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1" r:id="rId9"/>
    <p:sldId id="27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 Володин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курсового проекта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компьютерной игры «Морской бой» на языке программирования С++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364728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Цели и задачи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Системные требования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Сценарий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Логическая модель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Логическая модель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Интерфейс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32035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разработка компьютерной игры «Морской бой»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логических моделей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 программы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отчета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562477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с тактовой частотой 2 ГГц или выше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 меньше 2-х ядер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7/8/10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ГБ доступного пространства на жестком диске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Видеоадаптер с поддержкой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(разрешение 1280 x 720 или выше)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Мышь</a:t>
            </a:r>
          </a:p>
        </p:txBody>
      </p:sp>
    </p:spTree>
    <p:extLst>
      <p:ext uri="{BB962C8B-B14F-4D97-AF65-F5344CB8AC3E}">
        <p14:creationId xmlns:p14="http://schemas.microsoft.com/office/powerpoint/2010/main" val="18742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351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«Морской бой» — это логическая игра, в которой пользователь должен угадать или просчитать позицию кораблей противника и уничтожить их.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«Морской бой» состоит из двух полей (первое игрока, второе противника)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Каждое поле представляет собой набор клеток размером 10х10. Игроки расставляют свои корабли (10 у каждого игрока) и после этого начинается игра. Цель: уничтожить все корабли оппонента.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403553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B7589-5F36-4E8E-B009-0EECA5A0B1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53155" y="1041082"/>
            <a:ext cx="4885690" cy="5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4B9D63-CB65-4A24-9CE8-3D9B975776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0567" y="1019968"/>
            <a:ext cx="5650865" cy="56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334B86-24FF-4E68-972C-1E90A0FD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808" y="1960717"/>
            <a:ext cx="3205565" cy="29365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A6719E-D53B-4E32-9039-F8D7F8ECD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1960717"/>
            <a:ext cx="3205563" cy="29365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B89290-C6F1-465A-98A9-49DB42226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219" y="1960717"/>
            <a:ext cx="3205563" cy="2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91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Достоинствами проекта можно считать: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работающая установка кораблей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выбора понравившейся расстановки (при случайной расстановке)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Недостатками проекта можно считать: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окружения пустыми клетками уничтоженного корабля</a:t>
            </a:r>
          </a:p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игру небыли добавлены: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рекордов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режим игры по сети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совместной игры (2-х живых игроков)</a:t>
            </a:r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272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Цели и задачи проекта</vt:lpstr>
      <vt:lpstr>Системные требования</vt:lpstr>
      <vt:lpstr>Сценарий проекта</vt:lpstr>
      <vt:lpstr>Логическая модель задачи</vt:lpstr>
      <vt:lpstr>Логическая модель программы</vt:lpstr>
      <vt:lpstr>Интерфейс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14</cp:revision>
  <dcterms:created xsi:type="dcterms:W3CDTF">2017-12-27T17:34:30Z</dcterms:created>
  <dcterms:modified xsi:type="dcterms:W3CDTF">2017-12-30T20:49:19Z</dcterms:modified>
</cp:coreProperties>
</file>