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72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Трусов Н. А.</a:t>
            </a: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1524000" y="2559054"/>
            <a:ext cx="914400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Абсолютный идеализм Г. В. Ф. Гегеля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9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Абсолютный идеализм. – [Электронный ресурс]. – Режим доступа: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https://studfiles.net/preview/4081446/page:2/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Георг Вильгельм Фридрих Гегель. – [Электронный ресурс]. – Режим доступа: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http://fb.ru/article/229165/nemetskiy-filosof-georg-gegel-osnovnyie-idei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6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021422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Георг Вильгельм Фридрих Гегель – всемирно известный немецкий философ. Его принципиальным достижением стало развитие теории так называемого абсолютного идеализма. В ней ему удалось преодолеть такие дуализмы, как сознание и природа, субъект и объект. Георг Гегель, философия Духа которого объединила многие концепции, и сегодня остается выдающейся фигурой, вдохновляющей все новые поколения мыслителей.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EA2BB8D-2D56-4A26-A07B-87768CEE7717}"/>
              </a:ext>
            </a:extLst>
          </p:cNvPr>
          <p:cNvSpPr txBox="1">
            <a:spLocks/>
          </p:cNvSpPr>
          <p:nvPr/>
        </p:nvSpPr>
        <p:spPr>
          <a:xfrm>
            <a:off x="8697822" y="5668864"/>
            <a:ext cx="2614292" cy="914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Георг Вильгельм Фридрих Гегель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1770-1831 гг.</a:t>
            </a:r>
          </a:p>
        </p:txBody>
      </p:sp>
      <p:pic>
        <p:nvPicPr>
          <p:cNvPr id="8" name="Picture 2" descr="http://aktiffelsefebursa.org/wp-content/uploads/Hegel.jpg">
            <a:extLst>
              <a:ext uri="{FF2B5EF4-FFF2-40B4-BE49-F238E27FC236}">
                <a16:creationId xmlns:a16="http://schemas.microsoft.com/office/drawing/2014/main" id="{BA92E199-8C5C-4DF2-97E7-112245AD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01" y="1343819"/>
            <a:ext cx="3034735" cy="42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035C46-A5BB-43A5-8CB0-CFC48E8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Абсолютный идеализм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Абсолютный идеализм Гегеля связан с его стремлением охватить весь универсум, весь духовный и природный мир единым понятием. Таким исходным понятием у Гегеля является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«Абсолютная идея»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Абсолютной идеи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Гегель описывает как некий мировой разум, являющийся первоначалом и движущей силой всего существующего. Абсолютная идея в скрытом виде содержит в себе все возможные природные, общественные и духовные явления. В ходе своего саморазвития Абсолютная идея проходит ряд ступеней, развиваясь от простого к сложному, от абстрактного к конкретному. Высшая ступень развития –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абсолютный дух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этой ступени Абсолютная идея проявляется в форме самосознания человеческого рода, т.е. общественного сознания. Высшими проявлениями Духа Гегель считал искусство, религию, философию. Причем философия означает завершение, итог развития Абсолютной идеи.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946229"/>
            <a:ext cx="10433304" cy="4965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своей философской концепции Гегель повторяет взгляды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Платона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его миром идей и реальным миром, как тенью мира идей. Различие между Гегелем и Платоном – в понимании самого мира идей и абсолютного духа. У Платона мир идей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вечен, неизменен, совершенен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Гегеля абсолютная идея, абсолютный дух сам изменяется, развивается.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принцип философии Гегеля – принцип тождества мышления и бытия. Весь существующий мир (природа, общество, человеческое сознание) представляет собой проявление Абсолютной идеи. Вещи – это воплощение идей, поэтому вещи и мышление о них совпадают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Мышление и бытие подчиняются одним и тем же законам.</a:t>
            </a:r>
          </a:p>
        </p:txBody>
      </p:sp>
    </p:spTree>
    <p:extLst>
      <p:ext uri="{BB962C8B-B14F-4D97-AF65-F5344CB8AC3E}">
        <p14:creationId xmlns:p14="http://schemas.microsoft.com/office/powerpoint/2010/main" val="34435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0"/>
            <a:ext cx="1054608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Развитие, по Гегелю, подчиняется определенным законам.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единства и борьбы противоположностей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Раскрывает механизм развития (</a:t>
            </a:r>
            <a:r>
              <a:rPr lang="ru-RU" sz="1400" i="1" dirty="0"/>
              <a:t>закон взаимного перехода качественных и количественных изменений</a:t>
            </a:r>
            <a:r>
              <a:rPr lang="ru-RU" sz="1400" dirty="0"/>
              <a:t>). Все в мире наделено количественными и качественными характеристиками, синтез которых </a:t>
            </a:r>
            <a:r>
              <a:rPr lang="ru-RU" sz="1400" dirty="0" err="1"/>
              <a:t>составляет</a:t>
            </a:r>
            <a:r>
              <a:rPr lang="ru-RU" sz="1400" i="1" dirty="0" err="1"/>
              <a:t>меру</a:t>
            </a:r>
            <a:r>
              <a:rPr lang="ru-RU" sz="1400" dirty="0"/>
              <a:t>. Нарушение меры меняет качество и превращает одну вещь в другую, т.е. происходит </a:t>
            </a:r>
            <a:r>
              <a:rPr lang="ru-RU" sz="1400" dirty="0" err="1"/>
              <a:t>качественный</a:t>
            </a:r>
            <a:r>
              <a:rPr lang="ru-RU" sz="1400" i="1" dirty="0" err="1"/>
              <a:t>скачок</a:t>
            </a:r>
            <a:r>
              <a:rPr lang="ru-RU" sz="1400" dirty="0"/>
              <a:t>. (Гегель иллюстрировал действие этого закона на физических процессах, например, образование льда из воды).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Отвечает на вопрос о направленности развития (</a:t>
            </a:r>
            <a:r>
              <a:rPr lang="ru-RU" sz="1400" i="1" dirty="0"/>
              <a:t>закон отрицания отрицания</a:t>
            </a:r>
            <a:r>
              <a:rPr lang="ru-RU" sz="1400" dirty="0"/>
              <a:t>). Согласно этому закону, старое не исчезает бесследно, не уничтожается (т.е. не отрицается), а служит материалом для возникновения нового. Преемственность в развитии осуществляется </a:t>
            </a:r>
            <a:r>
              <a:rPr lang="ru-RU" sz="1400" dirty="0" err="1"/>
              <a:t>путем</a:t>
            </a:r>
            <a:r>
              <a:rPr lang="ru-RU" sz="1400" i="1" dirty="0" err="1"/>
              <a:t>снятия</a:t>
            </a:r>
            <a:r>
              <a:rPr lang="ru-RU" sz="1400" dirty="0"/>
              <a:t>(наследования) положительного содержания старого (Гегель объясняет это на примере развитие растения из зерна).</a:t>
            </a:r>
          </a:p>
        </p:txBody>
      </p:sp>
    </p:spTree>
    <p:extLst>
      <p:ext uri="{BB962C8B-B14F-4D97-AF65-F5344CB8AC3E}">
        <p14:creationId xmlns:p14="http://schemas.microsoft.com/office/powerpoint/2010/main" val="379770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9111"/>
            <a:ext cx="1135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единства и борьбы противоположностей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55224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Раскрывает причину развития. Все существующее представляет собой единство противоположных моментов. Внутренняя связь и взаимодействие этих противоположностей представляет собой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противоречие. В результате взаимодействия противоположностей предмет движется, развивается, и это в итоге приводит к изменению свойств и структуры предмета. Таким образом развитие представляет собой процесс становления, развития и разрешения противоречий.</a:t>
            </a:r>
          </a:p>
        </p:txBody>
      </p:sp>
    </p:spTree>
    <p:extLst>
      <p:ext uri="{BB962C8B-B14F-4D97-AF65-F5344CB8AC3E}">
        <p14:creationId xmlns:p14="http://schemas.microsoft.com/office/powerpoint/2010/main" val="256472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716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взаимного перехода качественных и количественных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Раскрывает механизм развития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в мире наделено количественными и качественными характеристиками, синтез которых составляет меру. Нарушение меры меняет качество и превращает одну вещь в другую. (Гегель иллюстрировал действие этого закона на физических процессах, например, образование льда из воды).</a:t>
            </a:r>
          </a:p>
        </p:txBody>
      </p:sp>
    </p:spTree>
    <p:extLst>
      <p:ext uri="{BB962C8B-B14F-4D97-AF65-F5344CB8AC3E}">
        <p14:creationId xmlns:p14="http://schemas.microsoft.com/office/powerpoint/2010/main" val="212389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отрицания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вопрос о направленности развития. Согласно этому закону, старое не исчезает бесследно, не уничтожается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служит материалом для возникновения нового. Преемственность в развитии осуществляется путем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наследования положительного содержания старого (Гегель объясняет это на примере развитие растения из зерна).</a:t>
            </a:r>
          </a:p>
        </p:txBody>
      </p:sp>
    </p:spTree>
    <p:extLst>
      <p:ext uri="{BB962C8B-B14F-4D97-AF65-F5344CB8AC3E}">
        <p14:creationId xmlns:p14="http://schemas.microsoft.com/office/powerpoint/2010/main" val="21909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творчества Гегеля определяется, прежде всего, тем, что он дал научное обоснование диалектики,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метода познания действительности, в соответствии с которым мир рассматривается как единое развивающееся целое. Однако диалектика Гегеля носит идеалистический характер, его философская система представляет собой учение об Абсолютной идее.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между методом и системой Гегеля существует противоречие. Диалектический метод не соответствует стремлению философа придать своей системе характер абсолютного знания. Ярким проявлением этого противоречия является, например, то, что природа рассматривается в учении Гегеля только как этап развития абсолютной идеи и не имеет независимого от нее существования. Изменения в природе сводятся лишь к механическому круговороту, и лишь изменения в духовной сфере могут привести к появлению нового.</a:t>
            </a:r>
          </a:p>
        </p:txBody>
      </p:sp>
    </p:spTree>
    <p:extLst>
      <p:ext uri="{BB962C8B-B14F-4D97-AF65-F5344CB8AC3E}">
        <p14:creationId xmlns:p14="http://schemas.microsoft.com/office/powerpoint/2010/main" val="274894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508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Краткие сведения</vt:lpstr>
      <vt:lpstr>Абсолютный идеализм</vt:lpstr>
      <vt:lpstr>Презентация PowerPoint</vt:lpstr>
      <vt:lpstr>Презентация PowerPoint</vt:lpstr>
      <vt:lpstr>Закон единства и борьбы противоположностей</vt:lpstr>
      <vt:lpstr>Закон взаимного перехода качественных и количественных изменений</vt:lpstr>
      <vt:lpstr>Закон отрицания отрицания</vt:lpstr>
      <vt:lpstr>Заключение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59</cp:revision>
  <dcterms:created xsi:type="dcterms:W3CDTF">2017-12-27T17:34:30Z</dcterms:created>
  <dcterms:modified xsi:type="dcterms:W3CDTF">2018-04-05T19:46:14Z</dcterms:modified>
</cp:coreProperties>
</file>