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5" r:id="rId5"/>
    <p:sldId id="276" r:id="rId6"/>
    <p:sldId id="277" r:id="rId7"/>
    <p:sldId id="279" r:id="rId8"/>
    <p:sldId id="272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441FD-798B-4810-B154-BAF72EC6D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2FC092-2DB3-4D79-A291-B6AB70053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CA5970-712C-42E6-A0C2-2999530F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80FDCB-1DDD-487E-8AD7-E32C7C48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CE51C5-72ED-4D0A-9661-BCACC192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13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0E73F-9222-407A-A210-75836714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A713DF-71CC-4670-B1CD-77B5E02AE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83F04F-A184-4BCB-9A73-91166AFA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CC6F6A-AE0B-4D69-9B59-829EEE03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E38AF-2848-421A-A42E-F521A6BE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66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0FC05B-2646-4D4C-B414-E6EC737D9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B7C580-F6AC-420C-A7FB-A8B61CD2B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9B502-225D-4CB5-A68B-D21D4FBD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9490F-D439-459F-9EB8-752DF02C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8CD891-3F16-45EA-A8BE-F06763B0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16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636C9-25AC-48A4-A71E-CC62B1F5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9A3D69-9EB2-400A-A0EF-79E9294D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EBAC1-9AF8-44B3-9C1A-8FBD7286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BD4A78-2F60-47FB-A6D2-1F398639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F1288-80B7-4E46-B97F-ED952470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9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55E50-0BD8-4B1B-9B94-AA1F88B6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8A150B-A330-4832-9A3D-8007E92E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DAC5E5-075A-48C3-9191-ACE1337A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A9C84D-03C4-49C1-B865-84E80F39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6FF5ED-2DBE-456F-BD31-20D25EF5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92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D43F7-DD55-41FC-B3C3-3FBB624E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75DF83-9A5A-4664-939A-4677CA5D6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7F3704-82E8-43B5-B05A-0BB369F7F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2B7FA4-82BF-4E10-A4C1-57F67475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D5E83C-8A5D-47A1-81A6-F278701B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DE6A15-91F4-4F13-A50B-714C14E4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5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37EB2-BCA1-4A11-ACA8-D150EC86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CA71D5-AE96-4D28-98BA-3FA7AA245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F0E903-7FB3-43F4-9762-F2B055DF6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CB742E-1A59-40BE-99A6-2076987DB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8BCD3D-2652-4A77-BD98-D23E112F8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A4A7A5-6931-4A8F-B01B-561A1FDB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EDC6EF-12D6-4756-AA14-4ABAD45F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217789-9BBD-4DFB-A227-9184B4D0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0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D5DD5-FB91-421E-BF49-03D6F23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0B40F0-6932-4791-9DD3-38E2FF16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AA1C96-854F-4E00-9639-6716A21C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A92882-4062-434A-8E4E-4E1962A5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88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C9736C-0BAB-4552-AF20-8E58D9F9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5F0A19-8914-4F83-83ED-540773F0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B65E25-44AA-4588-8290-05C4BA36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99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3622E-4027-4778-A9CA-2B5A4243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1E5A-C23D-44A6-B8AC-3A554FF3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901B64-4653-4953-9E63-C140331B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B9D070-B998-4C70-A106-9446FB57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C2860A-EFED-468B-841A-63A4BD2D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5AC60F-F75C-4109-838A-1BD2BF98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48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29099-CFEE-433A-AE8A-0C314614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578A5E-1043-426A-8B23-824B04304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4E66B7-BCDE-4198-AECC-88D5A3D7D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C0FEE1-11C9-420F-AEA8-4C51A376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9F2-699A-4ACD-BCA7-68120C724C9C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070786-8CC2-4091-90F1-393F387F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D877FB-A5EB-4710-8FF5-9B7E605D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4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263C-1784-4792-917A-0FB2DF7E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8DFBB5-1723-42C1-9676-84880AA98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1649C2-AC24-4DE5-97FD-0D3D53352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89F2-699A-4ACD-BCA7-68120C724C9C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F87EF-42E5-4F4A-AE27-DBFD1CDC8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9C88DD-AA93-4E13-9AFD-717626CC5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89A6-6376-4D3B-B3FA-8909BA025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50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2720B2E2-BCBC-44D4-962D-542A05DD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E2E4-1A12-494C-A675-680D16CB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3401"/>
            <a:ext cx="9144000" cy="1508125"/>
          </a:xfrm>
        </p:spPr>
        <p:txBody>
          <a:bodyPr>
            <a:norm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</a:t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7CF0F5-BFFA-4E34-88E3-F2DB95B7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7775" y="4584707"/>
            <a:ext cx="6153150" cy="9747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Трусов Н. А.</a:t>
            </a:r>
          </a:p>
          <a:p>
            <a:pPr algn="r">
              <a:spcAft>
                <a:spcPts val="12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Черников А. В.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D96E2E-D9C9-4BEE-ADD4-F2856A078D61}"/>
              </a:ext>
            </a:extLst>
          </p:cNvPr>
          <p:cNvSpPr txBox="1">
            <a:spLocks/>
          </p:cNvSpPr>
          <p:nvPr/>
        </p:nvSpPr>
        <p:spPr>
          <a:xfrm>
            <a:off x="1524000" y="2559054"/>
            <a:ext cx="9144000" cy="1508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Мифологическое мировоззрение</a:t>
            </a:r>
            <a:b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1824BEC-0755-4BFD-93EC-0BB7B9618443}"/>
              </a:ext>
            </a:extLst>
          </p:cNvPr>
          <p:cNvSpPr txBox="1">
            <a:spLocks/>
          </p:cNvSpPr>
          <p:nvPr/>
        </p:nvSpPr>
        <p:spPr>
          <a:xfrm>
            <a:off x="4057650" y="6288083"/>
            <a:ext cx="4076700" cy="407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2018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5400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858"/>
            <a:ext cx="6806184" cy="2743549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Понятие мифологического мировоззрения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Специфика мифологического мировоззрения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Появление мифологического мировоззрения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Особенности мифологического мировоззрения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Заключение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Список литературы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5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мифологического мировоззрения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257"/>
            <a:ext cx="10515600" cy="25833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МИФОЛОГИСКОЕ МИРОВОЗЗРЕНИЕ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сказание, предание, основанное на эмоционально-образном и фантастическом отношении к миру.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Мифологическое мировоззрение, основывается на мифах, то есть на ярких, эмоциональных, логически выстроенных схемах, с помощью которых человек старался объяснить те или иные явления или процессы (эмоциональность и красочность была необходима, чтобы заставить окружающих поверить в то, что в действительности все именно так и происходит).</a:t>
            </a:r>
          </a:p>
        </p:txBody>
      </p:sp>
    </p:spTree>
    <p:extLst>
      <p:ext uri="{BB962C8B-B14F-4D97-AF65-F5344CB8AC3E}">
        <p14:creationId xmlns:p14="http://schemas.microsoft.com/office/powerpoint/2010/main" val="22248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96" y="0"/>
            <a:ext cx="10960608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 мифологического мировоззрения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1616197"/>
            <a:ext cx="5946648" cy="4046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тоже время миф – это не просто рассказ, это очень глубокое переживание человеком тех событий, о которых он повествует. Такое восприятие происходит потому, что в этих историях затрагиваются самые важные проблемы человека и его взаимоотношения с окружающим миром. Именно в этом поиске глубинного смысла тех или иных явлений и процессов, окрашенного в яркие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фантастические тона, и заключается специфика мифологического мировоззрения.</a:t>
            </a:r>
          </a:p>
        </p:txBody>
      </p:sp>
      <p:pic>
        <p:nvPicPr>
          <p:cNvPr id="1028" name="Picture 4" descr="https://www.syl.ru/misc/i/ai/98866/199696.jpg">
            <a:extLst>
              <a:ext uri="{FF2B5EF4-FFF2-40B4-BE49-F238E27FC236}">
                <a16:creationId xmlns:a16="http://schemas.microsoft.com/office/drawing/2014/main" id="{3A7F05AC-6569-4707-AFA1-359BF2AD4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886" y="1735164"/>
            <a:ext cx="4547210" cy="380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23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30" y="0"/>
            <a:ext cx="1079754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Появление мифологического мировоззрения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104" y="1695863"/>
            <a:ext cx="6044184" cy="4037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Мифологическое мировоззрение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формируется с момента появления человека разумного примерно 40-60 тысяч лет тому назад. Его появление и развитие связаны с определенным этапом развития человеческого сознания и накопления знаний об окружающем мире. Предпосылками его появления следует признать определенный эмоциональный дискомфорт, который окружал человека в те далекие времена, а также его стремление использовать те незначительные знания, которыми он уже обладал, чтобы сразу объяснить все окружающие его процессы и явления. </a:t>
            </a:r>
          </a:p>
        </p:txBody>
      </p:sp>
      <p:pic>
        <p:nvPicPr>
          <p:cNvPr id="7" name="Picture 6" descr="http://rushist.com/images/mythology/athena-herakles-big.jpg">
            <a:extLst>
              <a:ext uri="{FF2B5EF4-FFF2-40B4-BE49-F238E27FC236}">
                <a16:creationId xmlns:a16="http://schemas.microsoft.com/office/drawing/2014/main" id="{61485DB6-28D5-4340-A54D-0C4E86324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" y="1780647"/>
            <a:ext cx="4593692" cy="384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14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16" y="9144"/>
            <a:ext cx="11402568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мифологического мировоззрения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8" y="1737043"/>
            <a:ext cx="10692384" cy="47186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мировоззрение описывает и объясняет мир и место человека в нём очень своеобразно. Для этого показываются дела богов, героев, многочисленных фантастических существ, описываются и по-своему и объясняются явления природы и социальной жизни. Фантастические существа совершают дела не реальные с позиции науки. Точно также как и они сами являются не реальными. 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Миф позволял все. В нем все что угодно могло появиться из всего чего угодно, просто так, или с помощью тех же фантастических существ. В этом и заключалась слабость и антинаучность мифов. В мире действительно что-то чем-то порождается, что-то появляется из чего-то, ничто не может появиться из ничего. Но чтобы все что-угодно появлялось из всего что-угодно то такое никак не возможно.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Важнейшая черта мифа – это перенесение черт и свойств человека на весь остальной окружающий мир. Одна из схем объяснения всего что есть в мире – генетическая схема. Человек появляется на свет путем рождения. Поэтому рождаются и неживые предметы. </a:t>
            </a:r>
          </a:p>
        </p:txBody>
      </p:sp>
    </p:spTree>
    <p:extLst>
      <p:ext uri="{BB962C8B-B14F-4D97-AF65-F5344CB8AC3E}">
        <p14:creationId xmlns:p14="http://schemas.microsoft.com/office/powerpoint/2010/main" val="420604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257"/>
            <a:ext cx="10515600" cy="2514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Миф наиболее древний тип мышления, в котором не различались реальное и вымышленное. Поэтому древний человек совершал многие на наш взгляд бессмысленные действия. Например, перед тем как идти на охоту древний охотник в начале убивал какое-нибудь изображение животного, полагая, что это обеспечит ему успех и на охоте. Детям давали имена многих явлений природы, имена животных, полагая, что благодаря этому ребенок будет наделен свойствами этих явлений природы или животных.</a:t>
            </a:r>
          </a:p>
        </p:txBody>
      </p:sp>
    </p:spTree>
    <p:extLst>
      <p:ext uri="{BB962C8B-B14F-4D97-AF65-F5344CB8AC3E}">
        <p14:creationId xmlns:p14="http://schemas.microsoft.com/office/powerpoint/2010/main" val="151475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39B36-1DEA-4615-9023-D066224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39"/>
            <a:ext cx="10515600" cy="4391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Мифологическое мировоззрение и его специфика. – [Электронный ресурс]. – Режим доступа: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https://studfiles.net/preview/6689024/page:5/ 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Мифологическое мировоззрение: его сущность, особенности и специфика. – [Электронный ресурс]. – Режим доступа: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https://www.syl.ru/article/72045/mifologicheskoe-mirovozzrenie-ego-suschnost-osobennosti-i-spetsifika#image89149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6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elitefon.ru/pic/201211/1680x1050/elitefon.ru-12512.jpg">
            <a:extLst>
              <a:ext uri="{FF2B5EF4-FFF2-40B4-BE49-F238E27FC236}">
                <a16:creationId xmlns:a16="http://schemas.microsoft.com/office/drawing/2014/main" id="{0B79D9D7-841B-4456-9B95-62D993CF6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68C8D-33BA-47D9-A4CE-F85F836C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1172300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531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Times New Roman</vt:lpstr>
      <vt:lpstr>Тема Office</vt:lpstr>
      <vt:lpstr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 КОЛЛЕДЖ ИНФОРМАТИКИ И ПРОГРАММИРОВАНИЯ </vt:lpstr>
      <vt:lpstr>Содержание</vt:lpstr>
      <vt:lpstr>Понятие мифологического мировоззрения </vt:lpstr>
      <vt:lpstr>Специфика мифологического мировоззрения </vt:lpstr>
      <vt:lpstr>Появление мифологического мировоззрения </vt:lpstr>
      <vt:lpstr>Особенности мифологического мировоззрения </vt:lpstr>
      <vt:lpstr>Заключение </vt:lpstr>
      <vt:lpstr>Список литературы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Черников</dc:creator>
  <cp:lastModifiedBy>Алексей Черников</cp:lastModifiedBy>
  <cp:revision>65</cp:revision>
  <dcterms:created xsi:type="dcterms:W3CDTF">2017-12-27T17:34:30Z</dcterms:created>
  <dcterms:modified xsi:type="dcterms:W3CDTF">2018-06-01T14:01:05Z</dcterms:modified>
</cp:coreProperties>
</file>