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c1e4a7a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3c1e4a7a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3c1e4a7a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3c1e4a7a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c1e4a7a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3c1e4a7a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3c1e4a7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3c1e4a7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c1e4a7a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c1e4a7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c1e4a7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c1e4a7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c1e4a7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c1e4a7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c1e4a7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c1e4a7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c1e4a7a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c1e4a7a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c1e4a7a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c1e4a7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c1e4a7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c1e4a7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3c1e4a7a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3c1e4a7a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3c1e4a7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3c1e4a7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3c1e4a7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3c1e4a7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c1e4a7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c1e4a7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c1e4a7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c1e4a7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3c1e4a7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3c1e4a7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c1e4a7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c1e4a7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c1e4a7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c1e4a7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учебной практике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Дунников А.В.,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ПЗТ-32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профиля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7" y="1017726"/>
            <a:ext cx="8052023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Каталог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93" y="1152475"/>
            <a:ext cx="7401607" cy="3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Корзина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71" y="1017725"/>
            <a:ext cx="7693056" cy="38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Адаптивная верстка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24532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125" y="1017725"/>
            <a:ext cx="2245325" cy="40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651" y="1020712"/>
            <a:ext cx="2245325" cy="3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Современная модель MVC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194525" y="258300"/>
            <a:ext cx="3249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url: http://domain.com/categories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5" y="1017725"/>
            <a:ext cx="3918175" cy="1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 rot="-1402278">
            <a:off x="4087963" y="641278"/>
            <a:ext cx="1071623" cy="39801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75" y="1944874"/>
            <a:ext cx="4133850" cy="21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 rot="-8992000">
            <a:off x="4101531" y="1787070"/>
            <a:ext cx="773883" cy="40165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3181925"/>
            <a:ext cx="2960225" cy="1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 rot="-1402353">
            <a:off x="3602600" y="3103905"/>
            <a:ext cx="1245500" cy="39801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rot="9460267">
            <a:off x="3605093" y="3697837"/>
            <a:ext cx="1240516" cy="39794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 rot="-5400000">
            <a:off x="6471600" y="4231702"/>
            <a:ext cx="486900" cy="39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343650" y="4674050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HTML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Диаграмма вариантов использования</a:t>
            </a:r>
            <a:endParaRPr sz="25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25" y="80725"/>
            <a:ext cx="4106274" cy="4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данных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22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БД задействовано 18 таблиц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0" y="759188"/>
            <a:ext cx="6378352" cy="4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последовательности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Оформление заказа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6500"/>
            <a:ext cx="8378600" cy="25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Ганта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8" y="1109576"/>
            <a:ext cx="8409224" cy="3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использованных источников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0875" y="113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Авто1 [Электронный ресурс] - Режим доступа: https://auto1.by/.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 Node js </a:t>
            </a:r>
            <a:r>
              <a:rPr lang="ru"/>
              <a:t>[Электронный ресурс] </a:t>
            </a:r>
            <a:r>
              <a:rPr lang="ru"/>
              <a:t>- </a:t>
            </a:r>
            <a:r>
              <a:rPr lang="ru"/>
              <a:t>Режим доступа: </a:t>
            </a:r>
            <a:r>
              <a:rPr lang="ru"/>
              <a:t>https://nodejs.org.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410100" y="324700"/>
            <a:ext cx="5570700" cy="20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веб-ресурса интернет магазин по продаже автозапчастей “AllParts”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" y="1989950"/>
            <a:ext cx="3564171" cy="26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type="title"/>
          </p:nvPr>
        </p:nvSpPr>
        <p:spPr>
          <a:xfrm>
            <a:off x="1375350" y="1054200"/>
            <a:ext cx="63933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9600">
                <a:solidFill>
                  <a:srgbClr val="0B5394"/>
                </a:solidFill>
              </a:rPr>
              <a:t>Спасибо за внимание</a:t>
            </a:r>
            <a:endParaRPr sz="9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908275"/>
            <a:ext cx="5329500" cy="26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тех кто по настоящему заботится о своем авто и не желает объезжать весь город в поиске нужной запчасти.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50" y="2918075"/>
            <a:ext cx="283845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веб-сайта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Просмотр страниц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Просмотр всего каталога автозапчастей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авто в гараж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Просмотр автозапчастей для определенного авто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товара в корзину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Выбор способа доставки/оплаты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Оформление заказа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Редактирование профиля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Добавление/удаление адреса доставки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Добавление/удаление карты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Фильтрация товаров по цене/наличию/бренду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01" y="0"/>
            <a:ext cx="61529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88" y="1313037"/>
            <a:ext cx="8232627" cy="309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" y="1288901"/>
            <a:ext cx="8245748" cy="31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 сайта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0" y="976900"/>
            <a:ext cx="7966979" cy="40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авторизации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0" y="1100374"/>
            <a:ext cx="7796899" cy="3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