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B2BCC-4275-4AEE-B0B4-C78469E45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04254A-9C23-4D84-91E7-DE159EE8A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42C307-0B09-4D93-ADB3-C4222956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2376-F41A-45E7-85CA-E97EE461ECF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71BDDA-F2ED-4352-B82E-C919A073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3587CC-0EBD-4054-B32F-D204B72A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AA43-39E6-4045-84E7-CCC6A900A2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74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BEE05-BB9F-4274-A7CF-4499EEB1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226651-3A9C-4ECF-B0AB-88439E189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8E9A8-B9C9-48CE-836C-7F28049A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2376-F41A-45E7-85CA-E97EE461ECF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1C3F9C-3C88-4CB7-8893-92BADAC0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FF3FBF-88F9-4898-A8FB-7C7300B5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AA43-39E6-4045-84E7-CCC6A900A2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A93649C-227D-44AA-96FC-7D046DDBE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667FC7-49B3-4CBB-AEC8-43BDD1AC0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03BDB6-66A0-44F1-A2C5-F24EC8BE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2376-F41A-45E7-85CA-E97EE461ECF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07A0D6-3EB9-4383-8E9A-AA7FFAF1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5B9EA9-FAC2-4746-845D-FE3F38CB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AA43-39E6-4045-84E7-CCC6A900A2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0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6BCE2-04E4-4F72-9F82-037CFE23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E36118-4B0F-40DC-BFED-2422ADBE6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FEF169-76AF-474B-9997-EF76670E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2376-F41A-45E7-85CA-E97EE461ECF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F71BFE-85D1-4486-A6FE-D3F3E277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0542C0-317C-414A-8996-D2272B5D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AA43-39E6-4045-84E7-CCC6A900A2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9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A6BD7-9143-480F-A92C-C44E7D7D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468077-C66C-4F03-85A1-C72DE8F94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C7DF71-41B5-42D1-8A45-B8F63A5A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2376-F41A-45E7-85CA-E97EE461ECF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D54078-5D41-4716-9DB7-3D4CF7DC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EA0BA9-19B6-4144-8234-24B0F554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AA43-39E6-4045-84E7-CCC6A900A2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70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D5D11-C759-4C50-B8E3-578AE91B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7F0E57-DB3F-4DFF-94EB-BAE155B0D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0528CE-E7B3-4D65-9CC8-0C076AFA3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186EAF-0C71-4BAF-B31C-85D18C12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2376-F41A-45E7-85CA-E97EE461ECF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6E5EBD-969A-40D9-B69A-B49DED69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3561DF-F9AE-4EA2-8E4B-01FD1937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AA43-39E6-4045-84E7-CCC6A900A2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46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F3FDF-0225-4D40-8EDC-8331D2D7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F3BA80-504B-44E3-A51C-D7E14DFC8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819477-705D-45A9-9802-F092D4CE7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053B4CE-F8AE-4441-A2E7-213132644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C9842B-62C5-4BE1-8559-AD02BEEC8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153B48-9C08-44DD-92EE-5D18D0EC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2376-F41A-45E7-85CA-E97EE461ECF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5FFDA76-7A59-479C-9818-8120B101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B90848-A6E0-439D-85A3-F4FD8C1C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AA43-39E6-4045-84E7-CCC6A900A2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14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0931F3-A372-428A-A318-21F4E1EF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CD6BDA-7929-4606-9E15-3A44A0BA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2376-F41A-45E7-85CA-E97EE461ECF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3ACB03-A387-46F6-873B-5D2E006A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A44BC9-5013-4D29-8699-00158CC1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AA43-39E6-4045-84E7-CCC6A900A2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21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52803CD-3299-4C7F-94DF-3A35B9AB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2376-F41A-45E7-85CA-E97EE461ECF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5A257CA-ECED-4F9E-9638-CE1436BF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89E3A4-FC13-4360-BBDE-6EF9148B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AA43-39E6-4045-84E7-CCC6A900A2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02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A49DF-8317-4A3F-8F23-0769985E9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9F0508-82E9-499A-B363-B79668E57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1F90CD-1925-49DF-8163-7B6E435D8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6ABCFE-64EF-4D33-9EB1-C1193F75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2376-F41A-45E7-85CA-E97EE461ECF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16C1B9-8293-4C5D-8722-FB7B3696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6FEEBB-8B3C-42FA-AC8A-8DFC632E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AA43-39E6-4045-84E7-CCC6A900A2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81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2FDA5-6873-44E8-9CBB-2ECB17F54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52F56F-85A2-4EBA-B23E-09DA69776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1197CE-3259-4E5D-BC76-B0BEC22C2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D30575-A811-48F0-8F9F-D01B52C6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2376-F41A-45E7-85CA-E97EE461ECF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E4B454-52A0-4896-A07F-4F126CD0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09456C-48D1-4334-A95F-705F08F2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AA43-39E6-4045-84E7-CCC6A900A2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61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53F4E-67DE-4C33-8568-2067D5B1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6FAD7A-1EE3-40F1-AACF-BE9F0C8E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6C2869-8907-4D7E-A05E-9D2A86F34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2376-F41A-45E7-85CA-E97EE461ECF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9554C-0A78-4366-9217-790758941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C6A260-97CF-4440-AF13-AA7EF1AE7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1AA43-39E6-4045-84E7-CCC6A900A2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70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4716014-052D-45FB-BBF7-2659BE2DE2F3}"/>
              </a:ext>
            </a:extLst>
          </p:cNvPr>
          <p:cNvSpPr/>
          <p:nvPr/>
        </p:nvSpPr>
        <p:spPr>
          <a:xfrm>
            <a:off x="4651075" y="1078301"/>
            <a:ext cx="2889849" cy="1095555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Harlow Solid Italic" panose="04030604020F02020D02" pitchFamily="82" charset="0"/>
              </a:rPr>
              <a:t>Play game</a:t>
            </a:r>
            <a:endParaRPr lang="ru-RU" sz="4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3DE648D-AE7F-41EC-838F-A497E3E2ADA0}"/>
              </a:ext>
            </a:extLst>
          </p:cNvPr>
          <p:cNvSpPr/>
          <p:nvPr/>
        </p:nvSpPr>
        <p:spPr>
          <a:xfrm>
            <a:off x="4651074" y="2596550"/>
            <a:ext cx="2889849" cy="1095555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Harlow Solid Italic" panose="04030604020F02020D02" pitchFamily="82" charset="0"/>
              </a:rPr>
              <a:t>Settings</a:t>
            </a:r>
            <a:endParaRPr lang="ru-RU" sz="4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EB6CD35-E49A-42BC-95F3-F1AC484F39C7}"/>
              </a:ext>
            </a:extLst>
          </p:cNvPr>
          <p:cNvSpPr/>
          <p:nvPr/>
        </p:nvSpPr>
        <p:spPr>
          <a:xfrm>
            <a:off x="4651071" y="5633047"/>
            <a:ext cx="2889849" cy="1095555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Harlow Solid Italic" panose="04030604020F02020D02" pitchFamily="82" charset="0"/>
              </a:rPr>
              <a:t>Quit</a:t>
            </a:r>
            <a:endParaRPr lang="ru-RU" sz="4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1C3739A-A90F-4FC7-AE60-2E3A736D8CCB}"/>
              </a:ext>
            </a:extLst>
          </p:cNvPr>
          <p:cNvSpPr/>
          <p:nvPr/>
        </p:nvSpPr>
        <p:spPr>
          <a:xfrm>
            <a:off x="4651072" y="4114799"/>
            <a:ext cx="2889849" cy="1095555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Harlow Solid Italic" panose="04030604020F02020D02" pitchFamily="82" charset="0"/>
              </a:rPr>
              <a:t>About</a:t>
            </a:r>
            <a:endParaRPr lang="ru-RU" sz="4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6520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Широкоэкранный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Harlow Solid Italic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 Ильин</dc:creator>
  <cp:lastModifiedBy>Иван Ильин</cp:lastModifiedBy>
  <cp:revision>1</cp:revision>
  <dcterms:created xsi:type="dcterms:W3CDTF">2020-01-22T12:58:55Z</dcterms:created>
  <dcterms:modified xsi:type="dcterms:W3CDTF">2020-01-22T13:07:36Z</dcterms:modified>
</cp:coreProperties>
</file>