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7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12/23/22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2723" y="1653704"/>
            <a:ext cx="8991601" cy="2387600"/>
          </a:xfrm>
        </p:spPr>
        <p:txBody>
          <a:bodyPr>
            <a:noAutofit/>
          </a:bodyPr>
          <a:lstStyle/>
          <a:p>
            <a:r>
              <a:rPr lang="ru-RU" sz="4800" dirty="0" smtClean="0"/>
              <a:t>Телеграмм Бот, который </a:t>
            </a:r>
            <a:r>
              <a:rPr lang="ru-RU" sz="4800" smtClean="0"/>
              <a:t>поможет вам следить </a:t>
            </a:r>
            <a:r>
              <a:rPr lang="ru-RU" sz="4800" dirty="0" smtClean="0"/>
              <a:t>за вашими кофейными автоматами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7018637" y="5338119"/>
            <a:ext cx="452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Долго мучительно писал код для </a:t>
            </a:r>
            <a:r>
              <a:rPr lang="en-US" dirty="0" smtClean="0"/>
              <a:t>Excel: </a:t>
            </a:r>
            <a:r>
              <a:rPr lang="ru-RU" dirty="0" smtClean="0"/>
              <a:t>Фролов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018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5767" y="137779"/>
            <a:ext cx="9603275" cy="1049235"/>
          </a:xfrm>
        </p:spPr>
        <p:txBody>
          <a:bodyPr/>
          <a:lstStyle/>
          <a:p>
            <a:pPr algn="ctr"/>
            <a:r>
              <a:rPr lang="ru-RU" dirty="0" smtClean="0"/>
              <a:t>Что было использовано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353" y="1176262"/>
            <a:ext cx="5723238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dirty="0" smtClean="0"/>
              <a:t>При написании бота были задействованы следующие модули: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67" y="2164541"/>
            <a:ext cx="4684410" cy="3698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9005" y="2164541"/>
            <a:ext cx="448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Телеграмм бот, реализованный на модуле </a:t>
            </a:r>
            <a:r>
              <a:rPr lang="en-US" sz="2000" dirty="0" err="1" smtClean="0"/>
              <a:t>aiogram</a:t>
            </a:r>
            <a:r>
              <a:rPr lang="ru-RU" sz="2000" dirty="0" smtClean="0"/>
              <a:t>, </a:t>
            </a:r>
            <a:r>
              <a:rPr lang="ru-RU" sz="2000" dirty="0" err="1" smtClean="0"/>
              <a:t>парсит</a:t>
            </a:r>
            <a:r>
              <a:rPr lang="ru-RU" sz="2000" dirty="0" smtClean="0"/>
              <a:t> сайт с информацией по кофейным автоматам и исполняет следующие функции: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7158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125422"/>
            <a:ext cx="9603275" cy="1049235"/>
          </a:xfrm>
        </p:spPr>
        <p:txBody>
          <a:bodyPr/>
          <a:lstStyle/>
          <a:p>
            <a:pPr algn="ctr"/>
            <a:r>
              <a:rPr lang="ru-RU" dirty="0" smtClean="0"/>
              <a:t>Функция 1. Сбор статистики.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7256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После нажатия кнопки </a:t>
            </a:r>
            <a:r>
              <a:rPr lang="en-US" dirty="0" smtClean="0"/>
              <a:t>“</a:t>
            </a:r>
            <a:r>
              <a:rPr lang="ru-RU" dirty="0" smtClean="0"/>
              <a:t>статистика за </a:t>
            </a:r>
            <a:r>
              <a:rPr lang="en-US" dirty="0" smtClean="0"/>
              <a:t>*</a:t>
            </a:r>
            <a:r>
              <a:rPr lang="ru-RU" dirty="0" smtClean="0"/>
              <a:t>период</a:t>
            </a:r>
            <a:r>
              <a:rPr lang="en-US" dirty="0" smtClean="0"/>
              <a:t>*</a:t>
            </a:r>
            <a:r>
              <a:rPr lang="ru-RU" dirty="0" smtClean="0"/>
              <a:t> </a:t>
            </a:r>
            <a:r>
              <a:rPr lang="en-US" dirty="0" smtClean="0"/>
              <a:t>”</a:t>
            </a:r>
            <a:r>
              <a:rPr lang="ru-RU" dirty="0" smtClean="0"/>
              <a:t> с помощью актуальных </a:t>
            </a:r>
            <a:r>
              <a:rPr lang="en-US" dirty="0" smtClean="0"/>
              <a:t>cookies, </a:t>
            </a:r>
            <a:r>
              <a:rPr lang="ru-RU" dirty="0" smtClean="0"/>
              <a:t>бот залезает на сайт, где по каждому из </a:t>
            </a:r>
            <a:r>
              <a:rPr lang="en-US" dirty="0" smtClean="0"/>
              <a:t>n </a:t>
            </a:r>
            <a:r>
              <a:rPr lang="ru-RU" dirty="0" smtClean="0"/>
              <a:t>автоматов собирает информацию за определенный период: это может быть месяц, день (сегодня, вчера), или общая статистика по всем месяцам.</a:t>
            </a:r>
          </a:p>
          <a:p>
            <a:r>
              <a:rPr lang="ru-RU" dirty="0" smtClean="0"/>
              <a:t>Далее эти данные он берет шаблонный файл в </a:t>
            </a:r>
            <a:r>
              <a:rPr lang="en-US" dirty="0" smtClean="0"/>
              <a:t>Excel</a:t>
            </a:r>
            <a:r>
              <a:rPr lang="ru-RU" dirty="0" smtClean="0"/>
              <a:t> (заранее подготовленный)</a:t>
            </a:r>
            <a:r>
              <a:rPr lang="en-US" dirty="0" smtClean="0"/>
              <a:t> </a:t>
            </a:r>
            <a:r>
              <a:rPr lang="ru-RU" dirty="0" smtClean="0"/>
              <a:t>запихивает туда красиво все цифры, сохраняет под определенным именем и присылает в ответ готовый файл со статистикой. Выглядит такой файл примерно так</a:t>
            </a:r>
            <a:r>
              <a:rPr lang="en-US" dirty="0" smtClean="0"/>
              <a:t> (</a:t>
            </a:r>
            <a:r>
              <a:rPr lang="ru-RU" dirty="0" smtClean="0"/>
              <a:t>пример общей статистики по месяцам):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79588"/>
            <a:ext cx="10579914" cy="16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150135"/>
            <a:ext cx="9603275" cy="1049235"/>
          </a:xfrm>
        </p:spPr>
        <p:txBody>
          <a:bodyPr/>
          <a:lstStyle/>
          <a:p>
            <a:pPr algn="ctr"/>
            <a:r>
              <a:rPr lang="ru-RU" dirty="0" smtClean="0"/>
              <a:t>Функция 2. Анализ ошибок.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7628" y="1440154"/>
            <a:ext cx="5228968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кофейных автоматах часто возникают различные сбои и ошибки, если не устранить их вовремя, можно пропустить мимо кассы много денег. Поэтому важно, особенно когда их становится много, как можно быстрее узнавать о сбоях в работе автоматов и предпринимать действия </a:t>
            </a:r>
            <a:r>
              <a:rPr lang="mr-IN" dirty="0" smtClean="0"/>
              <a:t>–</a:t>
            </a:r>
            <a:r>
              <a:rPr lang="ru-RU" dirty="0" smtClean="0"/>
              <a:t> звонить своим </a:t>
            </a:r>
            <a:r>
              <a:rPr lang="ru-RU" dirty="0" err="1" smtClean="0"/>
              <a:t>маджабекам</a:t>
            </a:r>
            <a:r>
              <a:rPr lang="ru-RU" dirty="0" smtClean="0"/>
              <a:t>, чтобы они все разруливали. Бот раз в 400 секунд залезает на сайт, </a:t>
            </a:r>
            <a:r>
              <a:rPr lang="ru-RU" dirty="0" err="1" smtClean="0"/>
              <a:t>мониторит</a:t>
            </a:r>
            <a:r>
              <a:rPr lang="ru-RU" dirty="0" smtClean="0"/>
              <a:t> ошибки и при любом изменении присылает уведомление как на </a:t>
            </a:r>
            <a:r>
              <a:rPr lang="ru-RU" dirty="0" err="1" smtClean="0"/>
              <a:t>скрине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78" y="1199370"/>
            <a:ext cx="5114357" cy="48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6767" y="137778"/>
            <a:ext cx="9603275" cy="1049235"/>
          </a:xfrm>
        </p:spPr>
        <p:txBody>
          <a:bodyPr/>
          <a:lstStyle/>
          <a:p>
            <a:r>
              <a:rPr lang="ru-RU" dirty="0" smtClean="0"/>
              <a:t>Функция 3. Мониторинг текущих ошибок.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76198"/>
            <a:ext cx="5846805" cy="4351338"/>
          </a:xfrm>
        </p:spPr>
        <p:txBody>
          <a:bodyPr/>
          <a:lstStyle/>
          <a:p>
            <a:r>
              <a:rPr lang="ru-RU" dirty="0" smtClean="0"/>
              <a:t>Также в боте есть кнопка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текущие ошибки</a:t>
            </a:r>
            <a:r>
              <a:rPr lang="en-US" dirty="0" smtClean="0"/>
              <a:t>”, </a:t>
            </a:r>
            <a:r>
              <a:rPr lang="ru-RU" dirty="0" smtClean="0"/>
              <a:t>после нажатия которой бот моментально присылает текстовый файл с актуальной информацией по всем ошибкам. Выглядит это следующим образом: ----------------</a:t>
            </a:r>
            <a:r>
              <a:rPr lang="en-US" dirty="0" smtClean="0"/>
              <a:t>&gt;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59" y="1196195"/>
            <a:ext cx="4162168" cy="45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0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69" y="125422"/>
            <a:ext cx="9603275" cy="1049235"/>
          </a:xfrm>
        </p:spPr>
        <p:txBody>
          <a:bodyPr/>
          <a:lstStyle/>
          <a:p>
            <a:pPr algn="ctr"/>
            <a:r>
              <a:rPr lang="ru-RU" dirty="0" smtClean="0"/>
              <a:t>Как это работает: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1" y="2166550"/>
            <a:ext cx="4561009" cy="3294063"/>
          </a:xfrm>
        </p:spPr>
      </p:pic>
      <p:sp>
        <p:nvSpPr>
          <p:cNvPr id="5" name="TextBox 4"/>
          <p:cNvSpPr txBox="1"/>
          <p:nvPr/>
        </p:nvSpPr>
        <p:spPr>
          <a:xfrm>
            <a:off x="587620" y="966221"/>
            <a:ext cx="448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 клавиатуре вы нажимаете одну из 6 кнопок, далее бот лезет на сайт </a:t>
            </a:r>
            <a:r>
              <a:rPr lang="ru-RU" dirty="0" err="1" smtClean="0"/>
              <a:t>парсить</a:t>
            </a:r>
            <a:r>
              <a:rPr lang="ru-RU" dirty="0" smtClean="0"/>
              <a:t> инфу, и в упаковке </a:t>
            </a:r>
            <a:r>
              <a:rPr lang="en-US" dirty="0" smtClean="0"/>
              <a:t>Excel</a:t>
            </a:r>
            <a:r>
              <a:rPr lang="ru-RU" dirty="0" smtClean="0"/>
              <a:t>-файла отправляет ее вам.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5660057" y="3558746"/>
            <a:ext cx="1593359" cy="1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23" y="1705584"/>
            <a:ext cx="3572945" cy="373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1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Проблемы, на которые было потрачено больше всего времени.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Проблема авторизации на сайте с </a:t>
            </a:r>
            <a:r>
              <a:rPr lang="ru-RU" dirty="0" err="1" smtClean="0"/>
              <a:t>капчей</a:t>
            </a:r>
            <a:endParaRPr lang="ru-RU" dirty="0"/>
          </a:p>
          <a:p>
            <a:r>
              <a:rPr lang="ru-RU" dirty="0" smtClean="0"/>
              <a:t>2) Проблема с проверкой и отправкой ошибок параллельно с исполнениями команд по кнопкам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4872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Галерея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333</Words>
  <Application>Microsoft Macintosh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Mangal</vt:lpstr>
      <vt:lpstr>Arial</vt:lpstr>
      <vt:lpstr>Галерея</vt:lpstr>
      <vt:lpstr>Телеграмм Бот, который поможет вам следить за вашими кофейными автоматами</vt:lpstr>
      <vt:lpstr>Что было использовано</vt:lpstr>
      <vt:lpstr>Функция 1. Сбор статистики.</vt:lpstr>
      <vt:lpstr>Функция 2. Анализ ошибок.</vt:lpstr>
      <vt:lpstr>Функция 3. Мониторинг текущих ошибок.</vt:lpstr>
      <vt:lpstr>Как это работает:</vt:lpstr>
      <vt:lpstr>Проблемы, на которые было потрачено больше всего времени.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5</cp:revision>
  <dcterms:created xsi:type="dcterms:W3CDTF">2022-12-23T17:17:53Z</dcterms:created>
  <dcterms:modified xsi:type="dcterms:W3CDTF">2022-12-23T20:05:48Z</dcterms:modified>
</cp:coreProperties>
</file>