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5" r:id="rId3"/>
    <p:sldId id="259" r:id="rId4"/>
    <p:sldId id="262" r:id="rId5"/>
    <p:sldId id="257" r:id="rId6"/>
    <p:sldId id="258" r:id="rId7"/>
    <p:sldId id="260" r:id="rId8"/>
    <p:sldId id="261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8A4A1-B025-4462-B232-50FB79C3B1B6}" type="datetimeFigureOut">
              <a:rPr lang="ru-RU" smtClean="0"/>
              <a:t>07.01.2020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FA02F-C73E-493A-B615-865380EE0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613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DF07-7C94-4418-80A1-EEEF5A69C0CA}" type="datetime1">
              <a:rPr lang="ru-RU" smtClean="0"/>
              <a:t>07.01.2020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18FB-7F65-47BA-A7E1-C65D061B41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07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187F-BF2E-43A1-B119-2AB529251822}" type="datetime1">
              <a:rPr lang="ru-RU" smtClean="0"/>
              <a:t>07.01.2020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18FB-7F65-47BA-A7E1-C65D061B41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44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A322-88AA-477A-A005-CAEDFEF98242}" type="datetime1">
              <a:rPr lang="ru-RU" smtClean="0"/>
              <a:t>07.01.2020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18FB-7F65-47BA-A7E1-C65D061B417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755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029B-B210-4588-8C0F-8B9A3B8D3583}" type="datetime1">
              <a:rPr lang="ru-RU" smtClean="0"/>
              <a:t>07.01.2020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18FB-7F65-47BA-A7E1-C65D061B41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667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3A5D-C190-494A-B9E8-97115E90291F}" type="datetime1">
              <a:rPr lang="ru-RU" smtClean="0"/>
              <a:t>07.01.2020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18FB-7F65-47BA-A7E1-C65D061B417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3503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0254-4EFF-4CDA-BB83-EEC53C7D1F39}" type="datetime1">
              <a:rPr lang="ru-RU" smtClean="0"/>
              <a:t>07.01.2020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18FB-7F65-47BA-A7E1-C65D061B41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909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F810-FC1F-444D-B0B9-3DC0817A43EB}" type="datetime1">
              <a:rPr lang="ru-RU" smtClean="0"/>
              <a:t>07.01.2020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18FB-7F65-47BA-A7E1-C65D061B41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264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5D2E-B896-427B-94E2-615C48165F8D}" type="datetime1">
              <a:rPr lang="ru-RU" smtClean="0"/>
              <a:t>07.01.2020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18FB-7F65-47BA-A7E1-C65D061B41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51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5319-33AA-474C-81E2-5EC422AFFD34}" type="datetime1">
              <a:rPr lang="ru-RU" smtClean="0"/>
              <a:t>07.01.2020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18FB-7F65-47BA-A7E1-C65D061B41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93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85EC-6BC1-4076-BE1D-785D05D1F06D}" type="datetime1">
              <a:rPr lang="ru-RU" smtClean="0"/>
              <a:t>07.01.2020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18FB-7F65-47BA-A7E1-C65D061B41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92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AF15-F745-4B70-B7F3-BFF4BC1E4E5D}" type="datetime1">
              <a:rPr lang="ru-RU" smtClean="0"/>
              <a:t>07.01.2020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18FB-7F65-47BA-A7E1-C65D061B41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3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3E78-2D62-40B3-8400-AB50CD32B818}" type="datetime1">
              <a:rPr lang="ru-RU" smtClean="0"/>
              <a:t>07.01.2020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18FB-7F65-47BA-A7E1-C65D061B41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69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D92-C7D7-4B2B-99CD-6364414F5BE9}" type="datetime1">
              <a:rPr lang="ru-RU" smtClean="0"/>
              <a:t>07.01.2020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18FB-7F65-47BA-A7E1-C65D061B41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03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34FB-F872-4898-8E1F-E76050DE5111}" type="datetime1">
              <a:rPr lang="ru-RU" smtClean="0"/>
              <a:t>07.01.2020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18FB-7F65-47BA-A7E1-C65D061B41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18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DFA2-101E-4762-87A9-424FD62B03AD}" type="datetime1">
              <a:rPr lang="ru-RU" smtClean="0"/>
              <a:t>07.01.2020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18FB-7F65-47BA-A7E1-C65D061B41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26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091-67CE-4096-A6E7-9B2C2B22E77E}" type="datetime1">
              <a:rPr lang="ru-RU" smtClean="0"/>
              <a:t>07.01.2020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18FB-7F65-47BA-A7E1-C65D061B41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28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270D-4ABE-4098-BAA8-8F89C46073E8}" type="datetime1">
              <a:rPr lang="ru-RU" smtClean="0"/>
              <a:t>07.01.2020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1718FB-7F65-47BA-A7E1-C65D061B41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79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68721" y="334979"/>
            <a:ext cx="8673220" cy="3715858"/>
          </a:xfrm>
        </p:spPr>
        <p:txBody>
          <a:bodyPr/>
          <a:lstStyle/>
          <a:p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Моя первая компьютерная программа</a:t>
            </a:r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0368" y="4431079"/>
            <a:ext cx="8618431" cy="1453673"/>
          </a:xfrm>
        </p:spPr>
        <p:txBody>
          <a:bodyPr>
            <a:noAutofit/>
          </a:bodyPr>
          <a:lstStyle/>
          <a:p>
            <a:r>
              <a:rPr lang="ru-RU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ученик 4 «А» класса Гаев Григорий </a:t>
            </a:r>
            <a:endParaRPr lang="ru-RU" sz="4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966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783" y="229355"/>
            <a:ext cx="8596668" cy="1320800"/>
          </a:xfrm>
        </p:spPr>
        <p:txBody>
          <a:bodyPr>
            <a:normAutofit/>
          </a:bodyPr>
          <a:lstStyle/>
          <a:p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3337" y="1323439"/>
            <a:ext cx="11372044" cy="5244786"/>
          </a:xfrm>
        </p:spPr>
        <p:txBody>
          <a:bodyPr>
            <a:noAutofit/>
          </a:bodyPr>
          <a:lstStyle/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Теоретически познакомились с основными веб-языками программирования: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Поставили задачу реализовать несложный алгоритм с помощью этих языков.</a:t>
            </a: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Получили навыки набора теста в текстовом редакторе, используя копирование, вставку, табуляцию текста и другое.</a:t>
            </a: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Реализовали игру «Крестики - нолики» в виде файла с расширением 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Реализованную игру «Крестики - нолики»  можно считать законченной, она предназначена для двух человек, показывает текущий ход, выигрышную ситуацию и поздравляет с победой.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дальнейшем доработать эту программу, например реализовать стратегию игры компьютера.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44011" y="0"/>
            <a:ext cx="13479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sz="8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51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19367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b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b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докладу прилагается программа</a:t>
            </a:r>
            <a:br>
              <a:rPr lang="ru-RU" sz="6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«крестики-нолики</a:t>
            </a:r>
            <a:r>
              <a:rPr lang="en-US" sz="6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.html</a:t>
            </a:r>
            <a:r>
              <a:rPr lang="ru-RU" sz="6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6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0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6968" y="247461"/>
            <a:ext cx="9037034" cy="1626606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и основные задачи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51" y="2287339"/>
            <a:ext cx="8596668" cy="3869018"/>
          </a:xfrm>
        </p:spPr>
        <p:txBody>
          <a:bodyPr>
            <a:normAutofit lnSpcReduction="10000"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веб-языки программирования. 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простую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игру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этих языках.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навыки работы с текстовыми редакторами по составлению алгоритма задачи и ее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программированию.</a:t>
            </a:r>
          </a:p>
          <a:p>
            <a:pPr marL="0" inden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522043" y="0"/>
            <a:ext cx="6699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8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56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1410" y="184087"/>
            <a:ext cx="9489708" cy="1320800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исследования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962" y="1504887"/>
            <a:ext cx="10348111" cy="4997512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актуальная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сегодняшний день сфера деятельности человека, результаты которой применяются повсеместно.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решении задач по программированию требуются знания логики, математики, информатики и других наук.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этом очень интересно изучать разные языки программирования, чтобы в дальнейшем быть хорошим специалистом.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22043" y="0"/>
            <a:ext cx="6699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8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90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7819" y="184087"/>
            <a:ext cx="11018066" cy="1182986"/>
          </a:xfrm>
        </p:spPr>
        <p:txBody>
          <a:bodyPr>
            <a:noAutofit/>
          </a:bodyPr>
          <a:lstStyle/>
          <a:p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Веб-языки программирования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819" y="1367072"/>
            <a:ext cx="9569512" cy="5359653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Одними из самых популярных языков программирования являются веб-языки.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Этих языков сейчас очень много. Но есть среди них базовые языки, к которым все сводится:</a:t>
            </a:r>
          </a:p>
          <a:p>
            <a:pPr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гипертекстовой разметки страниц в интернете. Все страницы так или иначе мы смотрим в интернете благодаря ему. Он отвечает за базовую структуру страниц.</a:t>
            </a:r>
          </a:p>
          <a:p>
            <a:pPr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язык таблицы каскадных стилей, который управляет внешним видом всех элементов на нашей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язык, позволяющий добавлять интерактивность на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странице,  например, реагировать на нажатую кнопку мыши и совершать управляющие действия – менять текст на экране или его оформление.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22043" y="0"/>
            <a:ext cx="6699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8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54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29213"/>
            <a:ext cx="8596668" cy="5033726"/>
          </a:xfrm>
        </p:spPr>
        <p:txBody>
          <a:bodyPr>
            <a:normAutofit fontScale="92500" lnSpcReduction="10000"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игру «Крестики-Нолики» по следующим правилам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игроков – 2.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Игровое поле 3×3.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Ходят по очереди, первый игрок ставит «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», второй ставит «0».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Выигрывает тот, кто первым выставил 3 элемента по вертикали, горизонтали или диагонали.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2043" y="0"/>
            <a:ext cx="6699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8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01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6460" y="190122"/>
            <a:ext cx="9813956" cy="2480649"/>
          </a:xfrm>
        </p:spPr>
        <p:txBody>
          <a:bodyPr>
            <a:noAutofit/>
          </a:bodyPr>
          <a:lstStyle/>
          <a:p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алгоритма решения задачи. </a:t>
            </a:r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6460" y="2897109"/>
            <a:ext cx="9714368" cy="3838669"/>
          </a:xfrm>
        </p:spPr>
        <p:txBody>
          <a:bodyPr>
            <a:normAutofit fontScale="92500" lnSpcReduction="20000"/>
          </a:bodyPr>
          <a:lstStyle/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входе алгоритма имеем: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два игрока №1 и №2.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ячеек 3×3 в виде таблицы,</a:t>
            </a:r>
          </a:p>
          <a:p>
            <a:pPr marL="0" indent="0">
              <a:buNone/>
            </a:pP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каждую ячейку которой мы </a:t>
            </a:r>
          </a:p>
          <a:p>
            <a:pPr marL="0" indent="0">
              <a:buNone/>
            </a:pP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занумеруем.</a:t>
            </a:r>
          </a:p>
          <a:p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Первым ходит всегда игрок №1 – он ставит «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Следующим ходит игрок №2 – он ставит «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 smtClean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811397"/>
              </p:ext>
            </p:extLst>
          </p:nvPr>
        </p:nvGraphicFramePr>
        <p:xfrm>
          <a:off x="6165409" y="2897109"/>
          <a:ext cx="4399983" cy="2358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6661">
                  <a:extLst>
                    <a:ext uri="{9D8B030D-6E8A-4147-A177-3AD203B41FA5}">
                      <a16:colId xmlns:a16="http://schemas.microsoft.com/office/drawing/2014/main" val="4127413794"/>
                    </a:ext>
                  </a:extLst>
                </a:gridCol>
                <a:gridCol w="1466661">
                  <a:extLst>
                    <a:ext uri="{9D8B030D-6E8A-4147-A177-3AD203B41FA5}">
                      <a16:colId xmlns:a16="http://schemas.microsoft.com/office/drawing/2014/main" val="505125079"/>
                    </a:ext>
                  </a:extLst>
                </a:gridCol>
                <a:gridCol w="1466661">
                  <a:extLst>
                    <a:ext uri="{9D8B030D-6E8A-4147-A177-3AD203B41FA5}">
                      <a16:colId xmlns:a16="http://schemas.microsoft.com/office/drawing/2014/main" val="3319990703"/>
                    </a:ext>
                  </a:extLst>
                </a:gridCol>
              </a:tblGrid>
              <a:tr h="786170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(0,0)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(0,1)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(0,2)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108424"/>
                  </a:ext>
                </a:extLst>
              </a:tr>
              <a:tr h="78617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(1,0)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(1,1)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(1,2)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278324"/>
                  </a:ext>
                </a:extLst>
              </a:tr>
              <a:tr h="78617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(2,0)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(2,1)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(2,2)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02195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522043" y="0"/>
            <a:ext cx="6699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8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88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5853" y="138819"/>
            <a:ext cx="9037034" cy="2441419"/>
          </a:xfrm>
        </p:spPr>
        <p:txBody>
          <a:bodyPr>
            <a:noAutofit/>
          </a:bodyPr>
          <a:lstStyle/>
          <a:p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алгоритма решения задачи. </a:t>
            </a:r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 победы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5853" y="2580238"/>
            <a:ext cx="8596668" cy="4027697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выигрышных ситуаций на нашем поле – 8: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13597"/>
              </p:ext>
            </p:extLst>
          </p:nvPr>
        </p:nvGraphicFramePr>
        <p:xfrm>
          <a:off x="830187" y="3174535"/>
          <a:ext cx="8128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103166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41568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По горизонтали: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ru-RU" b="0" dirty="0" smtClean="0"/>
                        <a:t>1. (0,0), (0,1), (0,2),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ru-RU" b="0" dirty="0" smtClean="0"/>
                        <a:t>2. (1,0), (1,1), (1,2),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ru-RU" b="0" dirty="0" smtClean="0"/>
                        <a:t>3. (2,0), (2,1), (2,2),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По вертикали: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ru-RU" b="0" dirty="0" smtClean="0"/>
                        <a:t>4. (0,0), (1,0), (2,0),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ru-RU" b="0" dirty="0" smtClean="0"/>
                        <a:t>5. (0,1), (1,1), (2,1),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ru-RU" b="0" dirty="0" smtClean="0"/>
                        <a:t>6. (0,2), (1,2), (2,2),</a:t>
                      </a:r>
                    </a:p>
                    <a:p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85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 диагонали:</a:t>
                      </a:r>
                    </a:p>
                    <a:p>
                      <a:pPr algn="ctr"/>
                      <a:r>
                        <a:rPr lang="ru-RU" dirty="0" smtClean="0"/>
                        <a:t>7. (0,0), (1,1), (2,2),</a:t>
                      </a:r>
                    </a:p>
                    <a:p>
                      <a:pPr algn="ctr"/>
                      <a:r>
                        <a:rPr lang="ru-RU" dirty="0" smtClean="0"/>
                        <a:t>8. (0,2), (1,1), (2,0).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7732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856" y="5903893"/>
            <a:ext cx="109989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на очередном шаге текущий игрок удовлетворил этим условиям, 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 игра прекращается с победой текущего игрока.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22043" y="0"/>
            <a:ext cx="6699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8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07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821" y="111660"/>
            <a:ext cx="9172835" cy="1834835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алгоритма решения задачи. </a:t>
            </a:r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текущего хода.</a:t>
            </a:r>
            <a:endParaRPr lang="ru-RU" sz="4400" dirty="0"/>
          </a:p>
        </p:txBody>
      </p:sp>
      <p:sp>
        <p:nvSpPr>
          <p:cNvPr id="5" name="Блок-схема: процесс 4"/>
          <p:cNvSpPr/>
          <p:nvPr/>
        </p:nvSpPr>
        <p:spPr>
          <a:xfrm>
            <a:off x="2770360" y="3077042"/>
            <a:ext cx="4318503" cy="3553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текущего игрока в игрока №1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Блок-схема: типовой процесс 5"/>
          <p:cNvSpPr/>
          <p:nvPr/>
        </p:nvSpPr>
        <p:spPr>
          <a:xfrm>
            <a:off x="2770360" y="4309457"/>
            <a:ext cx="4318503" cy="66995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Проверка выигрышной ситуации</a:t>
            </a:r>
            <a:endParaRPr lang="ru-RU" dirty="0"/>
          </a:p>
        </p:txBody>
      </p:sp>
      <p:sp>
        <p:nvSpPr>
          <p:cNvPr id="7" name="Блок-схема: решение 6"/>
          <p:cNvSpPr/>
          <p:nvPr/>
        </p:nvSpPr>
        <p:spPr>
          <a:xfrm>
            <a:off x="3073650" y="5115207"/>
            <a:ext cx="3711921" cy="688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Победа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9" name="Блок-схема: данные 8"/>
          <p:cNvSpPr/>
          <p:nvPr/>
        </p:nvSpPr>
        <p:spPr>
          <a:xfrm>
            <a:off x="7088863" y="5115207"/>
            <a:ext cx="3720975" cy="6880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информации о победе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Блок-схема: знак завершения 9"/>
          <p:cNvSpPr/>
          <p:nvPr/>
        </p:nvSpPr>
        <p:spPr>
          <a:xfrm>
            <a:off x="2770360" y="6234923"/>
            <a:ext cx="4318503" cy="38024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Конец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Блок-схема: типовой процесс 10"/>
          <p:cNvSpPr/>
          <p:nvPr/>
        </p:nvSpPr>
        <p:spPr>
          <a:xfrm>
            <a:off x="251821" y="5115208"/>
            <a:ext cx="2417275" cy="68806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текущего игрока</a:t>
            </a:r>
          </a:p>
          <a:p>
            <a:pPr algn="ctr"/>
            <a:endParaRPr lang="ru-RU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2770360" y="2571186"/>
            <a:ext cx="4318503" cy="38024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Блок-схема: данные 12"/>
          <p:cNvSpPr/>
          <p:nvPr/>
        </p:nvSpPr>
        <p:spPr>
          <a:xfrm>
            <a:off x="2770361" y="3576124"/>
            <a:ext cx="4318502" cy="59752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Ввод хода текущего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грока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Прямая со стрелкой 18"/>
          <p:cNvCxnSpPr>
            <a:stCxn id="11" idx="0"/>
          </p:cNvCxnSpPr>
          <p:nvPr/>
        </p:nvCxnSpPr>
        <p:spPr>
          <a:xfrm flipH="1" flipV="1">
            <a:off x="1448555" y="3892990"/>
            <a:ext cx="11904" cy="122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12" idx="2"/>
            <a:endCxn id="5" idx="0"/>
          </p:cNvCxnSpPr>
          <p:nvPr/>
        </p:nvCxnSpPr>
        <p:spPr>
          <a:xfrm>
            <a:off x="4929612" y="2951433"/>
            <a:ext cx="0" cy="125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5" idx="2"/>
            <a:endCxn id="13" idx="1"/>
          </p:cNvCxnSpPr>
          <p:nvPr/>
        </p:nvCxnSpPr>
        <p:spPr>
          <a:xfrm>
            <a:off x="4929612" y="3432395"/>
            <a:ext cx="0" cy="143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13" idx="4"/>
            <a:endCxn id="6" idx="0"/>
          </p:cNvCxnSpPr>
          <p:nvPr/>
        </p:nvCxnSpPr>
        <p:spPr>
          <a:xfrm>
            <a:off x="4929612" y="4173647"/>
            <a:ext cx="0" cy="135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6" idx="2"/>
            <a:endCxn id="7" idx="0"/>
          </p:cNvCxnSpPr>
          <p:nvPr/>
        </p:nvCxnSpPr>
        <p:spPr>
          <a:xfrm flipH="1">
            <a:off x="4929611" y="4979413"/>
            <a:ext cx="1" cy="135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endCxn id="13" idx="2"/>
          </p:cNvCxnSpPr>
          <p:nvPr/>
        </p:nvCxnSpPr>
        <p:spPr>
          <a:xfrm flipV="1">
            <a:off x="1460459" y="3874886"/>
            <a:ext cx="1741752" cy="18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7" idx="1"/>
            <a:endCxn id="11" idx="3"/>
          </p:cNvCxnSpPr>
          <p:nvPr/>
        </p:nvCxnSpPr>
        <p:spPr>
          <a:xfrm flipH="1">
            <a:off x="2669096" y="5459239"/>
            <a:ext cx="4045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39083" y="5191509"/>
            <a:ext cx="60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Прямая соединительная линия 40"/>
          <p:cNvCxnSpPr>
            <a:stCxn id="7" idx="3"/>
            <a:endCxn id="9" idx="2"/>
          </p:cNvCxnSpPr>
          <p:nvPr/>
        </p:nvCxnSpPr>
        <p:spPr>
          <a:xfrm>
            <a:off x="6785571" y="5459239"/>
            <a:ext cx="675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06791" y="5155294"/>
            <a:ext cx="583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Прямая соединительная линия 43"/>
          <p:cNvCxnSpPr>
            <a:stCxn id="9" idx="4"/>
          </p:cNvCxnSpPr>
          <p:nvPr/>
        </p:nvCxnSpPr>
        <p:spPr>
          <a:xfrm flipH="1">
            <a:off x="8949350" y="5803271"/>
            <a:ext cx="1" cy="135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>
            <a:off x="4909659" y="5939065"/>
            <a:ext cx="4039691" cy="7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endCxn id="10" idx="0"/>
          </p:cNvCxnSpPr>
          <p:nvPr/>
        </p:nvCxnSpPr>
        <p:spPr>
          <a:xfrm>
            <a:off x="4929611" y="6011501"/>
            <a:ext cx="1" cy="223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522043" y="0"/>
            <a:ext cx="6699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8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7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928" y="184087"/>
            <a:ext cx="8596668" cy="1320800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алгоритма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9927" y="1381991"/>
            <a:ext cx="9797525" cy="539000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Создадим файл «крестики-нолики.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Откроем его в любом текстовом редакторе и запишем туда текстовый код.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Выполним его в каком-нибудь браузере – программе для просмотра интернет страниц.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Весь код в разметке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разделить на три части:</a:t>
            </a:r>
          </a:p>
          <a:p>
            <a:pPr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Заголовок со стилями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располагающийся внутри тега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&lt;style&gt;&lt;/style&gt;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Скрипт в виде функций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располагающийся внутри тега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&lt;script&gt;&lt;/script&gt;</a:t>
            </a:r>
          </a:p>
          <a:p>
            <a:pPr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Базовая разметка с тегами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&lt;head&gt;&lt;/head&gt;, &lt;body&gt;&lt;/body&gt;.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Обратите внимание, что все содержимое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html-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 состоит из тегов.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22043" y="0"/>
            <a:ext cx="6699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8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8760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</TotalTime>
  <Words>701</Words>
  <Application>Microsoft Office PowerPoint</Application>
  <PresentationFormat>Широкоэкранный</PresentationFormat>
  <Paragraphs>97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 3</vt:lpstr>
      <vt:lpstr>Аспект</vt:lpstr>
      <vt:lpstr>Моя первая компьютерная программа</vt:lpstr>
      <vt:lpstr>Цель работы и основные задачи</vt:lpstr>
      <vt:lpstr>Актуальность исследования</vt:lpstr>
      <vt:lpstr>Веб-языки программирования</vt:lpstr>
      <vt:lpstr>Постановка задачи</vt:lpstr>
      <vt:lpstr>Разработка алгоритма решения задачи.  Входные данные</vt:lpstr>
      <vt:lpstr>Разработка алгоритма решения задачи.  Условие победы</vt:lpstr>
      <vt:lpstr>Разработка алгоритма решения задачи.  Алгоритм текущего хода.</vt:lpstr>
      <vt:lpstr>Реализация алгоритма</vt:lpstr>
      <vt:lpstr>Основные результаты</vt:lpstr>
      <vt:lpstr>Доклад окончен! Спасибо за внимание!  К докладу прилагается программа «крестики-нолики.html»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Моя первая компьютерная программа</dc:title>
  <dc:creator>Пользователь Windows</dc:creator>
  <cp:lastModifiedBy>Пользователь Windows</cp:lastModifiedBy>
  <cp:revision>21</cp:revision>
  <dcterms:created xsi:type="dcterms:W3CDTF">2020-01-04T08:22:57Z</dcterms:created>
  <dcterms:modified xsi:type="dcterms:W3CDTF">2020-01-07T10:37:27Z</dcterms:modified>
</cp:coreProperties>
</file>