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media/image6.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4" r:id="rId1"/>
  </p:sldMasterIdLst>
  <p:sldIdLst>
    <p:sldId id="256" r:id="rId2"/>
    <p:sldId id="258" r:id="rId3"/>
    <p:sldId id="257" r:id="rId4"/>
    <p:sldId id="261" r:id="rId5"/>
    <p:sldId id="260" r:id="rId6"/>
    <p:sldId id="263" r:id="rId7"/>
    <p:sldId id="259" r:id="rId8"/>
    <p:sldId id="265" r:id="rId9"/>
    <p:sldId id="264" r:id="rId10"/>
    <p:sldId id="267" r:id="rId11"/>
    <p:sldId id="266" r:id="rId12"/>
    <p:sldId id="268" r:id="rId13"/>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ru-RU" smtClean="0"/>
              <a:t>Образец заголовка</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1FA03D31-5FBD-414D-AD36-A18EEDEEF522}" type="datetimeFigureOut">
              <a:rPr lang="ru-RU" smtClean="0"/>
              <a:t>08.05.2022</a:t>
            </a:fld>
            <a:endParaRPr lang="ru-RU"/>
          </a:p>
        </p:txBody>
      </p:sp>
      <p:sp>
        <p:nvSpPr>
          <p:cNvPr id="5" name="Footer Placeholder 4"/>
          <p:cNvSpPr>
            <a:spLocks noGrp="1"/>
          </p:cNvSpPr>
          <p:nvPr>
            <p:ph type="ftr" sz="quarter" idx="11"/>
          </p:nvPr>
        </p:nvSpPr>
        <p:spPr>
          <a:xfrm>
            <a:off x="1371600" y="4323845"/>
            <a:ext cx="6400800" cy="365125"/>
          </a:xfrm>
        </p:spPr>
        <p:txBody>
          <a:bodyPr/>
          <a:lstStyle/>
          <a:p>
            <a:endParaRPr lang="ru-RU"/>
          </a:p>
        </p:txBody>
      </p:sp>
      <p:sp>
        <p:nvSpPr>
          <p:cNvPr id="6" name="Slide Number Placeholder 5"/>
          <p:cNvSpPr>
            <a:spLocks noGrp="1"/>
          </p:cNvSpPr>
          <p:nvPr>
            <p:ph type="sldNum" sz="quarter" idx="12"/>
          </p:nvPr>
        </p:nvSpPr>
        <p:spPr>
          <a:xfrm>
            <a:off x="8077200" y="1430866"/>
            <a:ext cx="2743200" cy="365125"/>
          </a:xfrm>
        </p:spPr>
        <p:txBody>
          <a:bodyPr/>
          <a:lstStyle/>
          <a:p>
            <a:fld id="{C7E161CB-9F89-4D2D-804F-A80949BCD5B4}" type="slidenum">
              <a:rPr lang="ru-RU" smtClean="0"/>
              <a:t>‹#›</a:t>
            </a:fld>
            <a:endParaRPr lang="ru-RU"/>
          </a:p>
        </p:txBody>
      </p:sp>
    </p:spTree>
    <p:extLst>
      <p:ext uri="{BB962C8B-B14F-4D97-AF65-F5344CB8AC3E}">
        <p14:creationId xmlns:p14="http://schemas.microsoft.com/office/powerpoint/2010/main" val="3757047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1FA03D31-5FBD-414D-AD36-A18EEDEEF522}" type="datetimeFigureOut">
              <a:rPr lang="ru-RU" smtClean="0"/>
              <a:t>08.05.2022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C7E161CB-9F89-4D2D-804F-A80949BCD5B4}" type="slidenum">
              <a:rPr lang="ru-RU" smtClean="0"/>
              <a:t>‹#›</a:t>
            </a:fld>
            <a:endParaRPr lang="ru-RU"/>
          </a:p>
        </p:txBody>
      </p:sp>
    </p:spTree>
    <p:extLst>
      <p:ext uri="{BB962C8B-B14F-4D97-AF65-F5344CB8AC3E}">
        <p14:creationId xmlns:p14="http://schemas.microsoft.com/office/powerpoint/2010/main" val="2525929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Заголовок и подпись">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ru-RU" smtClean="0"/>
              <a:t>Образец заголовка</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FA03D31-5FBD-414D-AD36-A18EEDEEF522}" type="datetimeFigureOut">
              <a:rPr lang="ru-RU" smtClean="0"/>
              <a:t>08.05.2022</a:t>
            </a:fld>
            <a:endParaRPr lang="ru-RU"/>
          </a:p>
        </p:txBody>
      </p:sp>
      <p:sp>
        <p:nvSpPr>
          <p:cNvPr id="6" name="Footer Placeholder 5"/>
          <p:cNvSpPr>
            <a:spLocks noGrp="1"/>
          </p:cNvSpPr>
          <p:nvPr>
            <p:ph type="ftr" sz="quarter" idx="11"/>
          </p:nvPr>
        </p:nvSpPr>
        <p:spPr>
          <a:xfrm>
            <a:off x="685800" y="379941"/>
            <a:ext cx="6991492" cy="365125"/>
          </a:xfrm>
        </p:spPr>
        <p:txBody>
          <a:bodyPr/>
          <a:lstStyle/>
          <a:p>
            <a:endParaRPr lang="ru-RU"/>
          </a:p>
        </p:txBody>
      </p:sp>
      <p:sp>
        <p:nvSpPr>
          <p:cNvPr id="7" name="Slide Number Placeholder 6"/>
          <p:cNvSpPr>
            <a:spLocks noGrp="1"/>
          </p:cNvSpPr>
          <p:nvPr>
            <p:ph type="sldNum" sz="quarter" idx="12"/>
          </p:nvPr>
        </p:nvSpPr>
        <p:spPr>
          <a:xfrm>
            <a:off x="10862452" y="381000"/>
            <a:ext cx="643748" cy="365125"/>
          </a:xfrm>
        </p:spPr>
        <p:txBody>
          <a:bodyPr/>
          <a:lstStyle/>
          <a:p>
            <a:fld id="{C7E161CB-9F89-4D2D-804F-A80949BCD5B4}" type="slidenum">
              <a:rPr lang="ru-RU" smtClean="0"/>
              <a:t>‹#›</a:t>
            </a:fld>
            <a:endParaRPr lang="ru-RU"/>
          </a:p>
        </p:txBody>
      </p:sp>
    </p:spTree>
    <p:extLst>
      <p:ext uri="{BB962C8B-B14F-4D97-AF65-F5344CB8AC3E}">
        <p14:creationId xmlns:p14="http://schemas.microsoft.com/office/powerpoint/2010/main" val="7976134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Цитата с подписью">
    <p:spTree>
      <p:nvGrpSpPr>
        <p:cNvPr id="1" name=""/>
        <p:cNvGrpSpPr/>
        <p:nvPr/>
      </p:nvGrpSpPr>
      <p:grpSpPr>
        <a:xfrm>
          <a:off x="0" y="0"/>
          <a:ext cx="0" cy="0"/>
          <a:chOff x="0" y="0"/>
          <a:chExt cx="0" cy="0"/>
        </a:xfrm>
      </p:grpSpPr>
      <p:pic>
        <p:nvPicPr>
          <p:cNvPr id="11" name="Picture 10"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ru-RU" smtClean="0"/>
              <a:t>Образец заголовка</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FA03D31-5FBD-414D-AD36-A18EEDEEF522}" type="datetimeFigureOut">
              <a:rPr lang="ru-RU" smtClean="0"/>
              <a:t>08.05.2022</a:t>
            </a:fld>
            <a:endParaRPr lang="ru-RU"/>
          </a:p>
        </p:txBody>
      </p:sp>
      <p:sp>
        <p:nvSpPr>
          <p:cNvPr id="6" name="Footer Placeholder 5"/>
          <p:cNvSpPr>
            <a:spLocks noGrp="1"/>
          </p:cNvSpPr>
          <p:nvPr>
            <p:ph type="ftr" sz="quarter" idx="11"/>
          </p:nvPr>
        </p:nvSpPr>
        <p:spPr>
          <a:xfrm>
            <a:off x="685800" y="379941"/>
            <a:ext cx="6991492" cy="365125"/>
          </a:xfrm>
        </p:spPr>
        <p:txBody>
          <a:bodyPr/>
          <a:lstStyle/>
          <a:p>
            <a:endParaRPr lang="ru-RU"/>
          </a:p>
        </p:txBody>
      </p:sp>
      <p:sp>
        <p:nvSpPr>
          <p:cNvPr id="7" name="Slide Number Placeholder 6"/>
          <p:cNvSpPr>
            <a:spLocks noGrp="1"/>
          </p:cNvSpPr>
          <p:nvPr>
            <p:ph type="sldNum" sz="quarter" idx="12"/>
          </p:nvPr>
        </p:nvSpPr>
        <p:spPr>
          <a:xfrm>
            <a:off x="10862452" y="381000"/>
            <a:ext cx="643748" cy="365125"/>
          </a:xfrm>
        </p:spPr>
        <p:txBody>
          <a:bodyPr/>
          <a:lstStyle/>
          <a:p>
            <a:fld id="{C7E161CB-9F89-4D2D-804F-A80949BCD5B4}" type="slidenum">
              <a:rPr lang="ru-RU" smtClean="0"/>
              <a:t>‹#›</a:t>
            </a:fld>
            <a:endParaRPr lang="ru-RU"/>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072999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Карточка имени">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ru-RU" smtClean="0"/>
              <a:t>Образец заголовка</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1FA03D31-5FBD-414D-AD36-A18EEDEEF522}" type="datetimeFigureOut">
              <a:rPr lang="ru-RU" smtClean="0"/>
              <a:t>08.05.2022</a:t>
            </a:fld>
            <a:endParaRPr lang="ru-RU"/>
          </a:p>
        </p:txBody>
      </p:sp>
      <p:sp>
        <p:nvSpPr>
          <p:cNvPr id="6" name="Footer Placeholder 5"/>
          <p:cNvSpPr>
            <a:spLocks noGrp="1"/>
          </p:cNvSpPr>
          <p:nvPr>
            <p:ph type="ftr" sz="quarter" idx="11"/>
          </p:nvPr>
        </p:nvSpPr>
        <p:spPr>
          <a:xfrm>
            <a:off x="685800" y="378883"/>
            <a:ext cx="6991492" cy="365125"/>
          </a:xfrm>
        </p:spPr>
        <p:txBody>
          <a:bodyPr/>
          <a:lstStyle/>
          <a:p>
            <a:endParaRPr lang="ru-RU"/>
          </a:p>
        </p:txBody>
      </p:sp>
      <p:sp>
        <p:nvSpPr>
          <p:cNvPr id="7" name="Slide Number Placeholder 6"/>
          <p:cNvSpPr>
            <a:spLocks noGrp="1"/>
          </p:cNvSpPr>
          <p:nvPr>
            <p:ph type="sldNum" sz="quarter" idx="12"/>
          </p:nvPr>
        </p:nvSpPr>
        <p:spPr>
          <a:xfrm>
            <a:off x="10862452" y="381000"/>
            <a:ext cx="643748" cy="365125"/>
          </a:xfrm>
        </p:spPr>
        <p:txBody>
          <a:bodyPr/>
          <a:lstStyle/>
          <a:p>
            <a:fld id="{C7E161CB-9F89-4D2D-804F-A80949BCD5B4}" type="slidenum">
              <a:rPr lang="ru-RU" smtClean="0"/>
              <a:t>‹#›</a:t>
            </a:fld>
            <a:endParaRPr lang="ru-RU"/>
          </a:p>
        </p:txBody>
      </p:sp>
    </p:spTree>
    <p:extLst>
      <p:ext uri="{BB962C8B-B14F-4D97-AF65-F5344CB8AC3E}">
        <p14:creationId xmlns:p14="http://schemas.microsoft.com/office/powerpoint/2010/main" val="1975929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ru-RU" smtClean="0"/>
              <a:t>Образец заголовка</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3" name="Date Placeholder 2"/>
          <p:cNvSpPr>
            <a:spLocks noGrp="1"/>
          </p:cNvSpPr>
          <p:nvPr>
            <p:ph type="dt" sz="half" idx="10"/>
          </p:nvPr>
        </p:nvSpPr>
        <p:spPr/>
        <p:txBody>
          <a:bodyPr/>
          <a:lstStyle/>
          <a:p>
            <a:fld id="{1FA03D31-5FBD-414D-AD36-A18EEDEEF522}" type="datetimeFigureOut">
              <a:rPr lang="ru-RU" smtClean="0"/>
              <a:t>08.05.2022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C7E161CB-9F89-4D2D-804F-A80949BCD5B4}" type="slidenum">
              <a:rPr lang="ru-RU" smtClean="0"/>
              <a:t>‹#›</a:t>
            </a:fld>
            <a:endParaRPr lang="ru-RU"/>
          </a:p>
        </p:txBody>
      </p:sp>
    </p:spTree>
    <p:extLst>
      <p:ext uri="{BB962C8B-B14F-4D97-AF65-F5344CB8AC3E}">
        <p14:creationId xmlns:p14="http://schemas.microsoft.com/office/powerpoint/2010/main" val="33517318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ru-RU" smtClean="0"/>
              <a:t>Образец заголовка</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3" name="Date Placeholder 2"/>
          <p:cNvSpPr>
            <a:spLocks noGrp="1"/>
          </p:cNvSpPr>
          <p:nvPr>
            <p:ph type="dt" sz="half" idx="10"/>
          </p:nvPr>
        </p:nvSpPr>
        <p:spPr/>
        <p:txBody>
          <a:bodyPr/>
          <a:lstStyle/>
          <a:p>
            <a:fld id="{1FA03D31-5FBD-414D-AD36-A18EEDEEF522}" type="datetimeFigureOut">
              <a:rPr lang="ru-RU" smtClean="0"/>
              <a:t>08.05.2022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C7E161CB-9F89-4D2D-804F-A80949BCD5B4}" type="slidenum">
              <a:rPr lang="ru-RU" smtClean="0"/>
              <a:t>‹#›</a:t>
            </a:fld>
            <a:endParaRPr lang="ru-RU"/>
          </a:p>
        </p:txBody>
      </p:sp>
    </p:spTree>
    <p:extLst>
      <p:ext uri="{BB962C8B-B14F-4D97-AF65-F5344CB8AC3E}">
        <p14:creationId xmlns:p14="http://schemas.microsoft.com/office/powerpoint/2010/main" val="8718912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1FA03D31-5FBD-414D-AD36-A18EEDEEF522}" type="datetimeFigureOut">
              <a:rPr lang="ru-RU" smtClean="0"/>
              <a:t>08.05.2022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C7E161CB-9F89-4D2D-804F-A80949BCD5B4}" type="slidenum">
              <a:rPr lang="ru-RU" smtClean="0"/>
              <a:t>‹#›</a:t>
            </a:fld>
            <a:endParaRPr lang="ru-RU"/>
          </a:p>
        </p:txBody>
      </p:sp>
    </p:spTree>
    <p:extLst>
      <p:ext uri="{BB962C8B-B14F-4D97-AF65-F5344CB8AC3E}">
        <p14:creationId xmlns:p14="http://schemas.microsoft.com/office/powerpoint/2010/main" val="37998852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1FA03D31-5FBD-414D-AD36-A18EEDEEF522}" type="datetimeFigureOut">
              <a:rPr lang="ru-RU" smtClean="0"/>
              <a:t>08.05.2022</a:t>
            </a:fld>
            <a:endParaRPr lang="ru-RU"/>
          </a:p>
        </p:txBody>
      </p:sp>
      <p:sp>
        <p:nvSpPr>
          <p:cNvPr id="5" name="Footer Placeholder 4"/>
          <p:cNvSpPr>
            <a:spLocks noGrp="1"/>
          </p:cNvSpPr>
          <p:nvPr>
            <p:ph type="ftr" sz="quarter" idx="11"/>
          </p:nvPr>
        </p:nvSpPr>
        <p:spPr>
          <a:xfrm>
            <a:off x="685800" y="381000"/>
            <a:ext cx="6991492" cy="365125"/>
          </a:xfrm>
        </p:spPr>
        <p:txBody>
          <a:bodyPr/>
          <a:lstStyle/>
          <a:p>
            <a:endParaRPr lang="ru-RU"/>
          </a:p>
        </p:txBody>
      </p:sp>
      <p:sp>
        <p:nvSpPr>
          <p:cNvPr id="6" name="Slide Number Placeholder 5"/>
          <p:cNvSpPr>
            <a:spLocks noGrp="1"/>
          </p:cNvSpPr>
          <p:nvPr>
            <p:ph type="sldNum" sz="quarter" idx="12"/>
          </p:nvPr>
        </p:nvSpPr>
        <p:spPr>
          <a:xfrm>
            <a:off x="10862452" y="381000"/>
            <a:ext cx="643748" cy="365125"/>
          </a:xfrm>
        </p:spPr>
        <p:txBody>
          <a:bodyPr/>
          <a:lstStyle/>
          <a:p>
            <a:fld id="{C7E161CB-9F89-4D2D-804F-A80949BCD5B4}" type="slidenum">
              <a:rPr lang="ru-RU" smtClean="0"/>
              <a:t>‹#›</a:t>
            </a:fld>
            <a:endParaRPr lang="ru-RU"/>
          </a:p>
        </p:txBody>
      </p:sp>
    </p:spTree>
    <p:extLst>
      <p:ext uri="{BB962C8B-B14F-4D97-AF65-F5344CB8AC3E}">
        <p14:creationId xmlns:p14="http://schemas.microsoft.com/office/powerpoint/2010/main" val="2591767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1FA03D31-5FBD-414D-AD36-A18EEDEEF522}" type="datetimeFigureOut">
              <a:rPr lang="ru-RU" smtClean="0"/>
              <a:t>08.05.2022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C7E161CB-9F89-4D2D-804F-A80949BCD5B4}" type="slidenum">
              <a:rPr lang="ru-RU" smtClean="0"/>
              <a:t>‹#›</a:t>
            </a:fld>
            <a:endParaRPr lang="ru-RU"/>
          </a:p>
        </p:txBody>
      </p:sp>
    </p:spTree>
    <p:extLst>
      <p:ext uri="{BB962C8B-B14F-4D97-AF65-F5344CB8AC3E}">
        <p14:creationId xmlns:p14="http://schemas.microsoft.com/office/powerpoint/2010/main" val="2854708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ru-RU" smtClean="0"/>
              <a:t>Образец заголовка</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1FA03D31-5FBD-414D-AD36-A18EEDEEF522}" type="datetimeFigureOut">
              <a:rPr lang="ru-RU" smtClean="0"/>
              <a:t>08.05.2022</a:t>
            </a:fld>
            <a:endParaRPr lang="ru-RU"/>
          </a:p>
        </p:txBody>
      </p:sp>
      <p:sp>
        <p:nvSpPr>
          <p:cNvPr id="5" name="Footer Placeholder 4"/>
          <p:cNvSpPr>
            <a:spLocks noGrp="1"/>
          </p:cNvSpPr>
          <p:nvPr>
            <p:ph type="ftr" sz="quarter" idx="11"/>
          </p:nvPr>
        </p:nvSpPr>
        <p:spPr>
          <a:xfrm>
            <a:off x="685800" y="381001"/>
            <a:ext cx="6991492" cy="364065"/>
          </a:xfrm>
        </p:spPr>
        <p:txBody>
          <a:bodyPr/>
          <a:lstStyle/>
          <a:p>
            <a:endParaRPr lang="ru-RU"/>
          </a:p>
        </p:txBody>
      </p:sp>
      <p:sp>
        <p:nvSpPr>
          <p:cNvPr id="6" name="Slide Number Placeholder 5"/>
          <p:cNvSpPr>
            <a:spLocks noGrp="1"/>
          </p:cNvSpPr>
          <p:nvPr>
            <p:ph type="sldNum" sz="quarter" idx="12"/>
          </p:nvPr>
        </p:nvSpPr>
        <p:spPr>
          <a:xfrm>
            <a:off x="10862452" y="381000"/>
            <a:ext cx="643748" cy="365125"/>
          </a:xfrm>
        </p:spPr>
        <p:txBody>
          <a:bodyPr/>
          <a:lstStyle/>
          <a:p>
            <a:fld id="{C7E161CB-9F89-4D2D-804F-A80949BCD5B4}" type="slidenum">
              <a:rPr lang="ru-RU" smtClean="0"/>
              <a:t>‹#›</a:t>
            </a:fld>
            <a:endParaRPr lang="ru-RU"/>
          </a:p>
        </p:txBody>
      </p:sp>
    </p:spTree>
    <p:extLst>
      <p:ext uri="{BB962C8B-B14F-4D97-AF65-F5344CB8AC3E}">
        <p14:creationId xmlns:p14="http://schemas.microsoft.com/office/powerpoint/2010/main" val="4253799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1FA03D31-5FBD-414D-AD36-A18EEDEEF522}" type="datetimeFigureOut">
              <a:rPr lang="ru-RU" smtClean="0"/>
              <a:t>08.05.2022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C7E161CB-9F89-4D2D-804F-A80949BCD5B4}" type="slidenum">
              <a:rPr lang="ru-RU" smtClean="0"/>
              <a:t>‹#›</a:t>
            </a:fld>
            <a:endParaRPr lang="ru-RU"/>
          </a:p>
        </p:txBody>
      </p:sp>
    </p:spTree>
    <p:extLst>
      <p:ext uri="{BB962C8B-B14F-4D97-AF65-F5344CB8AC3E}">
        <p14:creationId xmlns:p14="http://schemas.microsoft.com/office/powerpoint/2010/main" val="3892246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85800" y="3132666"/>
            <a:ext cx="5311775" cy="3086019"/>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172200" y="3132666"/>
            <a:ext cx="5334000" cy="3086019"/>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1FA03D31-5FBD-414D-AD36-A18EEDEEF522}" type="datetimeFigureOut">
              <a:rPr lang="ru-RU" smtClean="0"/>
              <a:t>08.05.2022</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C7E161CB-9F89-4D2D-804F-A80949BCD5B4}" type="slidenum">
              <a:rPr lang="ru-RU" smtClean="0"/>
              <a:t>‹#›</a:t>
            </a:fld>
            <a:endParaRPr lang="ru-RU"/>
          </a:p>
        </p:txBody>
      </p:sp>
    </p:spTree>
    <p:extLst>
      <p:ext uri="{BB962C8B-B14F-4D97-AF65-F5344CB8AC3E}">
        <p14:creationId xmlns:p14="http://schemas.microsoft.com/office/powerpoint/2010/main" val="2386051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1FA03D31-5FBD-414D-AD36-A18EEDEEF522}" type="datetimeFigureOut">
              <a:rPr lang="ru-RU" smtClean="0"/>
              <a:t>08.05.2022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C7E161CB-9F89-4D2D-804F-A80949BCD5B4}" type="slidenum">
              <a:rPr lang="ru-RU" smtClean="0"/>
              <a:t>‹#›</a:t>
            </a:fld>
            <a:endParaRPr lang="ru-RU"/>
          </a:p>
        </p:txBody>
      </p:sp>
    </p:spTree>
    <p:extLst>
      <p:ext uri="{BB962C8B-B14F-4D97-AF65-F5344CB8AC3E}">
        <p14:creationId xmlns:p14="http://schemas.microsoft.com/office/powerpoint/2010/main" val="3061288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A03D31-5FBD-414D-AD36-A18EEDEEF522}" type="datetimeFigureOut">
              <a:rPr lang="ru-RU" smtClean="0"/>
              <a:t>08.05.2022</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C7E161CB-9F89-4D2D-804F-A80949BCD5B4}" type="slidenum">
              <a:rPr lang="ru-RU" smtClean="0"/>
              <a:t>‹#›</a:t>
            </a:fld>
            <a:endParaRPr lang="ru-RU"/>
          </a:p>
        </p:txBody>
      </p:sp>
    </p:spTree>
    <p:extLst>
      <p:ext uri="{BB962C8B-B14F-4D97-AF65-F5344CB8AC3E}">
        <p14:creationId xmlns:p14="http://schemas.microsoft.com/office/powerpoint/2010/main" val="1004347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ru-RU" smtClean="0"/>
              <a:t>Образец заголовка</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1FA03D31-5FBD-414D-AD36-A18EEDEEF522}" type="datetimeFigureOut">
              <a:rPr lang="ru-RU" smtClean="0"/>
              <a:t>08.05.2022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C7E161CB-9F89-4D2D-804F-A80949BCD5B4}" type="slidenum">
              <a:rPr lang="ru-RU" smtClean="0"/>
              <a:t>‹#›</a:t>
            </a:fld>
            <a:endParaRPr lang="ru-RU"/>
          </a:p>
        </p:txBody>
      </p:sp>
    </p:spTree>
    <p:extLst>
      <p:ext uri="{BB962C8B-B14F-4D97-AF65-F5344CB8AC3E}">
        <p14:creationId xmlns:p14="http://schemas.microsoft.com/office/powerpoint/2010/main" val="4258582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1FA03D31-5FBD-414D-AD36-A18EEDEEF522}" type="datetimeFigureOut">
              <a:rPr lang="ru-RU" smtClean="0"/>
              <a:t>08.05.2022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C7E161CB-9F89-4D2D-804F-A80949BCD5B4}" type="slidenum">
              <a:rPr lang="ru-RU" smtClean="0"/>
              <a:t>‹#›</a:t>
            </a:fld>
            <a:endParaRPr lang="ru-RU"/>
          </a:p>
        </p:txBody>
      </p:sp>
    </p:spTree>
    <p:extLst>
      <p:ext uri="{BB962C8B-B14F-4D97-AF65-F5344CB8AC3E}">
        <p14:creationId xmlns:p14="http://schemas.microsoft.com/office/powerpoint/2010/main" val="3698872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1-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FA03D31-5FBD-414D-AD36-A18EEDEEF522}" type="datetimeFigureOut">
              <a:rPr lang="ru-RU" smtClean="0"/>
              <a:t>08.05.2022</a:t>
            </a:fld>
            <a:endParaRPr lang="ru-RU"/>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7E161CB-9F89-4D2D-804F-A80949BCD5B4}" type="slidenum">
              <a:rPr lang="ru-RU" smtClean="0"/>
              <a:t>‹#›</a:t>
            </a:fld>
            <a:endParaRPr lang="ru-RU"/>
          </a:p>
        </p:txBody>
      </p:sp>
    </p:spTree>
    <p:extLst>
      <p:ext uri="{BB962C8B-B14F-4D97-AF65-F5344CB8AC3E}">
        <p14:creationId xmlns:p14="http://schemas.microsoft.com/office/powerpoint/2010/main" val="105364965"/>
      </p:ext>
    </p:extLst>
  </p:cSld>
  <p:clrMap bg1="dk1" tx1="lt1" bg2="dk2" tx2="lt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 id="2147483907" r:id="rId13"/>
    <p:sldLayoutId id="2147483908" r:id="rId14"/>
    <p:sldLayoutId id="2147483909" r:id="rId15"/>
    <p:sldLayoutId id="2147483910" r:id="rId16"/>
    <p:sldLayoutId id="2147483911"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230910"/>
            <a:ext cx="9144000" cy="1884218"/>
          </a:xfrm>
        </p:spPr>
        <p:txBody>
          <a:bodyPr>
            <a:normAutofit fontScale="90000"/>
          </a:bodyPr>
          <a:lstStyle/>
          <a:p>
            <a:pPr algn="ctr"/>
            <a:r>
              <a:rPr lang="ru-RU" sz="2000" dirty="0">
                <a:latin typeface="Times New Roman" panose="02020603050405020304" pitchFamily="18" charset="0"/>
                <a:cs typeface="Times New Roman" panose="02020603050405020304" pitchFamily="18" charset="0"/>
              </a:rPr>
              <a:t>Государственное бюджетное профессиональное образовательное учреждение</a:t>
            </a:r>
            <a:br>
              <a:rPr lang="ru-RU" sz="2000" dirty="0">
                <a:latin typeface="Times New Roman" panose="02020603050405020304" pitchFamily="18" charset="0"/>
                <a:cs typeface="Times New Roman" panose="02020603050405020304" pitchFamily="18" charset="0"/>
              </a:rPr>
            </a:br>
            <a:r>
              <a:rPr lang="ru-RU" sz="2000" dirty="0">
                <a:latin typeface="Times New Roman" panose="02020603050405020304" pitchFamily="18" charset="0"/>
                <a:cs typeface="Times New Roman" panose="02020603050405020304" pitchFamily="18" charset="0"/>
              </a:rPr>
              <a:t> Калужской области</a:t>
            </a:r>
            <a:br>
              <a:rPr lang="ru-RU" sz="2000" dirty="0">
                <a:latin typeface="Times New Roman" panose="02020603050405020304" pitchFamily="18" charset="0"/>
                <a:cs typeface="Times New Roman" panose="02020603050405020304" pitchFamily="18" charset="0"/>
              </a:rPr>
            </a:br>
            <a:r>
              <a:rPr lang="ru-RU" sz="2000" dirty="0">
                <a:latin typeface="Times New Roman" panose="02020603050405020304" pitchFamily="18" charset="0"/>
                <a:cs typeface="Times New Roman" panose="02020603050405020304" pitchFamily="18" charset="0"/>
              </a:rPr>
              <a:t>«Калужский техникум электронных приборов»</a:t>
            </a:r>
            <a:r>
              <a:rPr lang="ru-RU" dirty="0"/>
              <a:t/>
            </a:r>
            <a:br>
              <a:rPr lang="ru-RU" dirty="0"/>
            </a:br>
            <a:endParaRPr lang="ru-RU" dirty="0"/>
          </a:p>
        </p:txBody>
      </p:sp>
      <p:sp>
        <p:nvSpPr>
          <p:cNvPr id="3" name="Подзаголовок 2"/>
          <p:cNvSpPr>
            <a:spLocks noGrp="1"/>
          </p:cNvSpPr>
          <p:nvPr>
            <p:ph type="subTitle" idx="1"/>
          </p:nvPr>
        </p:nvSpPr>
        <p:spPr>
          <a:xfrm>
            <a:off x="1524000" y="2657159"/>
            <a:ext cx="9144000" cy="604202"/>
          </a:xfrm>
        </p:spPr>
        <p:txBody>
          <a:bodyPr>
            <a:normAutofit/>
          </a:bodyPr>
          <a:lstStyle/>
          <a:p>
            <a:pPr algn="ctr"/>
            <a:r>
              <a:rPr lang="en-US" sz="3200" b="1" dirty="0" smtClean="0">
                <a:latin typeface="Times New Roman" panose="02020603050405020304" pitchFamily="18" charset="0"/>
                <a:cs typeface="Times New Roman" panose="02020603050405020304" pitchFamily="18" charset="0"/>
              </a:rPr>
              <a:t>Fraud in internet</a:t>
            </a:r>
            <a:endParaRPr lang="ru-RU" sz="32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4095750" y="6248400"/>
            <a:ext cx="4219575" cy="369332"/>
          </a:xfrm>
          <a:prstGeom prst="rect">
            <a:avLst/>
          </a:prstGeom>
          <a:noFill/>
        </p:spPr>
        <p:txBody>
          <a:bodyPr wrap="square" rtlCol="0">
            <a:spAutoFit/>
          </a:bodyPr>
          <a:lstStyle/>
          <a:p>
            <a:endParaRPr lang="ru-RU" dirty="0"/>
          </a:p>
        </p:txBody>
      </p:sp>
      <p:sp>
        <p:nvSpPr>
          <p:cNvPr id="5" name="TextBox 4"/>
          <p:cNvSpPr txBox="1"/>
          <p:nvPr/>
        </p:nvSpPr>
        <p:spPr>
          <a:xfrm>
            <a:off x="5190837" y="6109900"/>
            <a:ext cx="1634837" cy="646331"/>
          </a:xfrm>
          <a:prstGeom prst="rect">
            <a:avLst/>
          </a:prstGeom>
          <a:noFill/>
        </p:spPr>
        <p:txBody>
          <a:bodyPr wrap="square" rtlCol="0">
            <a:spAutoFit/>
          </a:bodyPr>
          <a:lstStyle/>
          <a:p>
            <a:pPr algn="ctr"/>
            <a:r>
              <a:rPr lang="ru-RU" dirty="0" smtClean="0">
                <a:latin typeface="Times New Roman" panose="02020603050405020304" pitchFamily="18" charset="0"/>
                <a:cs typeface="Times New Roman" panose="02020603050405020304" pitchFamily="18" charset="0"/>
              </a:rPr>
              <a:t>Калуга</a:t>
            </a:r>
          </a:p>
          <a:p>
            <a:pPr algn="ctr"/>
            <a:r>
              <a:rPr lang="ru-RU" dirty="0" smtClean="0">
                <a:latin typeface="Times New Roman" panose="02020603050405020304" pitchFamily="18" charset="0"/>
                <a:cs typeface="Times New Roman" panose="02020603050405020304" pitchFamily="18" charset="0"/>
              </a:rPr>
              <a:t> 2022</a:t>
            </a:r>
            <a:endParaRPr lang="ru-RU" dirty="0">
              <a:latin typeface="Times New Roman" panose="02020603050405020304" pitchFamily="18" charset="0"/>
              <a:cs typeface="Times New Roman" panose="02020603050405020304" pitchFamily="18" charset="0"/>
            </a:endParaRPr>
          </a:p>
        </p:txBody>
      </p:sp>
      <p:sp>
        <p:nvSpPr>
          <p:cNvPr id="6" name="TextBox 5"/>
          <p:cNvSpPr txBox="1"/>
          <p:nvPr/>
        </p:nvSpPr>
        <p:spPr>
          <a:xfrm>
            <a:off x="9901382" y="3953162"/>
            <a:ext cx="2068946" cy="1200329"/>
          </a:xfrm>
          <a:prstGeom prst="rect">
            <a:avLst/>
          </a:prstGeom>
          <a:noFill/>
        </p:spPr>
        <p:txBody>
          <a:bodyPr wrap="square" rtlCol="0">
            <a:spAutoFit/>
          </a:bodyPr>
          <a:lstStyle/>
          <a:p>
            <a:pPr algn="r"/>
            <a:r>
              <a:rPr lang="ru-RU" dirty="0" smtClean="0">
                <a:latin typeface="Times New Roman" panose="02020603050405020304" pitchFamily="18" charset="0"/>
                <a:cs typeface="Times New Roman" panose="02020603050405020304" pitchFamily="18" charset="0"/>
              </a:rPr>
              <a:t>Выполнил</a:t>
            </a:r>
            <a:r>
              <a:rPr lang="en-US" dirty="0" smtClean="0">
                <a:latin typeface="Times New Roman" panose="02020603050405020304" pitchFamily="18" charset="0"/>
                <a:cs typeface="Times New Roman" panose="02020603050405020304" pitchFamily="18" charset="0"/>
              </a:rPr>
              <a:t>:</a:t>
            </a:r>
          </a:p>
          <a:p>
            <a:pPr algn="r"/>
            <a:r>
              <a:rPr lang="ru-RU" dirty="0" smtClean="0">
                <a:latin typeface="Times New Roman" panose="02020603050405020304" pitchFamily="18" charset="0"/>
                <a:cs typeface="Times New Roman" panose="02020603050405020304" pitchFamily="18" charset="0"/>
              </a:rPr>
              <a:t>студент</a:t>
            </a:r>
          </a:p>
          <a:p>
            <a:pPr algn="r"/>
            <a:r>
              <a:rPr lang="ru-RU" dirty="0" smtClean="0">
                <a:latin typeface="Times New Roman" panose="02020603050405020304" pitchFamily="18" charset="0"/>
                <a:cs typeface="Times New Roman" panose="02020603050405020304" pitchFamily="18" charset="0"/>
              </a:rPr>
              <a:t>Галкин А.А</a:t>
            </a:r>
          </a:p>
          <a:p>
            <a:pPr algn="r"/>
            <a:r>
              <a:rPr lang="ru-RU" dirty="0" smtClean="0">
                <a:latin typeface="Times New Roman" panose="02020603050405020304" pitchFamily="18" charset="0"/>
                <a:cs typeface="Times New Roman" panose="02020603050405020304" pitchFamily="18" charset="0"/>
              </a:rPr>
              <a:t>Гр. </a:t>
            </a:r>
            <a:r>
              <a:rPr lang="ru-RU" dirty="0" err="1" smtClean="0">
                <a:latin typeface="Times New Roman" panose="02020603050405020304" pitchFamily="18" charset="0"/>
                <a:cs typeface="Times New Roman" panose="02020603050405020304" pitchFamily="18" charset="0"/>
              </a:rPr>
              <a:t>ИСиП</a:t>
            </a:r>
            <a:r>
              <a:rPr lang="ru-RU" dirty="0" smtClean="0">
                <a:latin typeface="Times New Roman" panose="02020603050405020304" pitchFamily="18" charset="0"/>
                <a:cs typeface="Times New Roman" panose="02020603050405020304" pitchFamily="18" charset="0"/>
              </a:rPr>
              <a:t>(п) 2</a:t>
            </a:r>
            <a:r>
              <a:rPr lang="en-US" dirty="0" smtClean="0">
                <a:latin typeface="Times New Roman" panose="02020603050405020304" pitchFamily="18" charset="0"/>
                <a:cs typeface="Times New Roman" panose="02020603050405020304" pitchFamily="18" charset="0"/>
              </a:rPr>
              <a:t>/2</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14469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180399"/>
            <a:ext cx="10515600" cy="1232766"/>
          </a:xfrm>
        </p:spPr>
        <p:txBody>
          <a:bodyPr/>
          <a:lstStyle/>
          <a:p>
            <a:pPr algn="ctr"/>
            <a:r>
              <a:rPr lang="en-US" dirty="0">
                <a:latin typeface="Times New Roman" panose="02020603050405020304" pitchFamily="18" charset="0"/>
                <a:cs typeface="Times New Roman" panose="02020603050405020304" pitchFamily="18" charset="0"/>
              </a:rPr>
              <a:t>Auto-earnings programs</a:t>
            </a:r>
            <a:endParaRPr lang="ru-RU"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sz="half" idx="1"/>
          </p:nvPr>
        </p:nvSpPr>
        <p:spPr>
          <a:xfrm>
            <a:off x="838200" y="1727520"/>
            <a:ext cx="5181600" cy="4621357"/>
          </a:xfrm>
        </p:spPr>
        <p:txBody>
          <a:bodyPr>
            <a:normAutofit/>
          </a:bodyPr>
          <a:lstStyle/>
          <a:p>
            <a:pPr algn="just"/>
            <a:r>
              <a:rPr lang="en-US" dirty="0">
                <a:latin typeface="Times New Roman" panose="02020603050405020304" pitchFamily="18" charset="0"/>
                <a:cs typeface="Times New Roman" panose="02020603050405020304" pitchFamily="18" charset="0"/>
              </a:rPr>
              <a:t>Auto-earnings programs are a typical type of fraud. They are trying to sell you a program that, according to the seller's assurance, will generate income automatically and you will receive money without doing anything</a:t>
            </a:r>
            <a:r>
              <a:rPr lang="en-US" dirty="0" smtClean="0">
                <a:latin typeface="Times New Roman" panose="02020603050405020304" pitchFamily="18" charset="0"/>
                <a:cs typeface="Times New Roman" panose="02020603050405020304" pitchFamily="18" charset="0"/>
              </a:rPr>
              <a:t>.</a:t>
            </a:r>
            <a:endParaRPr lang="ru-RU" dirty="0" smtClean="0">
              <a:latin typeface="Times New Roman" panose="02020603050405020304" pitchFamily="18" charset="0"/>
              <a:cs typeface="Times New Roman" panose="02020603050405020304" pitchFamily="18" charset="0"/>
            </a:endParaRPr>
          </a:p>
          <a:p>
            <a:pPr algn="just"/>
            <a:endParaRPr lang="ru-RU"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Instead of the promised income that the program bought for their money should bring, they simply will not be able to boot their computer, it is blocked by a ransomware virus.</a:t>
            </a:r>
            <a:endParaRPr lang="ru-RU" dirty="0">
              <a:latin typeface="Times New Roman" panose="02020603050405020304" pitchFamily="18" charset="0"/>
              <a:cs typeface="Times New Roman" panose="02020603050405020304" pitchFamily="18" charset="0"/>
            </a:endParaRPr>
          </a:p>
        </p:txBody>
      </p:sp>
      <p:pic>
        <p:nvPicPr>
          <p:cNvPr id="7" name="Объект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657323" y="1413165"/>
            <a:ext cx="2857899" cy="1943371"/>
          </a:xfrm>
          <a:prstGeom prst="rect">
            <a:avLst/>
          </a:prstGeom>
        </p:spPr>
      </p:pic>
      <p:pic>
        <p:nvPicPr>
          <p:cNvPr id="8" name="Объект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06309" y="3559300"/>
            <a:ext cx="5181600" cy="2789577"/>
          </a:xfrm>
          <a:prstGeom prst="rect">
            <a:avLst/>
          </a:prstGeom>
        </p:spPr>
      </p:pic>
    </p:spTree>
    <p:extLst>
      <p:ext uri="{BB962C8B-B14F-4D97-AF65-F5344CB8AC3E}">
        <p14:creationId xmlns:p14="http://schemas.microsoft.com/office/powerpoint/2010/main" val="3070584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106507"/>
            <a:ext cx="10515600" cy="1168111"/>
          </a:xfrm>
        </p:spPr>
        <p:txBody>
          <a:bodyPr/>
          <a:lstStyle/>
          <a:p>
            <a:pPr algn="ctr"/>
            <a:r>
              <a:rPr lang="ru-RU" altLang="ru-RU" dirty="0">
                <a:latin typeface="Times New Roman" panose="02020603050405020304" pitchFamily="18" charset="0"/>
                <a:cs typeface="Times New Roman" panose="02020603050405020304" pitchFamily="18" charset="0"/>
              </a:rPr>
              <a:t>Программы </a:t>
            </a:r>
            <a:r>
              <a:rPr lang="ru-RU" altLang="ru-RU" dirty="0" err="1">
                <a:latin typeface="Times New Roman" panose="02020603050405020304" pitchFamily="18" charset="0"/>
                <a:cs typeface="Times New Roman" panose="02020603050405020304" pitchFamily="18" charset="0"/>
              </a:rPr>
              <a:t>автозаработка</a:t>
            </a:r>
            <a:endParaRPr lang="ru-RU"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sz="half" idx="1"/>
          </p:nvPr>
        </p:nvSpPr>
        <p:spPr>
          <a:xfrm>
            <a:off x="838200" y="1616364"/>
            <a:ext cx="5181600" cy="4560599"/>
          </a:xfrm>
        </p:spPr>
        <p:txBody>
          <a:bodyPr>
            <a:normAutofit/>
          </a:bodyPr>
          <a:lstStyle/>
          <a:p>
            <a:pPr marL="274320" indent="-274320">
              <a:defRPr/>
            </a:pPr>
            <a:r>
              <a:rPr lang="ru-RU" dirty="0">
                <a:latin typeface="Times New Roman" pitchFamily="18" charset="0"/>
                <a:cs typeface="Times New Roman" pitchFamily="18" charset="0"/>
              </a:rPr>
              <a:t>Программы </a:t>
            </a:r>
            <a:r>
              <a:rPr lang="ru-RU" dirty="0" err="1">
                <a:latin typeface="Times New Roman" pitchFamily="18" charset="0"/>
                <a:cs typeface="Times New Roman" pitchFamily="18" charset="0"/>
              </a:rPr>
              <a:t>автозаработка</a:t>
            </a:r>
            <a:r>
              <a:rPr lang="ru-RU" dirty="0">
                <a:latin typeface="Times New Roman" pitchFamily="18" charset="0"/>
                <a:cs typeface="Times New Roman" pitchFamily="18" charset="0"/>
              </a:rPr>
              <a:t> типичный вид мошенничества. Вам пытаются продать программу, которая по заверению продавца будет приносить доход автоматически и вы ничего не делая будете получать деньги. </a:t>
            </a:r>
            <a:endParaRPr lang="ru-RU" dirty="0" smtClean="0">
              <a:latin typeface="Times New Roman" pitchFamily="18" charset="0"/>
              <a:cs typeface="Times New Roman" pitchFamily="18" charset="0"/>
            </a:endParaRPr>
          </a:p>
          <a:p>
            <a:pPr marL="274320" indent="-274320">
              <a:defRPr/>
            </a:pPr>
            <a:endParaRPr lang="en-US" dirty="0">
              <a:latin typeface="Times New Roman" pitchFamily="18" charset="0"/>
              <a:cs typeface="Times New Roman" pitchFamily="18" charset="0"/>
            </a:endParaRPr>
          </a:p>
          <a:p>
            <a:pPr marL="274320" indent="-274320">
              <a:defRPr/>
            </a:pPr>
            <a:r>
              <a:rPr lang="ru-RU" dirty="0">
                <a:latin typeface="Times New Roman" pitchFamily="18" charset="0"/>
                <a:cs typeface="Times New Roman" pitchFamily="18" charset="0"/>
              </a:rPr>
              <a:t>Вместо обещанного им дохода, который должна приносить купленная за свои деньги программа, они просто не смогут загрузить свой компьютер, он </a:t>
            </a:r>
            <a:r>
              <a:rPr lang="ru-RU" dirty="0" smtClean="0">
                <a:latin typeface="Times New Roman" pitchFamily="18" charset="0"/>
                <a:cs typeface="Times New Roman" pitchFamily="18" charset="0"/>
              </a:rPr>
              <a:t>заблокирован вирусом вымогателем</a:t>
            </a:r>
            <a:endParaRPr lang="ru-RU" dirty="0"/>
          </a:p>
        </p:txBody>
      </p:sp>
      <p:pic>
        <p:nvPicPr>
          <p:cNvPr id="11" name="Объект 10"/>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6329218" y="3700463"/>
            <a:ext cx="5334000" cy="2476500"/>
          </a:xfrm>
        </p:spPr>
      </p:pic>
      <p:pic>
        <p:nvPicPr>
          <p:cNvPr id="12" name="Рисунок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6919" y="1359316"/>
            <a:ext cx="2857899" cy="1943371"/>
          </a:xfrm>
          <a:prstGeom prst="rect">
            <a:avLst/>
          </a:prstGeom>
        </p:spPr>
      </p:pic>
    </p:spTree>
    <p:extLst>
      <p:ext uri="{BB962C8B-B14F-4D97-AF65-F5344CB8AC3E}">
        <p14:creationId xmlns:p14="http://schemas.microsoft.com/office/powerpoint/2010/main" val="35013105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41400" y="2526434"/>
            <a:ext cx="10515600" cy="1325563"/>
          </a:xfrm>
        </p:spPr>
        <p:txBody>
          <a:bodyPr>
            <a:normAutofit/>
          </a:bodyPr>
          <a:lstStyle/>
          <a:p>
            <a:pPr algn="ctr"/>
            <a:r>
              <a:rPr lang="ru-RU" sz="4000" dirty="0">
                <a:latin typeface="Times New Roman" panose="02020603050405020304" pitchFamily="18" charset="0"/>
                <a:cs typeface="Times New Roman" panose="02020603050405020304" pitchFamily="18" charset="0"/>
              </a:rPr>
              <a:t>Спасибо за внимание!</a:t>
            </a:r>
          </a:p>
        </p:txBody>
      </p:sp>
    </p:spTree>
    <p:extLst>
      <p:ext uri="{BB962C8B-B14F-4D97-AF65-F5344CB8AC3E}">
        <p14:creationId xmlns:p14="http://schemas.microsoft.com/office/powerpoint/2010/main" val="235345492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30218" y="533464"/>
            <a:ext cx="8610600" cy="1293028"/>
          </a:xfrm>
        </p:spPr>
        <p:txBody>
          <a:bodyPr/>
          <a:lstStyle/>
          <a:p>
            <a:pPr algn="ctr"/>
            <a:r>
              <a:rPr lang="en-US" dirty="0">
                <a:latin typeface="Times New Roman" panose="02020603050405020304" pitchFamily="18" charset="0"/>
                <a:cs typeface="Times New Roman" panose="02020603050405020304" pitchFamily="18" charset="0"/>
              </a:rPr>
              <a:t>What is fraud?</a:t>
            </a:r>
            <a:endParaRPr lang="ru-RU"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sz="half" idx="1"/>
          </p:nvPr>
        </p:nvSpPr>
        <p:spPr>
          <a:xfrm>
            <a:off x="858982" y="3047279"/>
            <a:ext cx="5181600" cy="1690976"/>
          </a:xfrm>
        </p:spPr>
        <p:txBody>
          <a:bodyPr/>
          <a:lstStyle/>
          <a:p>
            <a:pPr algn="just"/>
            <a:r>
              <a:rPr lang="en-US" dirty="0">
                <a:latin typeface="Times New Roman" panose="02020603050405020304" pitchFamily="18" charset="0"/>
                <a:cs typeface="Times New Roman" panose="02020603050405020304" pitchFamily="18" charset="0"/>
              </a:rPr>
              <a:t>Fraud is the theft of someone else's property or the acquisition of the right to someone else's property by deception or abuse of trust.</a:t>
            </a:r>
            <a:endParaRPr lang="ru-RU" dirty="0">
              <a:latin typeface="Times New Roman" panose="02020603050405020304" pitchFamily="18" charset="0"/>
              <a:cs typeface="Times New Roman" panose="02020603050405020304" pitchFamily="18" charset="0"/>
            </a:endParaRPr>
          </a:p>
        </p:txBody>
      </p:sp>
      <p:pic>
        <p:nvPicPr>
          <p:cNvPr id="5" name="Объект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540479" y="2702142"/>
            <a:ext cx="3571875" cy="2381250"/>
          </a:xfrm>
          <a:prstGeom prst="rect">
            <a:avLst/>
          </a:prstGeom>
        </p:spPr>
      </p:pic>
    </p:spTree>
    <p:extLst>
      <p:ext uri="{BB962C8B-B14F-4D97-AF65-F5344CB8AC3E}">
        <p14:creationId xmlns:p14="http://schemas.microsoft.com/office/powerpoint/2010/main" val="42213737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953490" y="570409"/>
            <a:ext cx="8610600" cy="1293028"/>
          </a:xfrm>
        </p:spPr>
        <p:txBody>
          <a:bodyPr/>
          <a:lstStyle/>
          <a:p>
            <a:pPr algn="ctr"/>
            <a:r>
              <a:rPr lang="ru-RU" dirty="0" smtClean="0">
                <a:latin typeface="Times New Roman" panose="02020603050405020304" pitchFamily="18" charset="0"/>
                <a:cs typeface="Times New Roman" panose="02020603050405020304" pitchFamily="18" charset="0"/>
              </a:rPr>
              <a:t>Что </a:t>
            </a:r>
            <a:r>
              <a:rPr lang="ru-RU" dirty="0">
                <a:latin typeface="Times New Roman" panose="02020603050405020304" pitchFamily="18" charset="0"/>
                <a:cs typeface="Times New Roman" panose="02020603050405020304" pitchFamily="18" charset="0"/>
              </a:rPr>
              <a:t>такое </a:t>
            </a:r>
            <a:r>
              <a:rPr lang="ru-RU" dirty="0" smtClean="0">
                <a:latin typeface="Times New Roman" panose="02020603050405020304" pitchFamily="18" charset="0"/>
                <a:cs typeface="Times New Roman" panose="02020603050405020304" pitchFamily="18" charset="0"/>
              </a:rPr>
              <a:t>мошенничество</a:t>
            </a:r>
            <a:r>
              <a:rPr lang="en-US" dirty="0" smtClean="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1152236" y="2869332"/>
            <a:ext cx="5747327" cy="1462521"/>
          </a:xfrm>
        </p:spPr>
        <p:txBody>
          <a:bodyPr>
            <a:normAutofit/>
          </a:bodyPr>
          <a:lstStyle/>
          <a:p>
            <a:pPr algn="just"/>
            <a:r>
              <a:rPr lang="ru-RU" dirty="0" smtClean="0">
                <a:latin typeface="Times New Roman" panose="02020603050405020304" pitchFamily="18" charset="0"/>
                <a:cs typeface="Times New Roman" panose="02020603050405020304" pitchFamily="18" charset="0"/>
              </a:rPr>
              <a:t>Мошенничество </a:t>
            </a:r>
            <a:r>
              <a:rPr lang="ru-RU" dirty="0">
                <a:latin typeface="Times New Roman" panose="02020603050405020304" pitchFamily="18" charset="0"/>
                <a:cs typeface="Times New Roman" panose="02020603050405020304" pitchFamily="18" charset="0"/>
              </a:rPr>
              <a:t>- хищение чужого имущества или приобретение права на чужое имущество путем обмана или злоупотребления доверием. </a:t>
            </a:r>
            <a:endParaRPr lang="ru-RU" dirty="0">
              <a:latin typeface="Times New Roman" panose="02020603050405020304" pitchFamily="18" charset="0"/>
              <a:cs typeface="Times New Roman" panose="02020603050405020304" pitchFamily="18" charset="0"/>
            </a:endParaRPr>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9190" y="2409968"/>
            <a:ext cx="3571875" cy="2381250"/>
          </a:xfrm>
          <a:prstGeom prst="rect">
            <a:avLst/>
          </a:prstGeom>
        </p:spPr>
      </p:pic>
    </p:spTree>
    <p:extLst>
      <p:ext uri="{BB962C8B-B14F-4D97-AF65-F5344CB8AC3E}">
        <p14:creationId xmlns:p14="http://schemas.microsoft.com/office/powerpoint/2010/main" val="4835078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14500" y="321028"/>
            <a:ext cx="8610600" cy="1293028"/>
          </a:xfrm>
        </p:spPr>
        <p:txBody>
          <a:bodyPr/>
          <a:lstStyle/>
          <a:p>
            <a:pPr algn="ctr"/>
            <a:r>
              <a:rPr lang="en-US" dirty="0">
                <a:latin typeface="Times New Roman" panose="02020603050405020304" pitchFamily="18" charset="0"/>
                <a:cs typeface="Times New Roman" panose="02020603050405020304" pitchFamily="18" charset="0"/>
              </a:rPr>
              <a:t>P</a:t>
            </a:r>
            <a:r>
              <a:rPr lang="en-US" dirty="0" smtClean="0">
                <a:latin typeface="Times New Roman" panose="02020603050405020304" pitchFamily="18" charset="0"/>
                <a:cs typeface="Times New Roman" panose="02020603050405020304" pitchFamily="18" charset="0"/>
              </a:rPr>
              <a:t>hishing</a:t>
            </a:r>
            <a:endParaRPr lang="ru-RU"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sz="half" idx="1"/>
          </p:nvPr>
        </p:nvSpPr>
        <p:spPr>
          <a:xfrm>
            <a:off x="838200" y="2146047"/>
            <a:ext cx="5181600" cy="3636602"/>
          </a:xfrm>
        </p:spPr>
        <p:txBody>
          <a:bodyPr>
            <a:noAutofit/>
          </a:bodyPr>
          <a:lstStyle/>
          <a:p>
            <a:pPr algn="just"/>
            <a:r>
              <a:rPr lang="en-US" sz="2000" dirty="0">
                <a:latin typeface="Times New Roman" panose="02020603050405020304" pitchFamily="18" charset="0"/>
                <a:cs typeface="Times New Roman" panose="02020603050405020304" pitchFamily="18" charset="0"/>
              </a:rPr>
              <a:t>Phishing or fishing for personal information works according to the following scheme. A message is sent to your email that you urgently need to update or transfer your personal data in any system</a:t>
            </a:r>
            <a:r>
              <a:rPr lang="en-US" sz="2000" dirty="0" smtClean="0">
                <a:latin typeface="Times New Roman" panose="02020603050405020304" pitchFamily="18" charset="0"/>
                <a:cs typeface="Times New Roman" panose="02020603050405020304" pitchFamily="18" charset="0"/>
              </a:rPr>
              <a:t>.</a:t>
            </a:r>
            <a:endParaRPr lang="ru-RU" sz="2000" dirty="0" smtClean="0">
              <a:latin typeface="Times New Roman" panose="02020603050405020304" pitchFamily="18" charset="0"/>
              <a:cs typeface="Times New Roman" panose="02020603050405020304" pitchFamily="18" charset="0"/>
            </a:endParaRPr>
          </a:p>
          <a:p>
            <a:pPr algn="just"/>
            <a:endParaRPr lang="ru-RU" sz="2000" dirty="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For </a:t>
            </a:r>
            <a:r>
              <a:rPr lang="en-US" sz="2000" dirty="0">
                <a:latin typeface="Times New Roman" panose="02020603050405020304" pitchFamily="18" charset="0"/>
                <a:cs typeface="Times New Roman" panose="02020603050405020304" pitchFamily="18" charset="0"/>
              </a:rPr>
              <a:t>example, you receive a letter saying that some kind of failure has occurred, and your bank card data is damaged or lost, and they ask you to send it to them again. The message comes to you, as a rule, with the threat of blocking the account or account.</a:t>
            </a:r>
            <a:endParaRPr lang="ru-RU" sz="2000" dirty="0">
              <a:latin typeface="Times New Roman" panose="02020603050405020304" pitchFamily="18" charset="0"/>
              <a:cs typeface="Times New Roman" panose="02020603050405020304" pitchFamily="18" charset="0"/>
            </a:endParaRPr>
          </a:p>
        </p:txBody>
      </p:sp>
      <p:pic>
        <p:nvPicPr>
          <p:cNvPr id="10" name="Объект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41654" y="2405820"/>
            <a:ext cx="5181600" cy="3117056"/>
          </a:xfrm>
          <a:prstGeom prst="rect">
            <a:avLst/>
          </a:prstGeom>
        </p:spPr>
      </p:pic>
    </p:spTree>
    <p:extLst>
      <p:ext uri="{BB962C8B-B14F-4D97-AF65-F5344CB8AC3E}">
        <p14:creationId xmlns:p14="http://schemas.microsoft.com/office/powerpoint/2010/main" val="31164712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214293"/>
          </a:xfrm>
        </p:spPr>
        <p:txBody>
          <a:bodyPr/>
          <a:lstStyle/>
          <a:p>
            <a:pPr algn="ctr"/>
            <a:r>
              <a:rPr lang="ru-RU" dirty="0" err="1">
                <a:latin typeface="Times New Roman" panose="02020603050405020304" pitchFamily="18" charset="0"/>
                <a:cs typeface="Times New Roman" panose="02020603050405020304" pitchFamily="18" charset="0"/>
              </a:rPr>
              <a:t>Ф</a:t>
            </a:r>
            <a:r>
              <a:rPr lang="ru-RU" dirty="0" err="1" smtClean="0">
                <a:latin typeface="Times New Roman" panose="02020603050405020304" pitchFamily="18" charset="0"/>
                <a:cs typeface="Times New Roman" panose="02020603050405020304" pitchFamily="18" charset="0"/>
              </a:rPr>
              <a:t>ишинг</a:t>
            </a:r>
            <a:endParaRPr lang="ru-RU"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sz="half" idx="1"/>
          </p:nvPr>
        </p:nvSpPr>
        <p:spPr>
          <a:xfrm>
            <a:off x="914400" y="2124725"/>
            <a:ext cx="5181600" cy="3697720"/>
          </a:xfrm>
        </p:spPr>
        <p:txBody>
          <a:bodyPr>
            <a:normAutofit/>
          </a:bodyPr>
          <a:lstStyle/>
          <a:p>
            <a:pPr algn="just"/>
            <a:r>
              <a:rPr lang="ru-RU" sz="1800" dirty="0" err="1" smtClean="0">
                <a:latin typeface="Times New Roman" panose="02020603050405020304" pitchFamily="18" charset="0"/>
                <a:cs typeface="Times New Roman" panose="02020603050405020304" pitchFamily="18" charset="0"/>
              </a:rPr>
              <a:t>Фишинг</a:t>
            </a:r>
            <a:r>
              <a:rPr lang="ru-RU" sz="1800" dirty="0" smtClean="0">
                <a:latin typeface="Times New Roman" panose="02020603050405020304" pitchFamily="18" charset="0"/>
                <a:cs typeface="Times New Roman" panose="02020603050405020304" pitchFamily="18" charset="0"/>
              </a:rPr>
              <a:t> или выуживание персональной информации, работает по следующей схеме. На Вашу электронную почту приходит сообщение о том, что Вам срочно необходимо обновить или передать Ваши персональные данные, в какой-либо системе.</a:t>
            </a:r>
          </a:p>
          <a:p>
            <a:pPr algn="just"/>
            <a:endParaRPr lang="ru-RU" sz="1800" dirty="0" smtClean="0">
              <a:latin typeface="Times New Roman" panose="02020603050405020304" pitchFamily="18" charset="0"/>
              <a:cs typeface="Times New Roman" panose="02020603050405020304" pitchFamily="18" charset="0"/>
            </a:endParaRPr>
          </a:p>
          <a:p>
            <a:pPr algn="just"/>
            <a:r>
              <a:rPr lang="ru-RU" sz="1800" dirty="0" smtClean="0">
                <a:latin typeface="Times New Roman" panose="02020603050405020304" pitchFamily="18" charset="0"/>
                <a:cs typeface="Times New Roman" panose="02020603050405020304" pitchFamily="18" charset="0"/>
              </a:rPr>
              <a:t>Например, Вам приходит письмо о том, что произошел какой-то сбой, и данные по Вашей банковской карте повреждены или утеряны и просят прислать их им заново. Сообщение Вам приходит, как правило, с угрозой блокировки счета или аккаунта.</a:t>
            </a:r>
            <a:endParaRPr lang="ru-RU" sz="1800" dirty="0">
              <a:latin typeface="Times New Roman" panose="02020603050405020304" pitchFamily="18" charset="0"/>
              <a:cs typeface="Times New Roman" panose="02020603050405020304" pitchFamily="18" charset="0"/>
            </a:endParaRPr>
          </a:p>
        </p:txBody>
      </p:sp>
      <p:pic>
        <p:nvPicPr>
          <p:cNvPr id="7" name="Объект 6"/>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6560127" y="2369218"/>
            <a:ext cx="5334000" cy="3208734"/>
          </a:xfrm>
        </p:spPr>
      </p:pic>
    </p:spTree>
    <p:extLst>
      <p:ext uri="{BB962C8B-B14F-4D97-AF65-F5344CB8AC3E}">
        <p14:creationId xmlns:p14="http://schemas.microsoft.com/office/powerpoint/2010/main" val="39452258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151679"/>
            <a:ext cx="10515600" cy="1325563"/>
          </a:xfrm>
        </p:spPr>
        <p:txBody>
          <a:bodyPr/>
          <a:lstStyle/>
          <a:p>
            <a:pPr algn="ctr"/>
            <a:r>
              <a:rPr lang="en-US" dirty="0">
                <a:latin typeface="Times New Roman" panose="02020603050405020304" pitchFamily="18" charset="0"/>
                <a:cs typeface="Times New Roman" panose="02020603050405020304" pitchFamily="18" charset="0"/>
              </a:rPr>
              <a:t>Windows blockers, scam banners</a:t>
            </a:r>
            <a:endParaRPr lang="ru-RU"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sz="half" idx="1"/>
          </p:nvPr>
        </p:nvSpPr>
        <p:spPr>
          <a:xfrm>
            <a:off x="914399" y="1503652"/>
            <a:ext cx="10972801" cy="1479693"/>
          </a:xfrm>
        </p:spPr>
        <p:txBody>
          <a:bodyPr>
            <a:normAutofit/>
          </a:bodyPr>
          <a:lstStyle/>
          <a:p>
            <a:pPr algn="just"/>
            <a:r>
              <a:rPr lang="en-US" dirty="0">
                <a:latin typeface="Times New Roman" panose="02020603050405020304" pitchFamily="18" charset="0"/>
                <a:cs typeface="Times New Roman" panose="02020603050405020304" pitchFamily="18" charset="0"/>
              </a:rPr>
              <a:t>If you work on the Internet on a computer without an antivirus or with outdated databases, you can infect your computer with a virus. One of the types of fraudulent viruses is the Windows blocker.</a:t>
            </a:r>
            <a:endParaRPr lang="ru-RU" dirty="0">
              <a:latin typeface="Times New Roman" panose="02020603050405020304" pitchFamily="18" charset="0"/>
              <a:cs typeface="Times New Roman" panose="02020603050405020304" pitchFamily="18" charset="0"/>
            </a:endParaRPr>
          </a:p>
        </p:txBody>
      </p:sp>
      <p:pic>
        <p:nvPicPr>
          <p:cNvPr id="5" name="Объект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6915150" y="3309071"/>
            <a:ext cx="4972050" cy="307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364" y="3050597"/>
            <a:ext cx="5495636" cy="3593522"/>
          </a:xfrm>
          <a:prstGeom prst="rect">
            <a:avLst/>
          </a:prstGeom>
        </p:spPr>
      </p:pic>
    </p:spTree>
    <p:extLst>
      <p:ext uri="{BB962C8B-B14F-4D97-AF65-F5344CB8AC3E}">
        <p14:creationId xmlns:p14="http://schemas.microsoft.com/office/powerpoint/2010/main" val="30297019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32873" y="641061"/>
            <a:ext cx="10806546" cy="1029566"/>
          </a:xfrm>
        </p:spPr>
        <p:txBody>
          <a:bodyPr>
            <a:noAutofit/>
          </a:bodyPr>
          <a:lstStyle/>
          <a:p>
            <a:pPr algn="ctr"/>
            <a:r>
              <a:rPr lang="ru-RU" sz="4000" dirty="0" err="1">
                <a:latin typeface="Times New Roman" panose="02020603050405020304" pitchFamily="18" charset="0"/>
                <a:cs typeface="Times New Roman" panose="02020603050405020304" pitchFamily="18" charset="0"/>
              </a:rPr>
              <a:t>Блокировщики</a:t>
            </a:r>
            <a:r>
              <a:rPr lang="ru-RU" sz="4000" dirty="0">
                <a:latin typeface="Times New Roman" panose="02020603050405020304" pitchFamily="18" charset="0"/>
                <a:cs typeface="Times New Roman" panose="02020603050405020304" pitchFamily="18" charset="0"/>
              </a:rPr>
              <a:t> </a:t>
            </a:r>
            <a:r>
              <a:rPr lang="ru-RU" sz="4000" dirty="0" err="1">
                <a:latin typeface="Times New Roman" panose="02020603050405020304" pitchFamily="18" charset="0"/>
                <a:cs typeface="Times New Roman" panose="02020603050405020304" pitchFamily="18" charset="0"/>
              </a:rPr>
              <a:t>windows</a:t>
            </a:r>
            <a:r>
              <a:rPr lang="ru-RU" sz="4000" dirty="0">
                <a:latin typeface="Times New Roman" panose="02020603050405020304" pitchFamily="18" charset="0"/>
                <a:cs typeface="Times New Roman" panose="02020603050405020304" pitchFamily="18" charset="0"/>
              </a:rPr>
              <a:t>, баннеры мошенников</a:t>
            </a:r>
            <a:endParaRPr lang="ru-RU" sz="4000" dirty="0"/>
          </a:p>
        </p:txBody>
      </p:sp>
      <p:sp>
        <p:nvSpPr>
          <p:cNvPr id="3" name="Объект 2"/>
          <p:cNvSpPr>
            <a:spLocks noGrp="1"/>
          </p:cNvSpPr>
          <p:nvPr>
            <p:ph sz="half" idx="1"/>
          </p:nvPr>
        </p:nvSpPr>
        <p:spPr>
          <a:xfrm>
            <a:off x="1162626" y="1911926"/>
            <a:ext cx="10531765" cy="1173019"/>
          </a:xfrm>
        </p:spPr>
        <p:txBody>
          <a:bodyPr>
            <a:noAutofit/>
          </a:bodyPr>
          <a:lstStyle/>
          <a:p>
            <a:pPr algn="just"/>
            <a:r>
              <a:rPr lang="ru-RU" dirty="0">
                <a:latin typeface="Times New Roman" panose="02020603050405020304" pitchFamily="18" charset="0"/>
                <a:cs typeface="Times New Roman" panose="02020603050405020304" pitchFamily="18" charset="0"/>
              </a:rPr>
              <a:t>Если Вы работаете в интернете на компьютере без антивируса или с устаревшими базами, Вы можете заразить свой компьютер вирусом. Одним из видов мошеннических вирусов является </a:t>
            </a:r>
            <a:r>
              <a:rPr lang="ru-RU" dirty="0" err="1">
                <a:latin typeface="Times New Roman" panose="02020603050405020304" pitchFamily="18" charset="0"/>
                <a:cs typeface="Times New Roman" panose="02020603050405020304" pitchFamily="18" charset="0"/>
              </a:rPr>
              <a:t>блокировщик</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Windows</a:t>
            </a:r>
            <a:r>
              <a:rPr lang="ru-RU" dirty="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p:txBody>
      </p:sp>
      <p:pic>
        <p:nvPicPr>
          <p:cNvPr id="5" name="Объект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6944302" y="3567543"/>
            <a:ext cx="4972050" cy="307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2873" y="3515587"/>
            <a:ext cx="5495636" cy="3180485"/>
          </a:xfrm>
          <a:prstGeom prst="rect">
            <a:avLst/>
          </a:prstGeom>
        </p:spPr>
      </p:pic>
    </p:spTree>
    <p:extLst>
      <p:ext uri="{BB962C8B-B14F-4D97-AF65-F5344CB8AC3E}">
        <p14:creationId xmlns:p14="http://schemas.microsoft.com/office/powerpoint/2010/main" val="23189742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866900" y="496518"/>
            <a:ext cx="8610600" cy="1293028"/>
          </a:xfrm>
        </p:spPr>
        <p:txBody>
          <a:bodyPr/>
          <a:lstStyle/>
          <a:p>
            <a:pPr algn="ctr"/>
            <a:r>
              <a:rPr lang="en-US" dirty="0">
                <a:latin typeface="Times New Roman" panose="02020603050405020304" pitchFamily="18" charset="0"/>
                <a:cs typeface="Times New Roman" panose="02020603050405020304" pitchFamily="18" charset="0"/>
              </a:rPr>
              <a:t>"Winning" in a contest, lottery</a:t>
            </a:r>
            <a:endParaRPr lang="ru-RU"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sz="half" idx="1"/>
          </p:nvPr>
        </p:nvSpPr>
        <p:spPr>
          <a:xfrm>
            <a:off x="856673" y="2791330"/>
            <a:ext cx="5181600" cy="2349211"/>
          </a:xfrm>
        </p:spPr>
        <p:txBody>
          <a:bodyPr>
            <a:normAutofit/>
          </a:bodyPr>
          <a:lstStyle/>
          <a:p>
            <a:pPr algn="just"/>
            <a:r>
              <a:rPr lang="en-US" dirty="0">
                <a:latin typeface="Times New Roman" panose="02020603050405020304" pitchFamily="18" charset="0"/>
                <a:cs typeface="Times New Roman" panose="02020603050405020304" pitchFamily="18" charset="0"/>
              </a:rPr>
              <a:t>You are informed that you have won some lottery (although in fact you have not participated anywhere). To receive the prize, you are either invited to open the file attached to the letter (which contains a virus or Trojan)</a:t>
            </a:r>
            <a:endParaRPr lang="ru-RU" dirty="0">
              <a:latin typeface="Times New Roman" panose="02020603050405020304" pitchFamily="18" charset="0"/>
              <a:cs typeface="Times New Roman" panose="02020603050405020304" pitchFamily="18" charset="0"/>
            </a:endParaRPr>
          </a:p>
        </p:txBody>
      </p:sp>
      <p:pic>
        <p:nvPicPr>
          <p:cNvPr id="5" name="Объект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50891" y="2864002"/>
            <a:ext cx="5334000" cy="2203868"/>
          </a:xfrm>
        </p:spPr>
      </p:pic>
    </p:spTree>
    <p:extLst>
      <p:ext uri="{BB962C8B-B14F-4D97-AF65-F5344CB8AC3E}">
        <p14:creationId xmlns:p14="http://schemas.microsoft.com/office/powerpoint/2010/main" val="14652822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87501" y="699718"/>
            <a:ext cx="8610600" cy="1293028"/>
          </a:xfrm>
        </p:spPr>
        <p:txBody>
          <a:bodyPr/>
          <a:lstStyle/>
          <a:p>
            <a:pPr algn="ctr"/>
            <a:r>
              <a:rPr lang="ru-RU" dirty="0">
                <a:latin typeface="Times New Roman" panose="02020603050405020304" pitchFamily="18" charset="0"/>
                <a:cs typeface="Times New Roman" panose="02020603050405020304" pitchFamily="18" charset="0"/>
              </a:rPr>
              <a:t>«Выигрыш» в конкурсе, лотерее</a:t>
            </a:r>
          </a:p>
        </p:txBody>
      </p:sp>
      <p:sp>
        <p:nvSpPr>
          <p:cNvPr id="3" name="Объект 2"/>
          <p:cNvSpPr>
            <a:spLocks noGrp="1"/>
          </p:cNvSpPr>
          <p:nvPr>
            <p:ph sz="half" idx="1"/>
          </p:nvPr>
        </p:nvSpPr>
        <p:spPr>
          <a:xfrm>
            <a:off x="711201" y="2939111"/>
            <a:ext cx="5181600" cy="2533939"/>
          </a:xfrm>
        </p:spPr>
        <p:txBody>
          <a:bodyPr/>
          <a:lstStyle/>
          <a:p>
            <a:r>
              <a:rPr lang="ru-RU" dirty="0">
                <a:latin typeface="Times New Roman" panose="02020603050405020304" pitchFamily="18" charset="0"/>
                <a:cs typeface="Times New Roman" panose="02020603050405020304" pitchFamily="18" charset="0"/>
              </a:rPr>
              <a:t>Вам сообщается, что вы выиграли в какой-то лотерее (хотя на самом деле нигде не участвовали). Для получения приза вам либо предлагается открыть прилагаемый к письму файл (внутри которого содержится вирус или троянская программа)</a:t>
            </a:r>
          </a:p>
        </p:txBody>
      </p:sp>
      <p:pic>
        <p:nvPicPr>
          <p:cNvPr id="7" name="Объект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93872" y="3104146"/>
            <a:ext cx="5334000" cy="2203868"/>
          </a:xfrm>
        </p:spPr>
      </p:pic>
    </p:spTree>
    <p:extLst>
      <p:ext uri="{BB962C8B-B14F-4D97-AF65-F5344CB8AC3E}">
        <p14:creationId xmlns:p14="http://schemas.microsoft.com/office/powerpoint/2010/main" val="2516754301"/>
      </p:ext>
    </p:extLst>
  </p:cSld>
  <p:clrMapOvr>
    <a:masterClrMapping/>
  </p:clrMapOvr>
  <p:timing>
    <p:tnLst>
      <p:par>
        <p:cTn id="1" dur="indefinite" restart="never" nodeType="tmRoot"/>
      </p:par>
    </p:tnLst>
  </p:timing>
</p:sld>
</file>

<file path=ppt/theme/theme1.xml><?xml version="1.0" encoding="utf-8"?>
<a:theme xmlns:a="http://schemas.openxmlformats.org/drawingml/2006/main" name="След самолета">
  <a:themeElements>
    <a:clrScheme name="След самолета">
      <a:dk1>
        <a:sysClr val="windowText" lastClr="000000"/>
      </a:dk1>
      <a:lt1>
        <a:sysClr val="window" lastClr="FFFFFF"/>
      </a:lt1>
      <a:dk2>
        <a:srgbClr val="454545"/>
      </a:dk2>
      <a:lt2>
        <a:srgbClr val="DADADA"/>
      </a:lt2>
      <a:accent1>
        <a:srgbClr val="01D17D"/>
      </a:accent1>
      <a:accent2>
        <a:srgbClr val="84C72A"/>
      </a:accent2>
      <a:accent3>
        <a:srgbClr val="E1D126"/>
      </a:accent3>
      <a:accent4>
        <a:srgbClr val="E29932"/>
      </a:accent4>
      <a:accent5>
        <a:srgbClr val="E56526"/>
      </a:accent5>
      <a:accent6>
        <a:srgbClr val="D63731"/>
      </a:accent6>
      <a:hlink>
        <a:srgbClr val="35FA7F"/>
      </a:hlink>
      <a:folHlink>
        <a:srgbClr val="BAFC85"/>
      </a:folHlink>
    </a:clrScheme>
    <a:fontScheme name="След самолета">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лед самолета">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2B2A868B-6BC2-4B3E-98B9-1258F41035DE}"/>
    </a:ext>
  </a:extLst>
</a:theme>
</file>

<file path=docProps/app.xml><?xml version="1.0" encoding="utf-8"?>
<Properties xmlns="http://schemas.openxmlformats.org/officeDocument/2006/extended-properties" xmlns:vt="http://schemas.openxmlformats.org/officeDocument/2006/docPropsVTypes">
  <Template>След самолета</Template>
  <TotalTime>155</TotalTime>
  <Words>553</Words>
  <Application>Microsoft Office PowerPoint</Application>
  <PresentationFormat>Широкоэкранный</PresentationFormat>
  <Paragraphs>37</Paragraphs>
  <Slides>12</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12</vt:i4>
      </vt:variant>
    </vt:vector>
  </HeadingPairs>
  <TitlesOfParts>
    <vt:vector size="16" baseType="lpstr">
      <vt:lpstr>Arial</vt:lpstr>
      <vt:lpstr>Century Gothic</vt:lpstr>
      <vt:lpstr>Times New Roman</vt:lpstr>
      <vt:lpstr>След самолета</vt:lpstr>
      <vt:lpstr>Государственное бюджетное профессиональное образовательное учреждение  Калужской области «Калужский техникум электронных приборов» </vt:lpstr>
      <vt:lpstr>What is fraud?</vt:lpstr>
      <vt:lpstr>Что такое мошенничество?</vt:lpstr>
      <vt:lpstr>Phishing</vt:lpstr>
      <vt:lpstr>Фишинг</vt:lpstr>
      <vt:lpstr>Windows blockers, scam banners</vt:lpstr>
      <vt:lpstr>Блокировщики windows, баннеры мошенников</vt:lpstr>
      <vt:lpstr>"Winning" in a contest, lottery</vt:lpstr>
      <vt:lpstr>«Выигрыш» в конкурсе, лотерее</vt:lpstr>
      <vt:lpstr>Auto-earnings programs</vt:lpstr>
      <vt:lpstr>Программы автозаработка</vt:lpstr>
      <vt:lpstr>Спасибо за внимание!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Государственное бюджетное профессиональное образовательное учреждение  Калужской области «Калужский техникум электронных приборов» </dc:title>
  <dc:creator>sirwi</dc:creator>
  <cp:lastModifiedBy>sirwi</cp:lastModifiedBy>
  <cp:revision>18</cp:revision>
  <dcterms:created xsi:type="dcterms:W3CDTF">2022-05-07T13:14:05Z</dcterms:created>
  <dcterms:modified xsi:type="dcterms:W3CDTF">2022-05-08T16:39:46Z</dcterms:modified>
</cp:coreProperties>
</file>