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10_Home" initials="W" lastIdx="1" clrIdx="0">
    <p:extLst>
      <p:ext uri="{19B8F6BF-5375-455C-9EA6-DF929625EA0E}">
        <p15:presenceInfo xmlns:p15="http://schemas.microsoft.com/office/powerpoint/2012/main" userId="W10_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24T23:55:06.287" idx="1">
    <p:pos x="7680" y="-78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EB8C5-74B9-40F3-90CF-CE4E75A3414C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06D1-30CE-4F1C-85AF-BC4AE1AC7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0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5D15-DCF4-4799-9376-2CC5DB2DB3D9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2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D305-8D73-4144-8FF5-7D52FFF417A6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7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AC11-8AB6-4A0E-B17B-CCFEBBD85121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9FE8-4CA4-4389-A5A5-117CF8EA8DDB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AF60-3E32-432C-829D-88797C1D33C5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5A95-BFFA-455A-844C-E1E7428EA5AD}" type="datetime1">
              <a:rPr lang="ru-RU" smtClean="0"/>
              <a:t>25.07.2022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00CB-0731-4AE7-91B4-DE84FA183667}" type="datetime1">
              <a:rPr lang="ru-RU" smtClean="0"/>
              <a:t>25.07.2022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6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CDC0-9525-4C44-AC34-58A99016C946}" type="datetime1">
              <a:rPr lang="ru-RU" smtClean="0"/>
              <a:t>25.07.2022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2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DBE3-CE39-4B14-954F-6C0E36D55696}" type="datetime1">
              <a:rPr lang="ru-RU" smtClean="0"/>
              <a:t>25.07.2022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4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081C-FCD7-46B2-9974-E50F9CD90756}" type="datetime1">
              <a:rPr lang="ru-RU" smtClean="0"/>
              <a:t>25.07.2022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7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FBF30F-2A2F-4541-A811-A7437318E5F7}" type="datetime1">
              <a:rPr lang="ru-RU" smtClean="0"/>
              <a:t>25.07.2022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D903-E7F2-414D-B0BE-DBBBE102BBE1}" type="datetime1">
              <a:rPr lang="ru-RU" smtClean="0"/>
              <a:t>25.07.2022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62F95D-A684-411D-8E6A-4C40753E5A7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F83E2B8-867B-4BC1-A0C2-514B2EDC8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44DA37D-6109-4CA8-B1D9-6E3C6B7B2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FA6DB9-5F67-4CE0-8E91-E164633F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9267"/>
            <a:ext cx="12192000" cy="8396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180237-787A-442F-B85C-ACF15A6F355E}"/>
              </a:ext>
            </a:extLst>
          </p:cNvPr>
          <p:cNvSpPr txBox="1"/>
          <p:nvPr/>
        </p:nvSpPr>
        <p:spPr>
          <a:xfrm>
            <a:off x="1609725" y="-400051"/>
            <a:ext cx="981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Анализ пользовательского взаимодействия с карточками статей: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C76A1-7300-4AE3-8CE1-DAA4E82E3483}"/>
              </a:ext>
            </a:extLst>
          </p:cNvPr>
          <p:cNvSpPr txBox="1"/>
          <p:nvPr/>
        </p:nvSpPr>
        <p:spPr>
          <a:xfrm>
            <a:off x="8401050" y="5732536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Выполнил: студент когорты 44 </a:t>
            </a:r>
            <a:r>
              <a:rPr lang="ru-RU" i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Куделькин</a:t>
            </a:r>
            <a:r>
              <a:rPr lang="ru-RU" i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А.Е.</a:t>
            </a:r>
          </a:p>
        </p:txBody>
      </p:sp>
    </p:spTree>
    <p:extLst>
      <p:ext uri="{BB962C8B-B14F-4D97-AF65-F5344CB8AC3E}">
        <p14:creationId xmlns:p14="http://schemas.microsoft.com/office/powerpoint/2010/main" val="90301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F2B303-1B1C-4AE5-B86F-14336B63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Цель проекта: Автоматизация </a:t>
            </a:r>
            <a:r>
              <a:rPr lang="ru-RU" b="0" i="0" dirty="0">
                <a:solidFill>
                  <a:srgbClr val="1A1B22"/>
                </a:solidFill>
                <a:effectLst/>
                <a:latin typeface="YS Text"/>
              </a:rPr>
              <a:t>анализа пользовательского взаимодействия с карточками статей, для менеджеров </a:t>
            </a:r>
            <a:r>
              <a:rPr lang="ru-RU" b="0" i="0" dirty="0" err="1">
                <a:solidFill>
                  <a:srgbClr val="1A1B22"/>
                </a:solidFill>
                <a:effectLst/>
                <a:latin typeface="YS Text"/>
              </a:rPr>
              <a:t>Яндекс.Дзен</a:t>
            </a:r>
            <a:r>
              <a:rPr lang="ru-RU" b="0" i="0" dirty="0">
                <a:solidFill>
                  <a:srgbClr val="1A1B22"/>
                </a:solidFill>
                <a:effectLst/>
                <a:latin typeface="YS Text"/>
              </a:rPr>
              <a:t>.</a:t>
            </a:r>
          </a:p>
          <a:p>
            <a:endParaRPr lang="ru-RU" dirty="0">
              <a:solidFill>
                <a:srgbClr val="1A1B22"/>
              </a:solidFill>
              <a:latin typeface="YS Text"/>
            </a:endParaRPr>
          </a:p>
          <a:p>
            <a:pPr marL="0" indent="0">
              <a:buNone/>
            </a:pPr>
            <a:endParaRPr lang="ru-RU" dirty="0">
              <a:solidFill>
                <a:srgbClr val="1A1B22"/>
              </a:solidFill>
              <a:latin typeface="YS Text"/>
            </a:endParaRPr>
          </a:p>
          <a:p>
            <a:r>
              <a:rPr lang="ru-RU" dirty="0">
                <a:solidFill>
                  <a:srgbClr val="1A1B22"/>
                </a:solidFill>
                <a:latin typeface="YS Text"/>
              </a:rPr>
              <a:t>Источник информации: БД -  </a:t>
            </a:r>
            <a:r>
              <a:rPr lang="en-US" b="0" i="0" dirty="0">
                <a:solidFill>
                  <a:srgbClr val="32A846"/>
                </a:solidFill>
                <a:effectLst/>
                <a:latin typeface="Menlo"/>
              </a:rPr>
              <a:t>'data-analyst-</a:t>
            </a:r>
            <a:r>
              <a:rPr lang="en-US" b="0" i="0" dirty="0" err="1">
                <a:solidFill>
                  <a:srgbClr val="32A846"/>
                </a:solidFill>
                <a:effectLst/>
                <a:latin typeface="Menlo"/>
              </a:rPr>
              <a:t>zen</a:t>
            </a:r>
            <a:r>
              <a:rPr lang="en-US" b="0" i="0" dirty="0">
                <a:solidFill>
                  <a:srgbClr val="32A846"/>
                </a:solidFill>
                <a:effectLst/>
                <a:latin typeface="Menlo"/>
              </a:rPr>
              <a:t>-project-</a:t>
            </a:r>
            <a:r>
              <a:rPr lang="en-US" b="0" i="0" dirty="0" err="1">
                <a:solidFill>
                  <a:srgbClr val="32A846"/>
                </a:solidFill>
                <a:effectLst/>
                <a:latin typeface="Menlo"/>
              </a:rPr>
              <a:t>db</a:t>
            </a:r>
            <a:r>
              <a:rPr lang="en-US" b="0" i="0" dirty="0">
                <a:solidFill>
                  <a:srgbClr val="32A846"/>
                </a:solidFill>
                <a:effectLst/>
                <a:latin typeface="Menlo"/>
              </a:rPr>
              <a:t>’</a:t>
            </a:r>
            <a:r>
              <a:rPr lang="ru-RU" b="0" i="0" dirty="0">
                <a:solidFill>
                  <a:srgbClr val="32A846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32A846"/>
              </a:solidFill>
              <a:effectLst/>
              <a:latin typeface="Menlo"/>
            </a:endParaRPr>
          </a:p>
          <a:p>
            <a:endParaRPr lang="ru-RU" dirty="0">
              <a:solidFill>
                <a:srgbClr val="32A846"/>
              </a:solidFill>
              <a:latin typeface="Menlo"/>
            </a:endParaRPr>
          </a:p>
          <a:p>
            <a:r>
              <a:rPr lang="ru-RU" dirty="0">
                <a:latin typeface="Menlo"/>
              </a:rPr>
              <a:t>Дата выполнения: 25 июля 2022 года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C6AD18-6E71-40D4-B3E7-199B16DA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3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21A21E-8C0E-4A24-9B12-E35F9211F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6" y="186768"/>
            <a:ext cx="9842380" cy="62330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CF9F9-7983-40C0-BE69-66611D7DE5FC}"/>
              </a:ext>
            </a:extLst>
          </p:cNvPr>
          <p:cNvSpPr txBox="1"/>
          <p:nvPr/>
        </p:nvSpPr>
        <p:spPr>
          <a:xfrm>
            <a:off x="9391650" y="4324350"/>
            <a:ext cx="2619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ТОП-5 тем карточек: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Деньги;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Дети;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Женская психология;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Женщины;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Здоровье.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BD91245-59AB-4428-A358-CBD47C9C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8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D27F11-3D4B-4F4A-B3E2-7F99B59C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6" y="304800"/>
            <a:ext cx="9951773" cy="6334125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F64593-DD99-4A32-BD40-A6A9E208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3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1E69D-D052-4C0F-BD3D-8D655920F436}"/>
              </a:ext>
            </a:extLst>
          </p:cNvPr>
          <p:cNvSpPr txBox="1"/>
          <p:nvPr/>
        </p:nvSpPr>
        <p:spPr>
          <a:xfrm>
            <a:off x="9229725" y="2428874"/>
            <a:ext cx="4124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ТОП-5 тем источников: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Семейные отношения;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Россия;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Полезные советы;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Путешествия;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Знаменитости.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C11C196-2B02-460D-B866-E8D4F95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39CD1CF-65D8-47AA-A718-D8DA0D918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82144"/>
            <a:ext cx="8924925" cy="6706953"/>
          </a:xfrm>
        </p:spPr>
      </p:pic>
    </p:spTree>
    <p:extLst>
      <p:ext uri="{BB962C8B-B14F-4D97-AF65-F5344CB8AC3E}">
        <p14:creationId xmlns:p14="http://schemas.microsoft.com/office/powerpoint/2010/main" val="399155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7C5890-3096-4396-A3C0-E4447982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" y="676275"/>
            <a:ext cx="8699130" cy="5693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E835A-52F4-4D56-BE57-9A95AD890FE3}"/>
              </a:ext>
            </a:extLst>
          </p:cNvPr>
          <p:cNvSpPr txBox="1"/>
          <p:nvPr/>
        </p:nvSpPr>
        <p:spPr>
          <a:xfrm>
            <a:off x="9220200" y="3705225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ТОП-5 соотношений тем источников и карточек: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Путешествия-Рассказы;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Россия-</a:t>
            </a:r>
            <a:r>
              <a:rPr lang="ru-RU" dirty="0" err="1">
                <a:solidFill>
                  <a:schemeClr val="accent5"/>
                </a:solidFill>
              </a:rPr>
              <a:t>Ощество</a:t>
            </a:r>
            <a:r>
              <a:rPr lang="ru-RU" dirty="0">
                <a:solidFill>
                  <a:schemeClr val="accent5"/>
                </a:solidFill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Кино-Наука;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Россия-Россия;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5"/>
                </a:solidFill>
              </a:rPr>
              <a:t>Полезные советы-подборки.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75B3F18-F6E0-4C60-AAC3-4445CB53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50BA-C4ED-4706-A312-3FD45A8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A0AF5-6E9C-4775-81FA-D180ECC2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900" dirty="0">
                <a:solidFill>
                  <a:schemeClr val="accent5"/>
                </a:solidFill>
              </a:rPr>
              <a:t>Лидирующие темы карточек: Деньги, Дети, Женская психология, Женщины и  Здоровье;</a:t>
            </a:r>
          </a:p>
          <a:p>
            <a:r>
              <a:rPr lang="ru-RU" sz="1900" dirty="0">
                <a:solidFill>
                  <a:schemeClr val="accent5"/>
                </a:solidFill>
              </a:rPr>
              <a:t>Лидирующие темы источников: Семейные отношения, Россия, Полезные советы, Путешествия и Знаменитости;</a:t>
            </a:r>
          </a:p>
          <a:p>
            <a:r>
              <a:rPr lang="ru-RU" sz="1900" dirty="0">
                <a:solidFill>
                  <a:schemeClr val="accent5"/>
                </a:solidFill>
              </a:rPr>
              <a:t>Лидирующие  среди соотношений тем источников и карточек (просмотров):</a:t>
            </a:r>
          </a:p>
          <a:p>
            <a:pPr marL="285750" indent="-285750">
              <a:buFontTx/>
              <a:buChar char="-"/>
            </a:pPr>
            <a:r>
              <a:rPr lang="ru-RU" sz="1900" dirty="0">
                <a:solidFill>
                  <a:schemeClr val="accent5"/>
                </a:solidFill>
              </a:rPr>
              <a:t>Путешествия-Рассказы - 4587;</a:t>
            </a:r>
          </a:p>
          <a:p>
            <a:pPr marL="285750" indent="-285750">
              <a:buFontTx/>
              <a:buChar char="-"/>
            </a:pPr>
            <a:r>
              <a:rPr lang="ru-RU" sz="1900" dirty="0">
                <a:solidFill>
                  <a:schemeClr val="accent5"/>
                </a:solidFill>
              </a:rPr>
              <a:t>Россия-</a:t>
            </a:r>
            <a:r>
              <a:rPr lang="ru-RU" sz="1900" dirty="0" err="1">
                <a:solidFill>
                  <a:schemeClr val="accent5"/>
                </a:solidFill>
              </a:rPr>
              <a:t>Ощество</a:t>
            </a:r>
            <a:r>
              <a:rPr lang="ru-RU" sz="1900" dirty="0">
                <a:solidFill>
                  <a:schemeClr val="accent5"/>
                </a:solidFill>
              </a:rPr>
              <a:t> - 3471;</a:t>
            </a:r>
          </a:p>
          <a:p>
            <a:pPr marL="285750" indent="-285750">
              <a:buFontTx/>
              <a:buChar char="-"/>
            </a:pPr>
            <a:r>
              <a:rPr lang="ru-RU" sz="1900" dirty="0">
                <a:solidFill>
                  <a:schemeClr val="accent5"/>
                </a:solidFill>
              </a:rPr>
              <a:t>Кино-Наука - 3279;</a:t>
            </a:r>
          </a:p>
          <a:p>
            <a:pPr marL="285750" indent="-285750">
              <a:buFontTx/>
              <a:buChar char="-"/>
            </a:pPr>
            <a:r>
              <a:rPr lang="ru-RU" sz="1900" dirty="0">
                <a:solidFill>
                  <a:schemeClr val="accent5"/>
                </a:solidFill>
              </a:rPr>
              <a:t>Россия-Россия - 2847;</a:t>
            </a:r>
          </a:p>
          <a:p>
            <a:pPr marL="285750" indent="-285750">
              <a:buFontTx/>
              <a:buChar char="-"/>
            </a:pPr>
            <a:r>
              <a:rPr lang="ru-RU" sz="1900" dirty="0">
                <a:solidFill>
                  <a:schemeClr val="accent5"/>
                </a:solidFill>
              </a:rPr>
              <a:t>Полезные советы-подборки - 2795.</a:t>
            </a:r>
          </a:p>
          <a:p>
            <a:endParaRPr lang="ru-RU" sz="1800" dirty="0">
              <a:solidFill>
                <a:schemeClr val="accent5"/>
              </a:solidFill>
            </a:endParaRPr>
          </a:p>
          <a:p>
            <a:endParaRPr lang="ru-RU" sz="1800" dirty="0">
              <a:solidFill>
                <a:schemeClr val="accent5"/>
              </a:solidFill>
            </a:endParaRPr>
          </a:p>
          <a:p>
            <a:endParaRPr lang="ru-RU" sz="1800" dirty="0">
              <a:solidFill>
                <a:schemeClr val="accent5"/>
              </a:solidFill>
            </a:endParaRPr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0F405F-C3C0-46EE-8760-DDAB296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7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F1520B36-EE7C-456B-89DF-7D36AAEF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2" y="295275"/>
            <a:ext cx="11295256" cy="626745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DFB5CF-224C-4E2A-8541-B6068E3A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3862F95D-A684-411D-8E6A-4C40753E5A7E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5862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169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Menlo</vt:lpstr>
      <vt:lpstr>YS Text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W10_Home</dc:creator>
  <cp:lastModifiedBy>W10_Home</cp:lastModifiedBy>
  <cp:revision>7</cp:revision>
  <dcterms:created xsi:type="dcterms:W3CDTF">2022-07-24T20:49:59Z</dcterms:created>
  <dcterms:modified xsi:type="dcterms:W3CDTF">2022-07-25T11:03:10Z</dcterms:modified>
</cp:coreProperties>
</file>