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customXml/itemProps3.xml" ContentType="application/vnd.openxmlformats-officedocument.customXmlProperties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Layouts/slideLayout1.xml" ContentType="application/vnd.openxmlformats-officedocument.presentationml.slideLayout+xml"/>
  <Override PartName="/customXml/itemProps2.xml" ContentType="application/vnd.openxmlformats-officedocument.customXmlProperties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customXml/itemProps4.xml" ContentType="application/vnd.openxmlformats-officedocument.customXmlPropertie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firstSlideNum="0" saveSubsetFonts="1">
  <p:sldMasterIdLst>
    <p:sldMasterId id="2147483648" r:id="rId1"/>
    <p:sldMasterId id="2147483651" r:id="rId2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9144000" cy="51435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41" d="100"/>
          <a:sy n="141" d="100"/>
        </p:scale>
        <p:origin x="810" y="78"/>
      </p:cViewPr>
      <p:guideLst>
        <p:guide pos="145"/>
        <p:guide pos="5628"/>
        <p:guide pos="5057"/>
        <p:guide pos="604" orient="horz"/>
        <p:guide pos="384" orient="horz"/>
        <p:guide pos="2881" orient="horz"/>
        <p:guide pos="1746" orient="horz"/>
        <p:guide pos="1878"/>
        <p:guide pos="2015"/>
        <p:guide/>
        <p:guide pos="3751"/>
        <p:guide pos="3891"/>
        <p:guide pos="1073"/>
        <p:guide pos="314" orient="horz"/>
        <p:guide pos="2899" orient="horz"/>
        <p:guide pos="1409" orient="horz"/>
        <p:guide pos="617" orient="horz"/>
        <p:guide pos="430" orient="horz"/>
        <p:guide pos="1306" orient="horz"/>
        <p:guide pos="2099" orient="horz"/>
        <p:guide pos="2205" orient="horz"/>
        <p:guide pos="107"/>
        <p:guide pos="5656"/>
        <p:guide pos="1888"/>
        <p:guide pos="1991"/>
        <p:guide pos="3775"/>
        <p:guide pos="3879"/>
        <p:guide pos="1044"/>
      </p:guideLst>
    </p:cSldViewPr>
  </p:slideViewPr>
  <p:gridSpacing cx="36004" cy="36004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B4FFDB37-EDA4-45B3-8B6C-869D74D8D3ED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ru-RU"/>
        </a:p>
      </dgm:t>
    </dgm:pt>
    <dgm:pt modelId="{97DA413B-35F9-41CE-8C2D-FFCC134414D7}">
      <dgm:prSet phldrT="[Текст]" custT="1"/>
      <dgm:spPr bwMode="auto"/>
      <dgm:t>
        <a:bodyPr/>
        <a:lstStyle/>
        <a:p>
          <a:pPr>
            <a:defRPr/>
          </a:pPr>
          <a:r>
            <a:rPr lang="ru-RU" sz="1000">
              <a:latin typeface="Times New Roman"/>
              <a:cs typeface="Times New Roman"/>
            </a:rPr>
            <a:t>Краткосрочное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среднесрочное прогнозирование </a:t>
          </a:r>
          <a:r>
            <a:rPr lang="ru-RU" sz="1000">
              <a:latin typeface="Times New Roman"/>
              <a:cs typeface="Times New Roman"/>
            </a:rPr>
            <a:t>бюджетов сопровождения ИТ-решений, технического обслуживания и замены ИТ-оборудования</a:t>
          </a:r>
          <a:endParaRPr lang="ru-RU" sz="1000">
            <a:latin typeface="Times New Roman"/>
            <a:cs typeface="Times New Roman"/>
          </a:endParaRPr>
        </a:p>
      </dgm:t>
    </dgm:pt>
    <dgm:pt modelId="{4D715945-D100-49E3-8769-E6AF6C91BE0A}" type="parTrans" cxnId="{A16B0D8E-5DC7-4FCA-BF83-FBFE58ABC149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EAD8F1E3-44DF-416C-903C-B689E4D710B4}" type="sibTrans" cxnId="{A16B0D8E-5DC7-4FCA-BF83-FBFE58ABC149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5332BFE4-3179-4E18-8488-D89982AD92A3}">
      <dgm:prSet phldrT=""/>
      <dgm:spPr bwMode="auto"/>
      <dgm:t>
        <a:bodyPr/>
        <a:lstStyle/>
        <a:p>
          <a:pPr>
            <a:defRPr/>
          </a:pPr>
          <a:r>
            <a:rPr lang="ru-RU">
              <a:latin typeface="Times New Roman"/>
              <a:cs typeface="Times New Roman"/>
            </a:rPr>
            <a:t>Предварительное согласование </a:t>
          </a:r>
          <a:r>
            <a:rPr lang="ru-RU">
              <a:latin typeface="Times New Roman"/>
              <a:cs typeface="Times New Roman"/>
            </a:rPr>
            <a:t>с Департаментом ПАО «Газпром» ИТ-проектов компаний Группы Газпром (КГГ) и их изменений (ЗИ) для последующего учета в бюджетных процедурах </a:t>
          </a:r>
          <a:endParaRPr lang="ru-RU"/>
        </a:p>
      </dgm:t>
    </dgm:pt>
    <dgm:pt modelId="{00CEA194-465D-4D5E-A8D3-D5D5872A5D9E}" type="parTrans" cxnId="{67DDADC2-A351-4D4F-87F2-B3795E534538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473F280E-15A2-4A3A-AD1E-01D9A3A0327A}" type="sibTrans" cxnId="{67DDADC2-A351-4D4F-87F2-B3795E534538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2351BD4A-3AD3-4CE6-BB72-DB78E80AEAC6}">
      <dgm:prSet phldrT="[Текст]" custT="1"/>
      <dgm:spPr bwMode="auto"/>
      <dgm:t>
        <a:bodyPr/>
        <a:lstStyle/>
        <a:p>
          <a:pPr>
            <a:defRPr/>
          </a:pPr>
          <a:r>
            <a:rPr lang="ru-RU" sz="1000">
              <a:latin typeface="Times New Roman"/>
              <a:cs typeface="Times New Roman"/>
            </a:rPr>
            <a:t>Планирование/согласование </a:t>
          </a:r>
          <a:r>
            <a:rPr lang="ru-RU" sz="1000">
              <a:latin typeface="Times New Roman"/>
              <a:cs typeface="Times New Roman"/>
            </a:rPr>
            <a:t>бюджетных заявок на ИТ </a:t>
          </a:r>
          <a:endParaRPr lang="ru-RU" sz="1000"/>
        </a:p>
      </dgm:t>
    </dgm:pt>
    <dgm:pt modelId="{962DC764-8C95-40D6-BC6F-0DC71AF73163}" type="sibTrans" cxnId="{823E93C1-9DB7-4CCD-9AE6-621CA171CEBC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B76F8F7B-84CF-471F-AFB2-68F124D0E9EF}" type="parTrans" cxnId="{823E93C1-9DB7-4CCD-9AE6-621CA171CEBC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A1552EDD-9263-4599-A97F-2F58DEC1C114}">
      <dgm:prSet phldrT="" custT="1"/>
      <dgm:spPr bwMode="auto"/>
      <dgm:t>
        <a:bodyPr/>
        <a:lstStyle/>
        <a:p>
          <a:pPr>
            <a:defRPr/>
          </a:pPr>
          <a:r>
            <a:rPr lang="ru-RU" sz="1000">
              <a:latin typeface="Times New Roman"/>
              <a:cs typeface="Times New Roman"/>
            </a:rPr>
            <a:t>Формирование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контроль </a:t>
          </a:r>
          <a:r>
            <a:rPr lang="ru-RU" sz="1000">
              <a:latin typeface="Times New Roman"/>
              <a:cs typeface="Times New Roman"/>
            </a:rPr>
            <a:t>исполнения бюджетов на ИТ, в том числе </a:t>
          </a:r>
          <a:r>
            <a:rPr lang="ru-RU" sz="1000">
              <a:latin typeface="Times New Roman"/>
              <a:cs typeface="Times New Roman"/>
            </a:rPr>
            <a:t>детальный </a:t>
          </a:r>
          <a:r>
            <a:rPr lang="ru-RU" sz="1000">
              <a:latin typeface="Times New Roman"/>
              <a:cs typeface="Times New Roman"/>
            </a:rPr>
            <a:t>пофакторный</a:t>
          </a:r>
          <a:r>
            <a:rPr lang="ru-RU" sz="1000">
              <a:latin typeface="Times New Roman"/>
              <a:cs typeface="Times New Roman"/>
            </a:rPr>
            <a:t> </a:t>
          </a:r>
          <a:r>
            <a:rPr lang="ru-RU" sz="1000">
              <a:latin typeface="Times New Roman"/>
              <a:cs typeface="Times New Roman"/>
            </a:rPr>
            <a:t>план-факт </a:t>
          </a:r>
          <a:r>
            <a:rPr lang="ru-RU" sz="1000">
              <a:latin typeface="Times New Roman"/>
              <a:cs typeface="Times New Roman"/>
            </a:rPr>
            <a:t>анализ </a:t>
          </a:r>
          <a:endParaRPr lang="ru-RU" sz="1000"/>
        </a:p>
      </dgm:t>
    </dgm:pt>
    <dgm:pt modelId="{BB7D67CE-2A0A-4379-848B-FA5D4DD5BF63}" type="sibTrans" cxnId="{E336F71B-9926-4BA3-8C04-A6A6EF46FA61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83B9BF35-05A5-49F2-B1AA-BB0FCE4DEE86}" type="parTrans" cxnId="{E336F71B-9926-4BA3-8C04-A6A6EF46FA61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52DCA204-6640-4022-84DC-7454D1B79AE2}">
      <dgm:prSet phldrT=""/>
      <dgm:spPr bwMode="auto"/>
      <dgm:t>
        <a:bodyPr/>
        <a:lstStyle/>
        <a:p>
          <a:pPr>
            <a:defRPr/>
          </a:pPr>
          <a:r>
            <a:rPr lang="ru-RU">
              <a:latin typeface="Times New Roman"/>
              <a:cs typeface="Times New Roman"/>
            </a:rPr>
            <a:t>Планирование, согласование </a:t>
          </a:r>
          <a:r>
            <a:rPr lang="ru-RU">
              <a:latin typeface="Times New Roman"/>
              <a:cs typeface="Times New Roman"/>
            </a:rPr>
            <a:t>и </a:t>
          </a:r>
          <a:r>
            <a:rPr lang="ru-RU">
              <a:latin typeface="Times New Roman"/>
              <a:cs typeface="Times New Roman"/>
            </a:rPr>
            <a:t>учет </a:t>
          </a:r>
          <a:r>
            <a:rPr lang="ru-RU">
              <a:latin typeface="Times New Roman"/>
              <a:cs typeface="Times New Roman"/>
            </a:rPr>
            <a:t>договоров с ООО «Газпром информ» для последующего учета в бюджетных процедурах </a:t>
          </a:r>
          <a:endParaRPr lang="ru-RU"/>
        </a:p>
      </dgm:t>
    </dgm:pt>
    <dgm:pt modelId="{B2A04DC4-BED6-4260-A4BC-802547695D66}" type="parTrans" cxnId="{0A4AB9C9-0B6C-46B7-A53D-723CC69B356D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A3401DBA-4FAE-4076-9A0A-41B1E4CA2D8E}" type="sibTrans" cxnId="{0A4AB9C9-0B6C-46B7-A53D-723CC69B356D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3E2D0300-BCFE-42F9-B256-DAE2A69D0A20}">
      <dgm:prSet phldrT="" custT="1"/>
      <dgm:spPr bwMode="auto"/>
      <dgm:t>
        <a:bodyPr/>
        <a:lstStyle/>
        <a:p>
          <a:pPr>
            <a:defRPr/>
          </a:pPr>
          <a:r>
            <a:rPr lang="ru-RU" sz="1000">
              <a:latin typeface="Times New Roman"/>
              <a:cs typeface="Times New Roman"/>
            </a:rPr>
            <a:t>Предварительное согласование </a:t>
          </a:r>
          <a:r>
            <a:rPr lang="ru-RU" sz="1000">
              <a:latin typeface="Times New Roman"/>
              <a:cs typeface="Times New Roman"/>
            </a:rPr>
            <a:t>бюджетов в автоматизированном режиме с учетом реестров рекомендованного ПО и оборудования, рассмотренных проектов, согласованных договоров, сформированных прогнозов замены ИТ-оборудования, требуемых ресурсов на ежегодную поддержку оборудования и программного обеспечения</a:t>
          </a:r>
          <a:endParaRPr lang="ru-RU" sz="1000"/>
        </a:p>
      </dgm:t>
    </dgm:pt>
    <dgm:pt modelId="{CEDE8371-7F9B-4D65-BAD2-A504732DFBD3}" type="parTrans" cxnId="{3DA262C4-6AA4-41C0-9456-68823E015B97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0D9390CF-EDAF-425A-A0F4-4388CB3D54F8}" type="sibTrans" cxnId="{3DA262C4-6AA4-41C0-9456-68823E015B97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0AB33484-3479-4729-8718-323CC22F40D2}">
      <dgm:prSet phldrT="[Текст]"/>
      <dgm:spPr bwMode="auto"/>
      <dgm:t>
        <a:bodyPr/>
        <a:lstStyle/>
        <a:p>
          <a:pPr>
            <a:defRPr/>
          </a:pPr>
          <a:r>
            <a:rPr lang="ru-RU">
              <a:latin typeface="Times New Roman"/>
              <a:cs typeface="Times New Roman"/>
            </a:rPr>
            <a:t>Рассмотрение </a:t>
          </a:r>
          <a:r>
            <a:rPr lang="ru-RU">
              <a:latin typeface="Times New Roman"/>
              <a:cs typeface="Times New Roman"/>
            </a:rPr>
            <a:t>заявок на ресурсы Департаментом ПАО «Газпром» (Н.А. </a:t>
          </a:r>
          <a:r>
            <a:rPr lang="ru-RU">
              <a:latin typeface="Times New Roman"/>
              <a:cs typeface="Times New Roman"/>
            </a:rPr>
            <a:t>Кисленко</a:t>
          </a:r>
          <a:r>
            <a:rPr lang="ru-RU">
              <a:latin typeface="Times New Roman"/>
              <a:cs typeface="Times New Roman"/>
            </a:rPr>
            <a:t>), </a:t>
          </a:r>
          <a:r>
            <a:rPr lang="ru-RU">
              <a:latin typeface="Times New Roman"/>
              <a:cs typeface="Times New Roman"/>
            </a:rPr>
            <a:t>формирование, отслеживание </a:t>
          </a:r>
          <a:r>
            <a:rPr lang="ru-RU">
              <a:latin typeface="Times New Roman"/>
              <a:cs typeface="Times New Roman"/>
            </a:rPr>
            <a:t>и </a:t>
          </a:r>
          <a:r>
            <a:rPr lang="ru-RU">
              <a:latin typeface="Times New Roman"/>
              <a:cs typeface="Times New Roman"/>
            </a:rPr>
            <a:t>анализ </a:t>
          </a:r>
          <a:r>
            <a:rPr lang="ru-RU">
              <a:latin typeface="Times New Roman"/>
              <a:cs typeface="Times New Roman"/>
            </a:rPr>
            <a:t>исполнения планов мероприятий по импортозамещению </a:t>
          </a:r>
          <a:endParaRPr lang="ru-RU"/>
        </a:p>
      </dgm:t>
    </dgm:pt>
    <dgm:pt modelId="{DA908081-B8A1-4BBA-84CB-2CD691FB910C}" type="sibTrans" cxnId="{7C4E93E9-4282-45B1-9588-79F6C71385A1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E0036CD4-902C-4207-B3F3-DF26A7CABEF7}" type="parTrans" cxnId="{7C4E93E9-4282-45B1-9588-79F6C71385A1}">
      <dgm:prSet/>
      <dgm:spPr bwMode="auto"/>
      <dgm:t>
        <a:bodyPr/>
        <a:lstStyle/>
        <a:p>
          <a:pPr>
            <a:defRPr/>
          </a:pPr>
          <a:endParaRPr lang="ru-RU"/>
        </a:p>
      </dgm:t>
    </dgm:pt>
    <dgm:pt modelId="{B9B63E72-5B1E-47CB-8760-A040C7E2BBAA}" type="pres">
      <dgm:prSet presAssocID="{B4FFDB37-EDA4-45B3-8B6C-869D74D8D3ED}" presName="Name0" presStyleCnt="0">
        <dgm:presLayoutVars>
          <dgm:chMax val="7"/>
          <dgm:chPref val="7"/>
          <dgm:dir val="norm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A08BE34F-26EE-4779-AE6D-15885B26EB06}" type="pres">
      <dgm:prSet presAssocID="{B4FFDB37-EDA4-45B3-8B6C-869D74D8D3ED}" presName="Name1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FD368A34-003D-4326-A945-E7C5FCE7DC7B}" type="pres">
      <dgm:prSet presAssocID="{B4FFDB37-EDA4-45B3-8B6C-869D74D8D3ED}" presName="cycle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F3AE25E4-EB00-4B44-951A-11955B4C42F9}" type="pres">
      <dgm:prSet presAssocID="{B4FFDB37-EDA4-45B3-8B6C-869D74D8D3ED}" presName="srcNode" presStyleLbl="node1" presStyleIdx="0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A4031934-FF85-477B-B84F-F9FC26AE730B}" type="pres">
      <dgm:prSet presAssocID="{B4FFDB37-EDA4-45B3-8B6C-869D74D8D3ED}" presName="conn" presStyleLbl="parChTrans1D2" presStyleIdx="0" presStyleCnt="1"/>
      <dgm:spPr bwMode="auto"/>
      <dgm:t>
        <a:bodyPr/>
        <a:lstStyle/>
        <a:p>
          <a:pPr>
            <a:defRPr/>
          </a:pPr>
          <a:endParaRPr lang="ru-RU"/>
        </a:p>
      </dgm:t>
    </dgm:pt>
    <dgm:pt modelId="{5E8995FC-42BC-4508-99AF-2016C74A8E9F}" type="pres">
      <dgm:prSet presAssocID="{B4FFDB37-EDA4-45B3-8B6C-869D74D8D3ED}" presName="extraNode" presStyleLbl="node1" presStyleIdx="0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D9FD8B4B-A233-4EA6-92D9-C4DF19833BCC}" type="pres">
      <dgm:prSet presAssocID="{B4FFDB37-EDA4-45B3-8B6C-869D74D8D3ED}" presName="dstNode" presStyleLbl="node1" presStyleIdx="0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11A49814-162D-4A45-A8AD-8481EC98100C}" type="pres">
      <dgm:prSet presAssocID="{2351BD4A-3AD3-4CE6-BB72-DB78E80AEAC6}" presName="text_1" presStyleLbl="node1" presStyleIdx="0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AD7EEA14-A424-4220-AEC8-2C16F4A58231}" type="pres">
      <dgm:prSet presAssocID="{2351BD4A-3AD3-4CE6-BB72-DB78E80AEAC6}" presName="accent_1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8F50D43E-636E-47B8-9CCB-5E87A3B7ECDD}" type="pres">
      <dgm:prSet presAssocID="{2351BD4A-3AD3-4CE6-BB72-DB78E80AEAC6}" presName="accentRepeatNode" presStyleLbl="solidFgAcc1" presStyleIdx="0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A0E082CA-A1A6-491C-9837-1005FB18B256}" type="pres">
      <dgm:prSet custScaleY="121310" presAssocID="{A1552EDD-9263-4599-A97F-2F58DEC1C114}" presName="text_2" presStyleLbl="node1" presStyleIdx="1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4D60E6EC-CE70-445E-8B15-07EA74174647}" type="pres">
      <dgm:prSet presAssocID="{A1552EDD-9263-4599-A97F-2F58DEC1C114}" presName="accent_2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56324ED8-96F7-41F6-872B-8055B85A21B7}" type="pres">
      <dgm:prSet presAssocID="{A1552EDD-9263-4599-A97F-2F58DEC1C114}" presName="accentRepeatNode" presStyleLbl="solidFgAcc1" presStyleIdx="1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FA8649EF-89C6-47C2-98E9-CD644EA75792}" type="pres">
      <dgm:prSet presAssocID="{97DA413B-35F9-41CE-8C2D-FFCC134414D7}" presName="text_3" presStyleLbl="node1" presStyleIdx="2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94E8BBFA-D23F-4D47-B74B-F300F4F9E6FA}" type="pres">
      <dgm:prSet presAssocID="{97DA413B-35F9-41CE-8C2D-FFCC134414D7}" presName="accent_3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03E24EC8-F0FA-4C07-B1A6-591599E68DD6}" type="pres">
      <dgm:prSet presAssocID="{97DA413B-35F9-41CE-8C2D-FFCC134414D7}" presName="accentRepeatNode" presStyleLbl="solidFgAcc1" presStyleIdx="2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20E7971E-81CD-4BA4-B275-50D84DFE7BCD}" type="pres">
      <dgm:prSet presAssocID="{0AB33484-3479-4729-8718-323CC22F40D2}" presName="text_4" presStyleLbl="node1" presStyleIdx="3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A10CFF88-DC46-4C7D-A808-D8ECAEB2F7E3}" type="pres">
      <dgm:prSet presAssocID="{0AB33484-3479-4729-8718-323CC22F40D2}" presName="accent_4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51696DC2-1046-47E7-BD39-D91B13E2EBF8}" type="pres">
      <dgm:prSet presAssocID="{0AB33484-3479-4729-8718-323CC22F40D2}" presName="accentRepeatNode" presStyleLbl="solidFgAcc1" presStyleIdx="3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EC81585C-D7EA-467D-A293-06E0AE6E5F76}" type="pres">
      <dgm:prSet presAssocID="{5332BFE4-3179-4E18-8488-D89982AD92A3}" presName="text_5" presStyleLbl="node1" presStyleIdx="4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321CBE42-B19D-49A8-A40A-36B020C03FC0}" type="pres">
      <dgm:prSet presAssocID="{5332BFE4-3179-4E18-8488-D89982AD92A3}" presName="accent_5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F7EE86B7-56AE-4A54-AB73-2B64FCD20C64}" type="pres">
      <dgm:prSet presAssocID="{5332BFE4-3179-4E18-8488-D89982AD92A3}" presName="accentRepeatNode" presStyleLbl="solidFgAcc1" presStyleIdx="4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E645F395-FE36-414B-B140-5C120BAF30B7}" type="pres">
      <dgm:prSet presAssocID="{52DCA204-6640-4022-84DC-7454D1B79AE2}" presName="text_6" presStyleLbl="node1" presStyleIdx="5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D476BEC7-82B1-4887-A223-6598B3ED06EE}" type="pres">
      <dgm:prSet presAssocID="{52DCA204-6640-4022-84DC-7454D1B79AE2}" presName="accent_6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5E25BCBD-44F0-4A72-A9C9-A54A4CBE0CB5}" type="pres">
      <dgm:prSet presAssocID="{52DCA204-6640-4022-84DC-7454D1B79AE2}" presName="accentRepeatNode" presStyleLbl="solidFgAcc1" presStyleIdx="5" presStyleCnt="7"/>
      <dgm:spPr bwMode="auto"/>
      <dgm:t>
        <a:bodyPr/>
        <a:lstStyle/>
        <a:p>
          <a:pPr>
            <a:defRPr/>
          </a:pPr>
          <a:endParaRPr lang="ru-RU"/>
        </a:p>
      </dgm:t>
    </dgm:pt>
    <dgm:pt modelId="{FDE01D84-4A0E-47CF-B12F-E1E18AE6F3F5}" type="pres">
      <dgm:prSet custScaleX="99748" custScaleY="140481" presAssocID="{3E2D0300-BCFE-42F9-B256-DAE2A69D0A20}" presName="text_7" presStyleLbl="node1" presStyleIdx="6" presStyleCnt="7">
        <dgm:presLayoutVars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ru-RU"/>
        </a:p>
      </dgm:t>
    </dgm:pt>
    <dgm:pt modelId="{46A9046D-3531-483A-9941-A7117667E7BF}" type="pres">
      <dgm:prSet presAssocID="{3E2D0300-BCFE-42F9-B256-DAE2A69D0A20}" presName="accent_7" presStyleCnt="0"/>
      <dgm:spPr bwMode="auto"/>
      <dgm:t>
        <a:bodyPr/>
        <a:lstStyle/>
        <a:p>
          <a:pPr>
            <a:defRPr/>
          </a:pPr>
          <a:endParaRPr lang="ru-RU"/>
        </a:p>
      </dgm:t>
    </dgm:pt>
    <dgm:pt modelId="{68BD83DA-3F9B-43E3-B4E6-5074B2285501}" type="pres">
      <dgm:prSet presAssocID="{3E2D0300-BCFE-42F9-B256-DAE2A69D0A20}" presName="accentRepeatNode" presStyleLbl="solidFgAcc1" presStyleIdx="6" presStyleCnt="7"/>
      <dgm:spPr bwMode="auto"/>
      <dgm:t>
        <a:bodyPr/>
        <a:lstStyle/>
        <a:p>
          <a:pPr>
            <a:defRPr/>
          </a:pPr>
          <a:endParaRPr lang="ru-RU"/>
        </a:p>
      </dgm:t>
    </dgm:pt>
  </dgm:ptLst>
  <dgm:cxnLst>
    <dgm:cxn modelId="{32B1C5A9-3867-4C85-B5C3-8552AC1A0ADE}" type="presOf" srcId="{A1552EDD-9263-4599-A97F-2F58DEC1C114}" destId="{A0E082CA-A1A6-491C-9837-1005FB18B256}" srcOrd="0" destOrd="0" presId="urn:microsoft.com/office/officeart/2008/layout/VerticalCurvedList"/>
    <dgm:cxn modelId="{E77489B7-77D9-4121-96ED-D53C51DEC3C3}" type="presOf" srcId="{52DCA204-6640-4022-84DC-7454D1B79AE2}" destId="{E645F395-FE36-414B-B140-5C120BAF30B7}" srcOrd="0" destOrd="0" presId="urn:microsoft.com/office/officeart/2008/layout/VerticalCurvedList"/>
    <dgm:cxn modelId="{0A4AB9C9-0B6C-46B7-A53D-723CC69B356D}" srcId="{B4FFDB37-EDA4-45B3-8B6C-869D74D8D3ED}" destId="{52DCA204-6640-4022-84DC-7454D1B79AE2}" srcOrd="5" destOrd="0" parTransId="{B2A04DC4-BED6-4260-A4BC-802547695D66}" sibTransId="{A3401DBA-4FAE-4076-9A0A-41B1E4CA2D8E}"/>
    <dgm:cxn modelId="{2335721F-8621-474D-B0C0-905694F8E779}" type="presOf" srcId="{2351BD4A-3AD3-4CE6-BB72-DB78E80AEAC6}" destId="{11A49814-162D-4A45-A8AD-8481EC98100C}" srcOrd="0" destOrd="0" presId="urn:microsoft.com/office/officeart/2008/layout/VerticalCurvedList"/>
    <dgm:cxn modelId="{0EB75224-CFD5-4DB9-A3D9-CB7BDA5E7430}" type="presOf" srcId="{0AB33484-3479-4729-8718-323CC22F40D2}" destId="{20E7971E-81CD-4BA4-B275-50D84DFE7BCD}" srcOrd="0" destOrd="0" presId="urn:microsoft.com/office/officeart/2008/layout/VerticalCurvedList"/>
    <dgm:cxn modelId="{823E93C1-9DB7-4CCD-9AE6-621CA171CEBC}" srcId="{B4FFDB37-EDA4-45B3-8B6C-869D74D8D3ED}" destId="{2351BD4A-3AD3-4CE6-BB72-DB78E80AEAC6}" srcOrd="0" destOrd="0" parTransId="{B76F8F7B-84CF-471F-AFB2-68F124D0E9EF}" sibTransId="{962DC764-8C95-40D6-BC6F-0DC71AF73163}"/>
    <dgm:cxn modelId="{A24DD739-45E9-430D-AD48-721428177C71}" type="presOf" srcId="{3E2D0300-BCFE-42F9-B256-DAE2A69D0A20}" destId="{FDE01D84-4A0E-47CF-B12F-E1E18AE6F3F5}" srcOrd="0" destOrd="0" presId="urn:microsoft.com/office/officeart/2008/layout/VerticalCurvedList"/>
    <dgm:cxn modelId="{7705623D-8093-4B5D-BF29-9F164E7ADB31}" type="presOf" srcId="{962DC764-8C95-40D6-BC6F-0DC71AF73163}" destId="{A4031934-FF85-477B-B84F-F9FC26AE730B}" srcOrd="0" destOrd="0" presId="urn:microsoft.com/office/officeart/2008/layout/VerticalCurvedList"/>
    <dgm:cxn modelId="{E336F71B-9926-4BA3-8C04-A6A6EF46FA61}" srcId="{B4FFDB37-EDA4-45B3-8B6C-869D74D8D3ED}" destId="{A1552EDD-9263-4599-A97F-2F58DEC1C114}" srcOrd="1" destOrd="0" parTransId="{83B9BF35-05A5-49F2-B1AA-BB0FCE4DEE86}" sibTransId="{BB7D67CE-2A0A-4379-848B-FA5D4DD5BF63}"/>
    <dgm:cxn modelId="{25F2FDDB-9199-4460-B81D-976FB0BB7D6F}" type="presOf" srcId="{5332BFE4-3179-4E18-8488-D89982AD92A3}" destId="{EC81585C-D7EA-467D-A293-06E0AE6E5F76}" srcOrd="0" destOrd="0" presId="urn:microsoft.com/office/officeart/2008/layout/VerticalCurvedList"/>
    <dgm:cxn modelId="{1AD486AD-B909-4E23-B7FB-B20B39A1DCC3}" type="presOf" srcId="{97DA413B-35F9-41CE-8C2D-FFCC134414D7}" destId="{FA8649EF-89C6-47C2-98E9-CD644EA75792}" srcOrd="0" destOrd="0" presId="urn:microsoft.com/office/officeart/2008/layout/VerticalCurvedList"/>
    <dgm:cxn modelId="{3DA262C4-6AA4-41C0-9456-68823E015B97}" srcId="{B4FFDB37-EDA4-45B3-8B6C-869D74D8D3ED}" destId="{3E2D0300-BCFE-42F9-B256-DAE2A69D0A20}" srcOrd="6" destOrd="0" parTransId="{CEDE8371-7F9B-4D65-BAD2-A504732DFBD3}" sibTransId="{0D9390CF-EDAF-425A-A0F4-4388CB3D54F8}"/>
    <dgm:cxn modelId="{7C4E93E9-4282-45B1-9588-79F6C71385A1}" srcId="{B4FFDB37-EDA4-45B3-8B6C-869D74D8D3ED}" destId="{0AB33484-3479-4729-8718-323CC22F40D2}" srcOrd="3" destOrd="0" parTransId="{E0036CD4-902C-4207-B3F3-DF26A7CABEF7}" sibTransId="{DA908081-B8A1-4BBA-84CB-2CD691FB910C}"/>
    <dgm:cxn modelId="{603AB1C9-C8D9-4FEB-B175-746DC0564136}" type="presOf" srcId="{B4FFDB37-EDA4-45B3-8B6C-869D74D8D3ED}" destId="{B9B63E72-5B1E-47CB-8760-A040C7E2BBAA}" srcOrd="0" destOrd="0" presId="urn:microsoft.com/office/officeart/2008/layout/VerticalCurvedList"/>
    <dgm:cxn modelId="{A16B0D8E-5DC7-4FCA-BF83-FBFE58ABC149}" srcId="{B4FFDB37-EDA4-45B3-8B6C-869D74D8D3ED}" destId="{97DA413B-35F9-41CE-8C2D-FFCC134414D7}" srcOrd="2" destOrd="0" parTransId="{4D715945-D100-49E3-8769-E6AF6C91BE0A}" sibTransId="{EAD8F1E3-44DF-416C-903C-B689E4D710B4}"/>
    <dgm:cxn modelId="{67DDADC2-A351-4D4F-87F2-B3795E534538}" srcId="{B4FFDB37-EDA4-45B3-8B6C-869D74D8D3ED}" destId="{5332BFE4-3179-4E18-8488-D89982AD92A3}" srcOrd="4" destOrd="0" parTransId="{00CEA194-465D-4D5E-A8D3-D5D5872A5D9E}" sibTransId="{473F280E-15A2-4A3A-AD1E-01D9A3A0327A}"/>
    <dgm:cxn modelId="{B8EBA6BB-638C-4959-977E-47C5CE42B851}" type="presParOf" srcId="{B9B63E72-5B1E-47CB-8760-A040C7E2BBAA}" destId="{A08BE34F-26EE-4779-AE6D-15885B26EB06}" srcOrd="0" destOrd="0" presId="urn:microsoft.com/office/officeart/2008/layout/VerticalCurvedList"/>
    <dgm:cxn modelId="{507355DE-56F6-4E3F-A9E2-8C6C3283A50D}" type="presParOf" srcId="{A08BE34F-26EE-4779-AE6D-15885B26EB06}" destId="{FD368A34-003D-4326-A945-E7C5FCE7DC7B}" srcOrd="0" destOrd="0" presId="urn:microsoft.com/office/officeart/2008/layout/VerticalCurvedList"/>
    <dgm:cxn modelId="{447728FD-2111-4B60-91A5-0C2AB576DFBB}" type="presParOf" srcId="{FD368A34-003D-4326-A945-E7C5FCE7DC7B}" destId="{F3AE25E4-EB00-4B44-951A-11955B4C42F9}" srcOrd="0" destOrd="0" presId="urn:microsoft.com/office/officeart/2008/layout/VerticalCurvedList"/>
    <dgm:cxn modelId="{22B73B18-AF77-40F9-BB01-4CF9D7647CBB}" type="presParOf" srcId="{FD368A34-003D-4326-A945-E7C5FCE7DC7B}" destId="{A4031934-FF85-477B-B84F-F9FC26AE730B}" srcOrd="1" destOrd="0" presId="urn:microsoft.com/office/officeart/2008/layout/VerticalCurvedList"/>
    <dgm:cxn modelId="{1FFE9D4C-6D41-448E-B130-2241E0EE23AC}" type="presParOf" srcId="{FD368A34-003D-4326-A945-E7C5FCE7DC7B}" destId="{5E8995FC-42BC-4508-99AF-2016C74A8E9F}" srcOrd="2" destOrd="0" presId="urn:microsoft.com/office/officeart/2008/layout/VerticalCurvedList"/>
    <dgm:cxn modelId="{3CAE2377-3769-4C8E-B23A-366632F1EDC2}" type="presParOf" srcId="{FD368A34-003D-4326-A945-E7C5FCE7DC7B}" destId="{D9FD8B4B-A233-4EA6-92D9-C4DF19833BCC}" srcOrd="3" destOrd="0" presId="urn:microsoft.com/office/officeart/2008/layout/VerticalCurvedList"/>
    <dgm:cxn modelId="{E704FDB5-B999-443B-BA68-E82D517C3738}" type="presParOf" srcId="{A08BE34F-26EE-4779-AE6D-15885B26EB06}" destId="{11A49814-162D-4A45-A8AD-8481EC98100C}" srcOrd="1" destOrd="0" presId="urn:microsoft.com/office/officeart/2008/layout/VerticalCurvedList"/>
    <dgm:cxn modelId="{CCD0F931-AF57-4E0C-9DFB-BDFC56F9BC12}" type="presParOf" srcId="{A08BE34F-26EE-4779-AE6D-15885B26EB06}" destId="{AD7EEA14-A424-4220-AEC8-2C16F4A58231}" srcOrd="2" destOrd="0" presId="urn:microsoft.com/office/officeart/2008/layout/VerticalCurvedList"/>
    <dgm:cxn modelId="{0ECC221E-4176-410D-BBA2-780819E8CE6D}" type="presParOf" srcId="{AD7EEA14-A424-4220-AEC8-2C16F4A58231}" destId="{8F50D43E-636E-47B8-9CCB-5E87A3B7ECDD}" srcOrd="0" destOrd="0" presId="urn:microsoft.com/office/officeart/2008/layout/VerticalCurvedList"/>
    <dgm:cxn modelId="{0BD2F55E-9470-469B-BDE5-4E4FE053BA5E}" type="presParOf" srcId="{A08BE34F-26EE-4779-AE6D-15885B26EB06}" destId="{A0E082CA-A1A6-491C-9837-1005FB18B256}" srcOrd="3" destOrd="0" presId="urn:microsoft.com/office/officeart/2008/layout/VerticalCurvedList"/>
    <dgm:cxn modelId="{FF6FECDB-53A3-447B-A218-ABB3D161740F}" type="presParOf" srcId="{A08BE34F-26EE-4779-AE6D-15885B26EB06}" destId="{4D60E6EC-CE70-445E-8B15-07EA74174647}" srcOrd="4" destOrd="0" presId="urn:microsoft.com/office/officeart/2008/layout/VerticalCurvedList"/>
    <dgm:cxn modelId="{3008499E-F106-4A6E-9FC6-8A7D090C2AF4}" type="presParOf" srcId="{4D60E6EC-CE70-445E-8B15-07EA74174647}" destId="{56324ED8-96F7-41F6-872B-8055B85A21B7}" srcOrd="0" destOrd="0" presId="urn:microsoft.com/office/officeart/2008/layout/VerticalCurvedList"/>
    <dgm:cxn modelId="{3ED73504-CF07-4960-B616-3468706BD2A5}" type="presParOf" srcId="{A08BE34F-26EE-4779-AE6D-15885B26EB06}" destId="{FA8649EF-89C6-47C2-98E9-CD644EA75792}" srcOrd="5" destOrd="0" presId="urn:microsoft.com/office/officeart/2008/layout/VerticalCurvedList"/>
    <dgm:cxn modelId="{F99324D8-BA2B-4CEA-8C19-B343F1FBAA70}" type="presParOf" srcId="{A08BE34F-26EE-4779-AE6D-15885B26EB06}" destId="{94E8BBFA-D23F-4D47-B74B-F300F4F9E6FA}" srcOrd="6" destOrd="0" presId="urn:microsoft.com/office/officeart/2008/layout/VerticalCurvedList"/>
    <dgm:cxn modelId="{F100E953-6AB3-4D9D-8DDB-1BF88172DE03}" type="presParOf" srcId="{94E8BBFA-D23F-4D47-B74B-F300F4F9E6FA}" destId="{03E24EC8-F0FA-4C07-B1A6-591599E68DD6}" srcOrd="0" destOrd="0" presId="urn:microsoft.com/office/officeart/2008/layout/VerticalCurvedList"/>
    <dgm:cxn modelId="{BCE57D9F-EAB2-4121-A475-9986B2ECBEF6}" type="presParOf" srcId="{A08BE34F-26EE-4779-AE6D-15885B26EB06}" destId="{20E7971E-81CD-4BA4-B275-50D84DFE7BCD}" srcOrd="7" destOrd="0" presId="urn:microsoft.com/office/officeart/2008/layout/VerticalCurvedList"/>
    <dgm:cxn modelId="{8DBD28E0-6B76-4CD8-86DE-411826E7959F}" type="presParOf" srcId="{A08BE34F-26EE-4779-AE6D-15885B26EB06}" destId="{A10CFF88-DC46-4C7D-A808-D8ECAEB2F7E3}" srcOrd="8" destOrd="0" presId="urn:microsoft.com/office/officeart/2008/layout/VerticalCurvedList"/>
    <dgm:cxn modelId="{D151C44D-4211-453A-AD73-8C630037CEEB}" type="presParOf" srcId="{A10CFF88-DC46-4C7D-A808-D8ECAEB2F7E3}" destId="{51696DC2-1046-47E7-BD39-D91B13E2EBF8}" srcOrd="0" destOrd="0" presId="urn:microsoft.com/office/officeart/2008/layout/VerticalCurvedList"/>
    <dgm:cxn modelId="{149873B0-AD20-408A-8D0C-446FE8477322}" type="presParOf" srcId="{A08BE34F-26EE-4779-AE6D-15885B26EB06}" destId="{EC81585C-D7EA-467D-A293-06E0AE6E5F76}" srcOrd="9" destOrd="0" presId="urn:microsoft.com/office/officeart/2008/layout/VerticalCurvedList"/>
    <dgm:cxn modelId="{03A8DA57-4BD4-453D-9832-FC59E2467F71}" type="presParOf" srcId="{A08BE34F-26EE-4779-AE6D-15885B26EB06}" destId="{321CBE42-B19D-49A8-A40A-36B020C03FC0}" srcOrd="10" destOrd="0" presId="urn:microsoft.com/office/officeart/2008/layout/VerticalCurvedList"/>
    <dgm:cxn modelId="{DFC9EC4F-3363-4D64-B270-0F1A946396ED}" type="presParOf" srcId="{321CBE42-B19D-49A8-A40A-36B020C03FC0}" destId="{F7EE86B7-56AE-4A54-AB73-2B64FCD20C64}" srcOrd="0" destOrd="0" presId="urn:microsoft.com/office/officeart/2008/layout/VerticalCurvedList"/>
    <dgm:cxn modelId="{6DD1771E-EA86-4B2C-A568-4799C73CA92D}" type="presParOf" srcId="{A08BE34F-26EE-4779-AE6D-15885B26EB06}" destId="{E645F395-FE36-414B-B140-5C120BAF30B7}" srcOrd="11" destOrd="0" presId="urn:microsoft.com/office/officeart/2008/layout/VerticalCurvedList"/>
    <dgm:cxn modelId="{A7A27E6C-4450-4F2F-B5C1-55823BFBE53A}" type="presParOf" srcId="{A08BE34F-26EE-4779-AE6D-15885B26EB06}" destId="{D476BEC7-82B1-4887-A223-6598B3ED06EE}" srcOrd="12" destOrd="0" presId="urn:microsoft.com/office/officeart/2008/layout/VerticalCurvedList"/>
    <dgm:cxn modelId="{175C5441-D45F-462C-A1A5-BCC716F08343}" type="presParOf" srcId="{D476BEC7-82B1-4887-A223-6598B3ED06EE}" destId="{5E25BCBD-44F0-4A72-A9C9-A54A4CBE0CB5}" srcOrd="0" destOrd="0" presId="urn:microsoft.com/office/officeart/2008/layout/VerticalCurvedList"/>
    <dgm:cxn modelId="{33296EF9-E865-4DE4-91C2-F36A20CF5C70}" type="presParOf" srcId="{A08BE34F-26EE-4779-AE6D-15885B26EB06}" destId="{FDE01D84-4A0E-47CF-B12F-E1E18AE6F3F5}" srcOrd="13" destOrd="0" presId="urn:microsoft.com/office/officeart/2008/layout/VerticalCurvedList"/>
    <dgm:cxn modelId="{7DA22763-30F2-4C8B-8F18-CE17480B8A3D}" type="presParOf" srcId="{A08BE34F-26EE-4779-AE6D-15885B26EB06}" destId="{46A9046D-3531-483A-9941-A7117667E7BF}" srcOrd="14" destOrd="0" presId="urn:microsoft.com/office/officeart/2008/layout/VerticalCurvedList"/>
    <dgm:cxn modelId="{F70E1ED6-D7F4-4480-9F96-08227DEE5B75}" type="presParOf" srcId="{46A9046D-3531-483A-9941-A7117667E7BF}" destId="{68BD83DA-3F9B-43E3-B4E6-5074B22855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745596911" name=""/>
      <dsp:cNvGrpSpPr/>
    </dsp:nvGrpSpPr>
    <dsp:grpSpPr bwMode="auto">
      <a:xfrm>
        <a:off x="0" y="0"/>
        <a:ext cx="9022555" cy="3583168"/>
        <a:chOff x="0" y="0"/>
        <a:chExt cx="9022555" cy="3583168"/>
      </a:xfrm>
    </dsp:grpSpPr>
    <dsp:sp modelId="{A4031934-FF85-477B-B84F-F9FC26AE730B}">
      <dsp:nvSpPr>
        <dsp:cNvPr id="0" name=""/>
        <dsp:cNvSpPr/>
      </dsp:nvSpPr>
      <dsp:spPr bwMode="auto">
        <a:xfrm>
          <a:off x="-4050331" y="-621704"/>
          <a:ext cx="4826577" cy="4826577"/>
        </a:xfrm>
        <a:prstGeom prst="blockArc">
          <a:avLst>
            <a:gd name="adj1" fmla="val 18900000"/>
            <a:gd name="adj2" fmla="val 2700000"/>
            <a:gd name="adj3" fmla="val 44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</dsp:sp>
    <dsp:sp modelId="{11A49814-162D-4A45-A8AD-8481EC98100C}">
      <dsp:nvSpPr>
        <dsp:cNvPr id="0" name=""/>
        <dsp:cNvSpPr/>
      </dsp:nvSpPr>
      <dsp:spPr bwMode="auto">
        <a:xfrm>
          <a:off x="251602" y="162890"/>
          <a:ext cx="8723360" cy="325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Планирование/согласование </a:t>
          </a:r>
          <a:r>
            <a:rPr lang="ru-RU" sz="1000">
              <a:latin typeface="Times New Roman"/>
              <a:cs typeface="Times New Roman"/>
            </a:rPr>
            <a:t>бюджетных заявок на ИТ </a:t>
          </a:r>
          <a:endParaRPr lang="ru-RU" sz="1000"/>
        </a:p>
      </dsp:txBody>
      <dsp:txXfrm>
        <a:off x="251602" y="162890"/>
        <a:ext cx="8723360" cy="325638"/>
      </dsp:txXfrm>
    </dsp:sp>
    <dsp:sp modelId="{8F50D43E-636E-47B8-9CCB-5E87A3B7ECDD}">
      <dsp:nvSpPr>
        <dsp:cNvPr id="0" name=""/>
        <dsp:cNvSpPr/>
      </dsp:nvSpPr>
      <dsp:spPr bwMode="auto">
        <a:xfrm>
          <a:off x="48078" y="122186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A0E082CA-A1A6-491C-9837-1005FB18B256}">
      <dsp:nvSpPr>
        <dsp:cNvPr id="0" name=""/>
        <dsp:cNvSpPr/>
      </dsp:nvSpPr>
      <dsp:spPr bwMode="auto">
        <a:xfrm>
          <a:off x="546496" y="616936"/>
          <a:ext cx="8428465" cy="39503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Формирование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контроль </a:t>
          </a:r>
          <a:r>
            <a:rPr lang="ru-RU" sz="1000">
              <a:latin typeface="Times New Roman"/>
              <a:cs typeface="Times New Roman"/>
            </a:rPr>
            <a:t>исполнения бюджетов на ИТ, в том числе </a:t>
          </a:r>
          <a:r>
            <a:rPr lang="ru-RU" sz="1000">
              <a:latin typeface="Times New Roman"/>
              <a:cs typeface="Times New Roman"/>
            </a:rPr>
            <a:t>детальный </a:t>
          </a:r>
          <a:r>
            <a:rPr lang="ru-RU" sz="1000">
              <a:latin typeface="Times New Roman"/>
              <a:cs typeface="Times New Roman"/>
            </a:rPr>
            <a:t>пофакторный</a:t>
          </a:r>
          <a:r>
            <a:rPr lang="ru-RU" sz="1000">
              <a:latin typeface="Times New Roman"/>
              <a:cs typeface="Times New Roman"/>
            </a:rPr>
            <a:t> </a:t>
          </a:r>
          <a:r>
            <a:rPr lang="ru-RU" sz="1000">
              <a:latin typeface="Times New Roman"/>
              <a:cs typeface="Times New Roman"/>
            </a:rPr>
            <a:t>план-факт </a:t>
          </a:r>
          <a:r>
            <a:rPr lang="ru-RU" sz="1000">
              <a:latin typeface="Times New Roman"/>
              <a:cs typeface="Times New Roman"/>
            </a:rPr>
            <a:t>анализ </a:t>
          </a:r>
          <a:endParaRPr lang="ru-RU" sz="1000"/>
        </a:p>
      </dsp:txBody>
      <dsp:txXfrm>
        <a:off x="546496" y="616936"/>
        <a:ext cx="8428465" cy="395035"/>
      </dsp:txXfrm>
    </dsp:sp>
    <dsp:sp modelId="{56324ED8-96F7-41F6-872B-8055B85A21B7}">
      <dsp:nvSpPr>
        <dsp:cNvPr id="0" name=""/>
        <dsp:cNvSpPr/>
      </dsp:nvSpPr>
      <dsp:spPr bwMode="auto">
        <a:xfrm>
          <a:off x="342972" y="610930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FA8649EF-89C6-47C2-98E9-CD644EA75792}">
      <dsp:nvSpPr>
        <dsp:cNvPr id="0" name=""/>
        <dsp:cNvSpPr/>
      </dsp:nvSpPr>
      <dsp:spPr bwMode="auto">
        <a:xfrm>
          <a:off x="708097" y="1140020"/>
          <a:ext cx="8266864" cy="325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Краткосрочное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среднесрочное прогнозирование </a:t>
          </a:r>
          <a:r>
            <a:rPr lang="ru-RU" sz="1000">
              <a:latin typeface="Times New Roman"/>
              <a:cs typeface="Times New Roman"/>
            </a:rPr>
            <a:t>бюджетов сопровождения ИТ-решений, технического обслуживания и замены ИТ-оборудования</a:t>
          </a:r>
          <a:endParaRPr lang="ru-RU" sz="1000">
            <a:latin typeface="Times New Roman"/>
            <a:cs typeface="Times New Roman"/>
          </a:endParaRPr>
        </a:p>
      </dsp:txBody>
      <dsp:txXfrm>
        <a:off x="708097" y="1140020"/>
        <a:ext cx="8266864" cy="325638"/>
      </dsp:txXfrm>
    </dsp:sp>
    <dsp:sp modelId="{03E24EC8-F0FA-4C07-B1A6-591599E68DD6}">
      <dsp:nvSpPr>
        <dsp:cNvPr id="0" name=""/>
        <dsp:cNvSpPr/>
      </dsp:nvSpPr>
      <dsp:spPr bwMode="auto">
        <a:xfrm>
          <a:off x="504573" y="1099315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20E7971E-81CD-4BA4-B275-50D84DFE7BCD}">
      <dsp:nvSpPr>
        <dsp:cNvPr id="0" name=""/>
        <dsp:cNvSpPr/>
      </dsp:nvSpPr>
      <dsp:spPr bwMode="auto">
        <a:xfrm>
          <a:off x="759695" y="1628764"/>
          <a:ext cx="8215267" cy="325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Рассмотрение </a:t>
          </a:r>
          <a:r>
            <a:rPr lang="ru-RU" sz="1000">
              <a:latin typeface="Times New Roman"/>
              <a:cs typeface="Times New Roman"/>
            </a:rPr>
            <a:t>заявок на ресурсы Департаментом ПАО «Газпром» (Н.А. </a:t>
          </a:r>
          <a:r>
            <a:rPr lang="ru-RU" sz="1000">
              <a:latin typeface="Times New Roman"/>
              <a:cs typeface="Times New Roman"/>
            </a:rPr>
            <a:t>Кисленко</a:t>
          </a:r>
          <a:r>
            <a:rPr lang="ru-RU" sz="1000">
              <a:latin typeface="Times New Roman"/>
              <a:cs typeface="Times New Roman"/>
            </a:rPr>
            <a:t>), </a:t>
          </a:r>
          <a:r>
            <a:rPr lang="ru-RU" sz="1000">
              <a:latin typeface="Times New Roman"/>
              <a:cs typeface="Times New Roman"/>
            </a:rPr>
            <a:t>формирование, отслеживание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анализ </a:t>
          </a:r>
          <a:r>
            <a:rPr lang="ru-RU" sz="1000">
              <a:latin typeface="Times New Roman"/>
              <a:cs typeface="Times New Roman"/>
            </a:rPr>
            <a:t>исполнения планов мероприятий по импортозамещению </a:t>
          </a:r>
          <a:endParaRPr lang="ru-RU" sz="1000"/>
        </a:p>
      </dsp:txBody>
      <dsp:txXfrm>
        <a:off x="759695" y="1628764"/>
        <a:ext cx="8215267" cy="325638"/>
      </dsp:txXfrm>
    </dsp:sp>
    <dsp:sp modelId="{51696DC2-1046-47E7-BD39-D91B13E2EBF8}">
      <dsp:nvSpPr>
        <dsp:cNvPr id="0" name=""/>
        <dsp:cNvSpPr/>
      </dsp:nvSpPr>
      <dsp:spPr bwMode="auto">
        <a:xfrm>
          <a:off x="556171" y="1588060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EC81585C-D7EA-467D-A293-06E0AE6E5F76}">
      <dsp:nvSpPr>
        <dsp:cNvPr id="0" name=""/>
        <dsp:cNvSpPr/>
      </dsp:nvSpPr>
      <dsp:spPr bwMode="auto">
        <a:xfrm>
          <a:off x="708097" y="2117508"/>
          <a:ext cx="8266864" cy="325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Предварительное согласование </a:t>
          </a:r>
          <a:r>
            <a:rPr lang="ru-RU" sz="1000">
              <a:latin typeface="Times New Roman"/>
              <a:cs typeface="Times New Roman"/>
            </a:rPr>
            <a:t>с Департаментом ПАО «Газпром» ИТ-проектов компаний Группы Газпром (КГГ) и их изменений (ЗИ) для последующего учета в бюджетных процедурах </a:t>
          </a:r>
          <a:endParaRPr lang="ru-RU" sz="1000"/>
        </a:p>
      </dsp:txBody>
      <dsp:txXfrm>
        <a:off x="708097" y="2117508"/>
        <a:ext cx="8266864" cy="325638"/>
      </dsp:txXfrm>
    </dsp:sp>
    <dsp:sp modelId="{F7EE86B7-56AE-4A54-AB73-2B64FCD20C64}">
      <dsp:nvSpPr>
        <dsp:cNvPr id="0" name=""/>
        <dsp:cNvSpPr/>
      </dsp:nvSpPr>
      <dsp:spPr bwMode="auto">
        <a:xfrm>
          <a:off x="504573" y="2076804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E645F395-FE36-414B-B140-5C120BAF30B7}">
      <dsp:nvSpPr>
        <dsp:cNvPr id="0" name=""/>
        <dsp:cNvSpPr/>
      </dsp:nvSpPr>
      <dsp:spPr bwMode="auto">
        <a:xfrm>
          <a:off x="546496" y="2605894"/>
          <a:ext cx="8428465" cy="32563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Планирование, согласование </a:t>
          </a:r>
          <a:r>
            <a:rPr lang="ru-RU" sz="1000">
              <a:latin typeface="Times New Roman"/>
              <a:cs typeface="Times New Roman"/>
            </a:rPr>
            <a:t>и </a:t>
          </a:r>
          <a:r>
            <a:rPr lang="ru-RU" sz="1000">
              <a:latin typeface="Times New Roman"/>
              <a:cs typeface="Times New Roman"/>
            </a:rPr>
            <a:t>учет </a:t>
          </a:r>
          <a:r>
            <a:rPr lang="ru-RU" sz="1000">
              <a:latin typeface="Times New Roman"/>
              <a:cs typeface="Times New Roman"/>
            </a:rPr>
            <a:t>договоров с ООО «Газпром информ» для последующего учета в бюджетных процедурах </a:t>
          </a:r>
          <a:endParaRPr lang="ru-RU" sz="1000"/>
        </a:p>
      </dsp:txBody>
      <dsp:txXfrm>
        <a:off x="546496" y="2605894"/>
        <a:ext cx="8428465" cy="325638"/>
      </dsp:txXfrm>
    </dsp:sp>
    <dsp:sp modelId="{5E25BCBD-44F0-4A72-A9C9-A54A4CBE0CB5}">
      <dsp:nvSpPr>
        <dsp:cNvPr id="0" name=""/>
        <dsp:cNvSpPr/>
      </dsp:nvSpPr>
      <dsp:spPr bwMode="auto">
        <a:xfrm>
          <a:off x="342972" y="2565189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  <dsp:sp modelId="{FDE01D84-4A0E-47CF-B12F-E1E18AE6F3F5}">
      <dsp:nvSpPr>
        <dsp:cNvPr id="0" name=""/>
        <dsp:cNvSpPr/>
      </dsp:nvSpPr>
      <dsp:spPr bwMode="auto">
        <a:xfrm>
          <a:off x="262593" y="3028728"/>
          <a:ext cx="8701377" cy="4574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rgbClr val="000000"/>
        </a:lnRef>
        <a:fillRef idx="2">
          <a:srgbClr val="000000"/>
        </a:fillRef>
        <a:effectRef idx="1">
          <a:srgbClr val="000000"/>
        </a:effectRef>
        <a:fontRef idx="minor">
          <a:schemeClr val="dk1"/>
        </a:fontRef>
      </dsp:style>
      <dsp:txBody>
        <a:bodyPr spcFirstLastPara="0" vert="horz" wrap="square" lIns="258475" tIns="25400" rIns="25400" bIns="2540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ru-RU" sz="1000">
              <a:latin typeface="Times New Roman"/>
              <a:cs typeface="Times New Roman"/>
            </a:rPr>
            <a:t>Предварительное согласование </a:t>
          </a:r>
          <a:r>
            <a:rPr lang="ru-RU" sz="1000">
              <a:latin typeface="Times New Roman"/>
              <a:cs typeface="Times New Roman"/>
            </a:rPr>
            <a:t>бюджетов в автоматизированном режиме с учетом реестров рекомендованного ПО и оборудования, рассмотренных проектов, согласованных договоров, сформированных прогнозов замены ИТ-оборудования, требуемых ресурсов на ежегодную поддержку оборудования и программного обеспечения</a:t>
          </a:r>
          <a:endParaRPr lang="ru-RU" sz="1000"/>
        </a:p>
      </dsp:txBody>
      <dsp:txXfrm>
        <a:off x="262593" y="3028728"/>
        <a:ext cx="8701377" cy="457459"/>
      </dsp:txXfrm>
    </dsp:sp>
    <dsp:sp modelId="{68BD83DA-3F9B-43E3-B4E6-5074B2285501}">
      <dsp:nvSpPr>
        <dsp:cNvPr id="0" name=""/>
        <dsp:cNvSpPr/>
      </dsp:nvSpPr>
      <dsp:spPr bwMode="auto">
        <a:xfrm>
          <a:off x="48078" y="3053934"/>
          <a:ext cx="407047" cy="40704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rgbClr val="000000"/>
        </a:lnRef>
        <a:fillRef idx="2">
          <a:srgbClr val="000000"/>
        </a:fillRef>
        <a:effectRef idx="0">
          <a:srgbClr val="00000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 val="norm"/>
    </dgm:varLst>
    <dgm:alg type="composite"/>
    <dgm:shape r:blip="">
      <dgm:adjLst/>
    </dgm:shape>
    <dgm:constrLst>
      <dgm:constr type="w" for="ch" refType="h" refFor="ch" op="gte" fact="0.800000"/>
    </dgm:constrLst>
    <dgm:layoutNode name="Name1">
      <dgm:alg type="composite"/>
      <dgm:shape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625000"/>
                <dgm:constr type="w" for="ch" forName="accent_1" refType="h" refFor="ch" refForName="accent_1" op="equ"/>
                <dgm:constr type="ctrY" for="ch" forName="accent_1" refType="h" fact="0.500000"/>
                <dgm:constr type="ctrX" for="ch" forName="accent_1" refType="h" fact="0.2253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357100"/>
                <dgm:constr type="w" for="ch" forName="accent_1" refType="h" refFor="ch" refForName="accent_1" op="equ"/>
                <dgm:constr type="ctrY" for="ch" forName="accent_1" refType="h" fact="0.285700"/>
                <dgm:constr type="ctrX" for="ch" forName="accent_1" refType="h" fact="0.1891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357100"/>
                <dgm:constr type="w" for="ch" forName="accent_2" refType="h" refFor="ch" refForName="accent_2" op="equ"/>
                <dgm:constr type="ctrY" for="ch" forName="accent_2" refType="h" fact="0.714300"/>
                <dgm:constr type="ctrX" for="ch" forName="accent_2" refType="h" fact="0.1891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250000"/>
                <dgm:constr type="w" for="ch" forName="accent_1" refType="h" refFor="ch" refForName="accent_1" op="equ"/>
                <dgm:constr type="ctrY" for="ch" forName="accent_1" refType="h" fact="0.200000"/>
                <dgm:constr type="ctrX" for="ch" forName="accent_1" refType="h" fact="0.1526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250000"/>
                <dgm:constr type="w" for="ch" forName="accent_2" refType="h" refFor="ch" refForName="accent_2" op="equ"/>
                <dgm:constr type="ctrY" for="ch" forName="accent_2" refType="h" fact="0.500000"/>
                <dgm:constr type="ctrX" for="ch" forName="accent_2" refType="h" fact="0.2253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h" for="ch" forName="accent_3" refType="h" fact="0.250000"/>
                <dgm:constr type="w" for="ch" forName="accent_3" refType="h" refFor="ch" refForName="accent_3" op="equ"/>
                <dgm:constr type="ctrY" for="ch" forName="accent_3" refType="h" fact="0.800000"/>
                <dgm:constr type="ctrX" for="ch" forName="accent_3" refType="h" fact="0.152600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lMarg" for="ch" forName="text_3" refType="w" refFor="ch" refForName="accent_3" fact="1.800000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92300"/>
                <dgm:constr type="w" for="ch" forName="accent_1" refType="h" refFor="ch" refForName="accent_1" op="equ"/>
                <dgm:constr type="ctrY" for="ch" forName="accent_1" refType="h" fact="0.153800"/>
                <dgm:constr type="ctrX" for="ch" forName="accent_1" refType="h" fact="0.1268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192300"/>
                <dgm:constr type="w" for="ch" forName="accent_2" refType="h" refFor="ch" refForName="accent_2" op="equ"/>
                <dgm:constr type="ctrY" for="ch" forName="accent_2" refType="h" fact="0.384600"/>
                <dgm:constr type="ctrX" for="ch" forName="accent_2" refType="h" fact="0.2150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h" for="ch" forName="accent_3" refType="h" fact="0.192300"/>
                <dgm:constr type="w" for="ch" forName="accent_3" refType="h" refFor="ch" refForName="accent_3" op="equ"/>
                <dgm:constr type="ctrY" for="ch" forName="accent_3" refType="h" fact="0.615400"/>
                <dgm:constr type="ctrX" for="ch" forName="accent_3" refType="h" fact="0.215000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lMarg" for="ch" forName="text_3" refType="w" refFor="ch" refForName="accent_3" fact="1.800000"/>
                <dgm:constr type="h" for="ch" forName="accent_4" refType="h" fact="0.192300"/>
                <dgm:constr type="w" for="ch" forName="accent_4" refType="h" refFor="ch" refForName="accent_4" op="equ"/>
                <dgm:constr type="ctrY" for="ch" forName="accent_4" refType="h" fact="0.846200"/>
                <dgm:constr type="ctrX" for="ch" forName="accent_4" refType="h" fact="0.126800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lMarg" for="ch" forName="text_4" refType="w" refFor="ch" refForName="accent_4" fact="1.800000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56300"/>
                <dgm:constr type="w" for="ch" forName="accent_1" refType="h" refFor="ch" refForName="accent_1" op="equ"/>
                <dgm:constr type="ctrY" for="ch" forName="accent_1" refType="h" fact="0.125000"/>
                <dgm:constr type="ctrX" for="ch" forName="accent_1" refType="h" fact="0.1082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156300"/>
                <dgm:constr type="w" for="ch" forName="accent_2" refType="h" refFor="ch" refForName="accent_2" op="equ"/>
                <dgm:constr type="ctrY" for="ch" forName="accent_2" refType="h" fact="0.312500"/>
                <dgm:constr type="ctrX" for="ch" forName="accent_2" refType="h" fact="0.1978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h" for="ch" forName="accent_3" refType="h" fact="0.156300"/>
                <dgm:constr type="w" for="ch" forName="accent_3" refType="h" refFor="ch" refForName="accent_3" op="equ"/>
                <dgm:constr type="ctrY" for="ch" forName="accent_3" refType="h" fact="0.500000"/>
                <dgm:constr type="ctrX" for="ch" forName="accent_3" refType="h" fact="0.225300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lMarg" for="ch" forName="text_3" refType="w" refFor="ch" refForName="accent_3" fact="1.800000"/>
                <dgm:constr type="h" for="ch" forName="accent_4" refType="h" fact="0.156300"/>
                <dgm:constr type="w" for="ch" forName="accent_4" refType="h" refFor="ch" refForName="accent_4" op="equ"/>
                <dgm:constr type="ctrY" for="ch" forName="accent_4" refType="h" fact="0.687500"/>
                <dgm:constr type="ctrX" for="ch" forName="accent_4" refType="h" fact="0.197800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lMarg" for="ch" forName="text_4" refType="w" refFor="ch" refForName="accent_4" fact="1.800000"/>
                <dgm:constr type="h" for="ch" forName="accent_5" refType="h" fact="0.156300"/>
                <dgm:constr type="w" for="ch" forName="accent_5" refType="h" refFor="ch" refForName="accent_5" op="equ"/>
                <dgm:constr type="ctrY" for="ch" forName="accent_5" refType="h" fact="0.875000"/>
                <dgm:constr type="ctrX" for="ch" forName="accent_5" refType="h" fact="0.108200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lMarg" for="ch" forName="text_5" refType="w" refFor="ch" refForName="accent_5" fact="1.800000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31600"/>
                <dgm:constr type="w" for="ch" forName="accent_1" refType="h" refFor="ch" refForName="accent_1" op="equ"/>
                <dgm:constr type="ctrY" for="ch" forName="accent_1" refType="h" fact="0.105300"/>
                <dgm:constr type="ctrX" for="ch" forName="accent_1" refType="h" fact="0.0943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131600"/>
                <dgm:constr type="w" for="ch" forName="accent_2" refType="h" refFor="ch" refForName="accent_2" op="equ"/>
                <dgm:constr type="ctrY" for="ch" forName="accent_2" refType="h" fact="0.263200"/>
                <dgm:constr type="ctrX" for="ch" forName="accent_2" refType="h" fact="0.1809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h" for="ch" forName="accent_3" refType="h" fact="0.131600"/>
                <dgm:constr type="w" for="ch" forName="accent_3" refType="h" refFor="ch" refForName="accent_3" op="equ"/>
                <dgm:constr type="ctrY" for="ch" forName="accent_3" refType="h" fact="0.421100"/>
                <dgm:constr type="ctrX" for="ch" forName="accent_3" refType="h" fact="0.220500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lMarg" for="ch" forName="text_3" refType="w" refFor="ch" refForName="accent_3" fact="1.800000"/>
                <dgm:constr type="h" for="ch" forName="accent_4" refType="h" fact="0.131600"/>
                <dgm:constr type="w" for="ch" forName="accent_4" refType="h" refFor="ch" refForName="accent_4" op="equ"/>
                <dgm:constr type="ctrY" for="ch" forName="accent_4" refType="h" fact="0.578900"/>
                <dgm:constr type="ctrX" for="ch" forName="accent_4" refType="h" fact="0.220500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lMarg" for="ch" forName="text_4" refType="w" refFor="ch" refForName="accent_4" fact="1.800000"/>
                <dgm:constr type="h" for="ch" forName="accent_5" refType="h" fact="0.131600"/>
                <dgm:constr type="w" for="ch" forName="accent_5" refType="h" refFor="ch" refForName="accent_5" op="equ"/>
                <dgm:constr type="ctrY" for="ch" forName="accent_5" refType="h" fact="0.736800"/>
                <dgm:constr type="ctrX" for="ch" forName="accent_5" refType="h" fact="0.180900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lMarg" for="ch" forName="text_5" refType="w" refFor="ch" refForName="accent_5" fact="1.800000"/>
                <dgm:constr type="h" for="ch" forName="accent_6" refType="h" fact="0.131600"/>
                <dgm:constr type="w" for="ch" forName="accent_6" refType="h" refFor="ch" refForName="accent_6" op="equ"/>
                <dgm:constr type="ctrY" for="ch" forName="accent_6" refType="h" fact="0.894700"/>
                <dgm:constr type="ctrX" for="ch" forName="accent_6" refType="h" fact="0.094300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00000"/>
                <dgm:constr type="ctrY" for="ch" forName="text_6" refType="ctrY" refFor="ch" refForName="accent_6"/>
                <dgm:constr type="lMarg" for="ch" forName="text_6" refType="w" refFor="ch" refForName="accent_6" fact="1.800000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0000"/>
                <dgm:constr type="l" for="ch" forName="cycle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13600"/>
                <dgm:constr type="w" for="ch" forName="accent_1" refType="h" refFor="ch" refForName="accent_1" op="equ"/>
                <dgm:constr type="ctrY" for="ch" forName="accent_1" refType="h" fact="0.090900"/>
                <dgm:constr type="ctrX" for="ch" forName="accent_1" refType="h" fact="0.083500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lMarg" for="ch" forName="text_1" refType="w" refFor="ch" refForName="accent_1" fact="1.800000"/>
                <dgm:constr type="h" for="ch" forName="accent_2" refType="h" fact="0.113600"/>
                <dgm:constr type="w" for="ch" forName="accent_2" refType="h" refFor="ch" refForName="accent_2" op="equ"/>
                <dgm:constr type="ctrY" for="ch" forName="accent_2" refType="h" fact="0.227300"/>
                <dgm:constr type="ctrX" for="ch" forName="accent_2" refType="h" fact="0.165800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lMarg" for="ch" forName="text_2" refType="w" refFor="ch" refForName="accent_2" fact="1.800000"/>
                <dgm:constr type="h" for="ch" forName="accent_3" refType="h" fact="0.113600"/>
                <dgm:constr type="w" for="ch" forName="accent_3" refType="h" refFor="ch" refForName="accent_3" op="equ"/>
                <dgm:constr type="ctrY" for="ch" forName="accent_3" refType="h" fact="0.363600"/>
                <dgm:constr type="ctrX" for="ch" forName="accent_3" refType="h" fact="0.210900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lMarg" for="ch" forName="text_3" refType="w" refFor="ch" refForName="accent_3" fact="1.800000"/>
                <dgm:constr type="h" for="ch" forName="accent_4" refType="h" fact="0.113600"/>
                <dgm:constr type="w" for="ch" forName="accent_4" refType="h" refFor="ch" refForName="accent_4" op="equ"/>
                <dgm:constr type="ctrY" for="ch" forName="accent_4" refType="h" fact="0.500000"/>
                <dgm:constr type="ctrX" for="ch" forName="accent_4" refType="h" fact="0.225300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lMarg" for="ch" forName="text_4" refType="w" refFor="ch" refForName="accent_4" fact="1.800000"/>
                <dgm:constr type="h" for="ch" forName="accent_5" refType="h" fact="0.113600"/>
                <dgm:constr type="w" for="ch" forName="accent_5" refType="h" refFor="ch" refForName="accent_5" op="equ"/>
                <dgm:constr type="ctrY" for="ch" forName="accent_5" refType="h" fact="0.636400"/>
                <dgm:constr type="ctrX" for="ch" forName="accent_5" refType="h" fact="0.210900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lMarg" for="ch" forName="text_5" refType="w" refFor="ch" refForName="accent_5" fact="1.800000"/>
                <dgm:constr type="h" for="ch" forName="accent_6" refType="h" fact="0.113600"/>
                <dgm:constr type="w" for="ch" forName="accent_6" refType="h" refFor="ch" refForName="accent_6" op="equ"/>
                <dgm:constr type="ctrY" for="ch" forName="accent_6" refType="h" fact="0.772700"/>
                <dgm:constr type="ctrX" for="ch" forName="accent_6" refType="h" fact="0.165800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00000"/>
                <dgm:constr type="ctrY" for="ch" forName="text_6" refType="ctrY" refFor="ch" refForName="accent_6"/>
                <dgm:constr type="lMarg" for="ch" forName="text_6" refType="w" refFor="ch" refForName="accent_6" fact="1.800000"/>
                <dgm:constr type="h" for="ch" forName="accent_7" refType="h" fact="0.113600"/>
                <dgm:constr type="w" for="ch" forName="accent_7" refType="h" refFor="ch" refForName="accent_7" op="equ"/>
                <dgm:constr type="ctrY" for="ch" forName="accent_7" refType="h" fact="0.909100"/>
                <dgm:constr type="ctrX" for="ch" forName="accent_7" refType="h" fact="0.083500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00000"/>
                <dgm:constr type="ctrY" for="ch" forName="text_7" refType="ctrY" refFor="ch" refForName="accent_7"/>
                <dgm:constr type="lMarg" for="ch" forName="text_7" refType="w" refFor="ch" refForName="accent_7" fact="1.800000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625000"/>
                <dgm:constr type="w" for="ch" forName="accent_1" refType="h" refFor="ch" refForName="accent_1" op="equ"/>
                <dgm:constr type="ctrY" for="ch" forName="accent_1" refType="h" fact="0.500000"/>
                <dgm:constr type="ctrX" for="ch" forName="accent_1" refType="w"/>
                <dgm:constr type="ctrXOff" for="ch" forName="accent_1" refType="h" fact="-0.2253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357100"/>
                <dgm:constr type="w" for="ch" forName="accent_1" refType="h" refFor="ch" refForName="accent_1" op="equ"/>
                <dgm:constr type="ctrY" for="ch" forName="accent_1" refType="h" fact="0.285700"/>
                <dgm:constr type="ctrX" for="ch" forName="accent_1" refType="w"/>
                <dgm:constr type="ctrXOff" for="ch" forName="accent_1" refType="h" fact="-0.1891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357100"/>
                <dgm:constr type="w" for="ch" forName="accent_2" refType="h" refFor="ch" refForName="accent_2" op="equ"/>
                <dgm:constr type="ctrY" for="ch" forName="accent_2" refType="h" fact="0.714300"/>
                <dgm:constr type="ctrX" for="ch" forName="accent_2" refType="w"/>
                <dgm:constr type="ctrXOff" for="ch" forName="accent_2" refType="h" fact="-0.1891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250000"/>
                <dgm:constr type="w" for="ch" forName="accent_1" refType="h" refFor="ch" refForName="accent_1" op="equ"/>
                <dgm:constr type="ctrY" for="ch" forName="accent_1" refType="h" fact="0.200000"/>
                <dgm:constr type="ctrX" for="ch" forName="accent_1" refType="w"/>
                <dgm:constr type="ctrXOff" for="ch" forName="accent_1" refType="h" fact="-0.1526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250000"/>
                <dgm:constr type="w" for="ch" forName="accent_2" refType="h" refFor="ch" refForName="accent_2" op="equ"/>
                <dgm:constr type="ctrY" for="ch" forName="accent_2" refType="h" fact="0.500000"/>
                <dgm:constr type="ctrX" for="ch" forName="accent_2" refType="w"/>
                <dgm:constr type="ctrXOff" for="ch" forName="accent_2" refType="h" fact="-0.2253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h" for="ch" forName="accent_3" refType="h" fact="0.250000"/>
                <dgm:constr type="w" for="ch" forName="accent_3" refType="h" refFor="ch" refForName="accent_3" op="equ"/>
                <dgm:constr type="ctrY" for="ch" forName="accent_3" refType="h" fact="0.800000"/>
                <dgm:constr type="ctrX" for="ch" forName="accent_3" refType="w"/>
                <dgm:constr type="ctrXOff" for="ch" forName="accent_3" refType="h" fact="-0.152600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rMarg" for="ch" forName="text_3" refType="w" refFor="ch" refForName="accent_3" fact="1.800000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92300"/>
                <dgm:constr type="w" for="ch" forName="accent_1" refType="h" refFor="ch" refForName="accent_1" op="equ"/>
                <dgm:constr type="ctrY" for="ch" forName="accent_1" refType="h" fact="0.153800"/>
                <dgm:constr type="ctrX" for="ch" forName="accent_1" refType="w"/>
                <dgm:constr type="ctrXOff" for="ch" forName="accent_1" refType="h" fact="-0.1268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192300"/>
                <dgm:constr type="w" for="ch" forName="accent_2" refType="h" refFor="ch" refForName="accent_2" op="equ"/>
                <dgm:constr type="ctrY" for="ch" forName="accent_2" refType="h" fact="0.384600"/>
                <dgm:constr type="ctrX" for="ch" forName="accent_2" refType="w"/>
                <dgm:constr type="ctrXOff" for="ch" forName="accent_2" refType="h" fact="-0.2150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h" for="ch" forName="accent_3" refType="h" fact="0.192300"/>
                <dgm:constr type="w" for="ch" forName="accent_3" refType="h" refFor="ch" refForName="accent_3" op="equ"/>
                <dgm:constr type="ctrY" for="ch" forName="accent_3" refType="h" fact="0.615400"/>
                <dgm:constr type="ctrX" for="ch" forName="accent_3" refType="w"/>
                <dgm:constr type="ctrXOff" for="ch" forName="accent_3" refType="h" fact="-0.215000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rMarg" for="ch" forName="text_3" refType="w" refFor="ch" refForName="accent_3" fact="1.800000"/>
                <dgm:constr type="h" for="ch" forName="accent_4" refType="h" fact="0.192300"/>
                <dgm:constr type="w" for="ch" forName="accent_4" refType="h" refFor="ch" refForName="accent_4" op="equ"/>
                <dgm:constr type="ctrY" for="ch" forName="accent_4" refType="h" fact="0.846200"/>
                <dgm:constr type="ctrX" for="ch" forName="accent_4" refType="w"/>
                <dgm:constr type="ctrXOff" for="ch" forName="accent_4" refType="h" fact="-0.126800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rMarg" for="ch" forName="text_4" refType="w" refFor="ch" refForName="accent_4" fact="1.800000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56300"/>
                <dgm:constr type="w" for="ch" forName="accent_1" refType="h" refFor="ch" refForName="accent_1" op="equ"/>
                <dgm:constr type="ctrY" for="ch" forName="accent_1" refType="h" fact="0.125000"/>
                <dgm:constr type="ctrX" for="ch" forName="accent_1" refType="w"/>
                <dgm:constr type="ctrXOff" for="ch" forName="accent_1" refType="h" fact="-0.1082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156300"/>
                <dgm:constr type="w" for="ch" forName="accent_2" refType="h" refFor="ch" refForName="accent_2" op="equ"/>
                <dgm:constr type="ctrY" for="ch" forName="accent_2" refType="h" fact="0.312500"/>
                <dgm:constr type="ctrX" for="ch" forName="accent_2" refType="w"/>
                <dgm:constr type="ctrXOff" for="ch" forName="accent_2" refType="h" fact="-0.1978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h" for="ch" forName="accent_3" refType="h" fact="0.156300"/>
                <dgm:constr type="w" for="ch" forName="accent_3" refType="h" refFor="ch" refForName="accent_3" op="equ"/>
                <dgm:constr type="ctrY" for="ch" forName="accent_3" refType="h" fact="0.500000"/>
                <dgm:constr type="ctrX" for="ch" forName="accent_3" refType="w"/>
                <dgm:constr type="ctrXOff" for="ch" forName="accent_3" refType="h" fact="-0.225300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rMarg" for="ch" forName="text_3" refType="w" refFor="ch" refForName="accent_3" fact="1.800000"/>
                <dgm:constr type="h" for="ch" forName="accent_4" refType="h" fact="0.156300"/>
                <dgm:constr type="w" for="ch" forName="accent_4" refType="h" refFor="ch" refForName="accent_4" op="equ"/>
                <dgm:constr type="ctrY" for="ch" forName="accent_4" refType="h" fact="0.687500"/>
                <dgm:constr type="ctrX" for="ch" forName="accent_4" refType="w"/>
                <dgm:constr type="ctrXOff" for="ch" forName="accent_4" refType="h" fact="-0.197800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rMarg" for="ch" forName="text_4" refType="w" refFor="ch" refForName="accent_4" fact="1.800000"/>
                <dgm:constr type="h" for="ch" forName="accent_5" refType="h" fact="0.156300"/>
                <dgm:constr type="w" for="ch" forName="accent_5" refType="h" refFor="ch" refForName="accent_5" op="equ"/>
                <dgm:constr type="ctrY" for="ch" forName="accent_5" refType="h" fact="0.875000"/>
                <dgm:constr type="ctrX" for="ch" forName="accent_5" refType="w"/>
                <dgm:constr type="ctrXOff" for="ch" forName="accent_5" refType="h" fact="-0.108200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rMarg" for="ch" forName="text_5" refType="w" refFor="ch" refForName="accent_5" fact="1.800000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31600"/>
                <dgm:constr type="w" for="ch" forName="accent_1" refType="h" refFor="ch" refForName="accent_1" op="equ"/>
                <dgm:constr type="ctrY" for="ch" forName="accent_1" refType="h" fact="0.105300"/>
                <dgm:constr type="ctrX" for="ch" forName="accent_1" refType="w"/>
                <dgm:constr type="ctrXOff" for="ch" forName="accent_1" refType="h" fact="-0.0943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131600"/>
                <dgm:constr type="w" for="ch" forName="accent_2" refType="h" refFor="ch" refForName="accent_2" op="equ"/>
                <dgm:constr type="ctrY" for="ch" forName="accent_2" refType="h" fact="0.263200"/>
                <dgm:constr type="ctrX" for="ch" forName="accent_2" refType="w"/>
                <dgm:constr type="ctrXOff" for="ch" forName="accent_2" refType="h" fact="-0.1809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h" for="ch" forName="accent_3" refType="h" fact="0.131600"/>
                <dgm:constr type="w" for="ch" forName="accent_3" refType="h" refFor="ch" refForName="accent_3" op="equ"/>
                <dgm:constr type="ctrY" for="ch" forName="accent_3" refType="h" fact="0.421100"/>
                <dgm:constr type="ctrX" for="ch" forName="accent_3" refType="w"/>
                <dgm:constr type="ctrXOff" for="ch" forName="accent_3" refType="h" fact="-0.220500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rMarg" for="ch" forName="text_3" refType="w" refFor="ch" refForName="accent_3" fact="1.800000"/>
                <dgm:constr type="h" for="ch" forName="accent_4" refType="h" fact="0.131600"/>
                <dgm:constr type="w" for="ch" forName="accent_4" refType="h" refFor="ch" refForName="accent_4" op="equ"/>
                <dgm:constr type="ctrY" for="ch" forName="accent_4" refType="h" fact="0.578900"/>
                <dgm:constr type="ctrX" for="ch" forName="accent_4" refType="w"/>
                <dgm:constr type="ctrXOff" for="ch" forName="accent_4" refType="h" fact="-0.220500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rMarg" for="ch" forName="text_4" refType="w" refFor="ch" refForName="accent_4" fact="1.800000"/>
                <dgm:constr type="h" for="ch" forName="accent_5" refType="h" fact="0.131600"/>
                <dgm:constr type="w" for="ch" forName="accent_5" refType="h" refFor="ch" refForName="accent_5" op="equ"/>
                <dgm:constr type="ctrY" for="ch" forName="accent_5" refType="h" fact="0.736800"/>
                <dgm:constr type="ctrX" for="ch" forName="accent_5" refType="w"/>
                <dgm:constr type="ctrXOff" for="ch" forName="accent_5" refType="h" fact="-0.180900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rMarg" for="ch" forName="text_5" refType="w" refFor="ch" refForName="accent_5" fact="1.800000"/>
                <dgm:constr type="h" for="ch" forName="accent_6" refType="h" fact="0.131600"/>
                <dgm:constr type="w" for="ch" forName="accent_6" refType="h" refFor="ch" refForName="accent_6" op="equ"/>
                <dgm:constr type="ctrY" for="ch" forName="accent_6" refType="h" fact="0.894700"/>
                <dgm:constr type="ctrX" for="ch" forName="accent_6" refType="w"/>
                <dgm:constr type="ctrXOff" for="ch" forName="accent_6" refType="h" fact="-0.094300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00000"/>
                <dgm:constr type="ctrY" for="ch" forName="text_6" refType="ctrY" refFor="ch" refForName="accent_6"/>
                <dgm:constr type="rMarg" for="ch" forName="text_6" refType="w" refFor="ch" refForName="accent_6" fact="1.800000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0000"/>
                <dgm:constr type="r" for="ch" forName="cycle" refType="w"/>
                <dgm:constr type="ctrY" for="ch" forName="cycle" refType="h" fact="0.500000"/>
                <dgm:constr type="diam" for="ch" forName="cycle" refType="h" fact="1.344000"/>
                <dgm:constr type="h" for="ch" forName="accent_1" refType="h" fact="0.113600"/>
                <dgm:constr type="w" for="ch" forName="accent_1" refType="h" refFor="ch" refForName="accent_1" op="equ"/>
                <dgm:constr type="ctrY" for="ch" forName="accent_1" refType="h" fact="0.090900"/>
                <dgm:constr type="ctrX" for="ch" forName="accent_1" refType="w"/>
                <dgm:constr type="ctrXOff" for="ch" forName="accent_1" refType="h" fact="-0.083500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00000"/>
                <dgm:constr type="ctrY" for="ch" forName="text_1" refType="ctrY" refFor="ch" refForName="accent_1"/>
                <dgm:constr type="rMarg" for="ch" forName="text_1" refType="w" refFor="ch" refForName="accent_1" fact="1.800000"/>
                <dgm:constr type="h" for="ch" forName="accent_2" refType="h" fact="0.113600"/>
                <dgm:constr type="w" for="ch" forName="accent_2" refType="h" refFor="ch" refForName="accent_2" op="equ"/>
                <dgm:constr type="ctrY" for="ch" forName="accent_2" refType="h" fact="0.227300"/>
                <dgm:constr type="ctrX" for="ch" forName="accent_2" refType="w"/>
                <dgm:constr type="ctrXOff" for="ch" forName="accent_2" refType="h" fact="-0.165800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00000"/>
                <dgm:constr type="ctrY" for="ch" forName="text_2" refType="ctrY" refFor="ch" refForName="accent_2"/>
                <dgm:constr type="rMarg" for="ch" forName="text_2" refType="w" refFor="ch" refForName="accent_2" fact="1.800000"/>
                <dgm:constr type="h" for="ch" forName="accent_3" refType="h" fact="0.113600"/>
                <dgm:constr type="w" for="ch" forName="accent_3" refType="h" refFor="ch" refForName="accent_3" op="equ"/>
                <dgm:constr type="ctrY" for="ch" forName="accent_3" refType="h" fact="0.363600"/>
                <dgm:constr type="ctrX" for="ch" forName="accent_3" refType="w"/>
                <dgm:constr type="ctrXOff" for="ch" forName="accent_3" refType="h" fact="-0.210900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00000"/>
                <dgm:constr type="ctrY" for="ch" forName="text_3" refType="ctrY" refFor="ch" refForName="accent_3"/>
                <dgm:constr type="rMarg" for="ch" forName="text_3" refType="w" refFor="ch" refForName="accent_3" fact="1.800000"/>
                <dgm:constr type="h" for="ch" forName="accent_4" refType="h" fact="0.113600"/>
                <dgm:constr type="w" for="ch" forName="accent_4" refType="h" refFor="ch" refForName="accent_4" op="equ"/>
                <dgm:constr type="ctrY" for="ch" forName="accent_4" refType="h" fact="0.500000"/>
                <dgm:constr type="ctrX" for="ch" forName="accent_4" refType="w"/>
                <dgm:constr type="ctrXOff" for="ch" forName="accent_4" refType="h" fact="-0.225300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00000"/>
                <dgm:constr type="ctrY" for="ch" forName="text_4" refType="ctrY" refFor="ch" refForName="accent_4"/>
                <dgm:constr type="rMarg" for="ch" forName="text_4" refType="w" refFor="ch" refForName="accent_4" fact="1.800000"/>
                <dgm:constr type="h" for="ch" forName="accent_5" refType="h" fact="0.113600"/>
                <dgm:constr type="w" for="ch" forName="accent_5" refType="h" refFor="ch" refForName="accent_5" op="equ"/>
                <dgm:constr type="ctrY" for="ch" forName="accent_5" refType="h" fact="0.636400"/>
                <dgm:constr type="ctrX" for="ch" forName="accent_5" refType="w"/>
                <dgm:constr type="ctrXOff" for="ch" forName="accent_5" refType="h" fact="-0.210900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00000"/>
                <dgm:constr type="ctrY" for="ch" forName="text_5" refType="ctrY" refFor="ch" refForName="accent_5"/>
                <dgm:constr type="rMarg" for="ch" forName="text_5" refType="w" refFor="ch" refForName="accent_5" fact="1.800000"/>
                <dgm:constr type="h" for="ch" forName="accent_6" refType="h" fact="0.113600"/>
                <dgm:constr type="w" for="ch" forName="accent_6" refType="h" refFor="ch" refForName="accent_6" op="equ"/>
                <dgm:constr type="ctrY" for="ch" forName="accent_6" refType="h" fact="0.772700"/>
                <dgm:constr type="ctrX" for="ch" forName="accent_6" refType="w"/>
                <dgm:constr type="ctrXOff" for="ch" forName="accent_6" refType="h" fact="-0.165800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00000"/>
                <dgm:constr type="ctrY" for="ch" forName="text_6" refType="ctrY" refFor="ch" refForName="accent_6"/>
                <dgm:constr type="rMarg" for="ch" forName="text_6" refType="w" refFor="ch" refForName="accent_6" fact="1.800000"/>
                <dgm:constr type="h" for="ch" forName="accent_7" refType="h" fact="0.113600"/>
                <dgm:constr type="w" for="ch" forName="accent_7" refType="h" refFor="ch" refForName="accent_7" op="equ"/>
                <dgm:constr type="ctrY" for="ch" forName="accent_7" refType="h" fact="0.909100"/>
                <dgm:constr type="ctrX" for="ch" forName="accent_7" refType="w"/>
                <dgm:constr type="ctrXOff" for="ch" forName="accent_7" refType="h" fact="-0.083500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00000"/>
                <dgm:constr type="ctrY" for="ch" forName="text_7" refType="ctrY" refFor="ch" refForName="accent_7"/>
                <dgm:constr type="rMarg" for="ch" forName="text_7" refType="w" refFor="ch" refForName="accent_7" fact="1.800000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type="conn" r:blip="">
            <dgm:adjLst/>
          </dgm:shape>
          <dgm:presOf axis="desOrSelf" ptType="sibTrans" st="0" hideLastTrans="0" cnt="1"/>
          <dgm:constrLst>
            <dgm:constr type="begPad"/>
            <dgm:constr type="endPad"/>
          </dgm:constrLst>
        </dgm:layoutNode>
        <dgm:layoutNode name="extraNode">
          <dgm:alg type="sp"/>
          <dgm:shape type="rect" r:blip="" hideGeom="1">
            <dgm:adjLst/>
          </dgm:shape>
          <dgm:presOf/>
        </dgm:layoutNode>
        <dgm:layoutNode name="dstNode">
          <dgm:alg type="sp"/>
          <dgm:shape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1">
          <dgm:alg type="sp"/>
          <dgm:shape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2">
          <dgm:alg type="sp"/>
          <dgm:shape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3">
          <dgm:alg type="sp"/>
          <dgm:shape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4">
          <dgm:alg type="sp"/>
          <dgm:shape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5">
          <dgm:alg type="sp"/>
          <dgm:shape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6">
          <dgm:alg type="sp"/>
          <dgm:shape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type="rect" r:blip="">
            <dgm:adjLst/>
          </dgm:shape>
          <dgm:presOf axis="desOrSelf" ptType="node"/>
          <dgm:constrLst>
            <dgm:constr type="primFontSz" val="65"/>
            <dgm:constr type="lMarg" refType="primFontSz" fact="0.200000"/>
            <dgm:constr type="rMarg" refType="primFontSz" fact="0.200000"/>
            <dgm:constr type="tMarg" refType="primFontSz" fact="0.200000"/>
            <dgm:constr type="bMarg" refType="primFontSz" fact="0.200000"/>
          </dgm:constrLst>
          <dgm:ruleLst>
            <dgm:rule type="primFontSz" val="5" fact="NaN" max="NaN"/>
          </dgm:ruleLst>
        </dgm:layoutNode>
        <dgm:layoutNode name="accent_7">
          <dgm:alg type="sp"/>
          <dgm:shape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0">
        <a:srgbClr val="00000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/>
    </dgm:style>
  </dgm:styleLbl>
  <dgm:styleLbl name="asst0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1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fla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2">
        <a:srgbClr val="000000"/>
      </a:fillRef>
      <a:effectRef idx="1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МЕРОПРИЯТИЯ</a:t>
            </a:r>
            <a:endParaRPr lang="ru-RU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57350" y="979488"/>
            <a:ext cx="7321550" cy="3622675"/>
          </a:xfrm>
        </p:spPr>
        <p:txBody>
          <a:bodyPr/>
          <a:lstStyle/>
          <a:p>
            <a:pPr lvl="0">
              <a:defRPr/>
            </a:pPr>
            <a:r>
              <a:rPr lang="ru-RU"/>
              <a:t>НАЗВАНИЕ ПРЕЗЕНТАЦИИ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МЕРОПРИЯТИЯ</a:t>
            </a:r>
            <a:endParaRPr lang="ru-RU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57350" y="979488"/>
            <a:ext cx="7321550" cy="3622675"/>
          </a:xfrm>
        </p:spPr>
        <p:txBody>
          <a:bodyPr/>
          <a:lstStyle/>
          <a:p>
            <a:pPr lvl="0">
              <a:defRPr/>
            </a:pPr>
            <a:r>
              <a:rPr lang="ru-RU"/>
              <a:t>НАЗВАНИЕ ПРЕЗЕНТАЦИИ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 anchor="ctr" anchorCtr="0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ПРЕЗЕНТАЦИИ</a:t>
            </a:r>
            <a:endParaRPr lang="ru-RU"/>
          </a:p>
        </p:txBody>
      </p:sp>
      <p:sp>
        <p:nvSpPr>
          <p:cNvPr id="15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150813" y="910908"/>
            <a:ext cx="8828087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150813" y="910908"/>
            <a:ext cx="2846387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3"/>
          </p:nvPr>
        </p:nvSpPr>
        <p:spPr bwMode="auto">
          <a:xfrm>
            <a:off x="6143033" y="910908"/>
            <a:ext cx="2835868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14"/>
          </p:nvPr>
        </p:nvSpPr>
        <p:spPr bwMode="auto">
          <a:xfrm>
            <a:off x="3143112" y="910908"/>
            <a:ext cx="2846387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 anchor="ctr" anchorCtr="0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ПРЕЗЕНТАЦИИ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150813" y="910908"/>
            <a:ext cx="2846387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4"/>
          </p:nvPr>
        </p:nvSpPr>
        <p:spPr bwMode="auto">
          <a:xfrm>
            <a:off x="3143112" y="910908"/>
            <a:ext cx="5835788" cy="3713162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 anchor="ctr" anchorCtr="0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ПРЕЗЕНТАЦИИ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2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Текст 4"/>
          <p:cNvSpPr>
            <a:spLocks noGrp="1"/>
          </p:cNvSpPr>
          <p:nvPr>
            <p:ph type="body" sz="quarter" idx="10"/>
          </p:nvPr>
        </p:nvSpPr>
        <p:spPr bwMode="auto">
          <a:xfrm>
            <a:off x="150813" y="910908"/>
            <a:ext cx="8828087" cy="116236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 bwMode="auto">
          <a:xfrm>
            <a:off x="150813" y="2173610"/>
            <a:ext cx="8828087" cy="2428553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9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 anchor="ctr" anchorCtr="0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ПРЕЗЕНТАЦИИ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4_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/>
            </a:lvl1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4" name="Текст 1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57350" y="4859755"/>
            <a:ext cx="7321550" cy="215444"/>
          </a:xfrm>
        </p:spPr>
        <p:txBody>
          <a:bodyPr wrap="square" anchor="ctr" anchorCtr="0">
            <a:spAutoFit/>
          </a:bodyPr>
          <a:lstStyle>
            <a:lvl1pPr marL="0" indent="0" algn="l" defTabSz="914400">
              <a:spcBef>
                <a:spcPts val="0"/>
              </a:spcBef>
              <a:buFont typeface="Arial"/>
              <a:buNone/>
              <a:defRPr lang="ru-RU" sz="1400" b="0">
                <a:solidFill>
                  <a:schemeClr val="bg1"/>
                </a:solidFill>
                <a:latin typeface="Arial Narrow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ПРЕЗЕНТАЦИИ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emf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0"/>
            <a:ext cx="9143999" cy="5143500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79692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2" y="1"/>
            <a:ext cx="1478754" cy="796924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2" y="4783500"/>
            <a:ext cx="9144001" cy="3600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algn="l" defTabSz="914400">
              <a:defRPr/>
            </a:pPr>
            <a:endParaRPr lang="ru-RU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657350" y="979488"/>
            <a:ext cx="7321550" cy="362267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lvl="0">
              <a:defRPr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50" name="Line 16"/>
          <p:cNvSpPr>
            <a:spLocks noChangeShapeType="1"/>
          </p:cNvSpPr>
          <p:nvPr userDrawn="1"/>
        </p:nvSpPr>
        <p:spPr bwMode="auto">
          <a:xfrm>
            <a:off x="0" y="4771595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4" name="Line 9"/>
          <p:cNvSpPr>
            <a:spLocks noChangeShapeType="1"/>
          </p:cNvSpPr>
          <p:nvPr userDrawn="1"/>
        </p:nvSpPr>
        <p:spPr bwMode="auto">
          <a:xfrm>
            <a:off x="1478587" y="0"/>
            <a:ext cx="0" cy="802481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5" name="Line 15"/>
          <p:cNvSpPr>
            <a:spLocks noChangeShapeType="1"/>
          </p:cNvSpPr>
          <p:nvPr userDrawn="1"/>
        </p:nvSpPr>
        <p:spPr bwMode="auto">
          <a:xfrm>
            <a:off x="0" y="801687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140400" y="108000"/>
            <a:ext cx="1170000" cy="57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>
        <a:spcBef>
          <a:spcPts val="0"/>
        </a:spcBef>
        <a:buNone/>
        <a:defRPr lang="ru-RU" sz="1900" b="0" i="0" u="none" strike="noStrike" cap="none" spc="0">
          <a:ln>
            <a:noFill/>
          </a:ln>
          <a:solidFill>
            <a:schemeClr val="bg1"/>
          </a:solidFill>
          <a:latin typeface="Arial Narrow"/>
          <a:ea typeface="+mj-ea"/>
          <a:cs typeface="+mj-cs"/>
        </a:defRPr>
      </a:lvl1pPr>
    </p:titleStyle>
    <p:bodyStyle>
      <a:lvl1pPr marL="0" indent="-342900" algn="l" defTabSz="914400">
        <a:spcBef>
          <a:spcPts val="0"/>
        </a:spcBef>
        <a:buFont typeface="Arial"/>
        <a:buNone/>
        <a:defRPr lang="ru-RU" sz="1900" b="1">
          <a:solidFill>
            <a:schemeClr val="bg1"/>
          </a:solidFill>
          <a:latin typeface="Arial Narrow"/>
          <a:ea typeface="+mn-ea"/>
          <a:cs typeface="+mn-cs"/>
        </a:defRPr>
      </a:lvl1pPr>
      <a:lvl2pPr marL="0" indent="-28575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2pPr>
      <a:lvl3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3pPr>
      <a:lvl4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4pPr>
      <a:lvl5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ChangeArrowheads="1"/>
          </p:cNvSpPr>
          <p:nvPr userDrawn="1"/>
        </p:nvSpPr>
        <p:spPr bwMode="auto">
          <a:xfrm>
            <a:off x="0" y="4783500"/>
            <a:ext cx="9143999" cy="360000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20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796925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7" name="Rectangle 7"/>
          <p:cNvSpPr>
            <a:spLocks noChangeArrowheads="1"/>
          </p:cNvSpPr>
          <p:nvPr userDrawn="1"/>
        </p:nvSpPr>
        <p:spPr bwMode="auto">
          <a:xfrm>
            <a:off x="2" y="1"/>
            <a:ext cx="1478754" cy="796924"/>
          </a:xfrm>
          <a:prstGeom prst="rect">
            <a:avLst/>
          </a:prstGeom>
          <a:solidFill>
            <a:srgbClr val="0079C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-1" y="4783500"/>
            <a:ext cx="1479600" cy="360000"/>
          </a:xfrm>
          <a:prstGeom prst="rect">
            <a:avLst/>
          </a:prstGeom>
          <a:solidFill>
            <a:srgbClr val="0033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0" algn="l" defTabSz="914400">
              <a:defRPr/>
            </a:pPr>
            <a:endParaRPr lang="ru-RU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Номер слайда 3"/>
          <p:cNvSpPr txBox="1"/>
          <p:nvPr userDrawn="1"/>
        </p:nvSpPr>
        <p:spPr bwMode="auto">
          <a:xfrm>
            <a:off x="166687" y="4859755"/>
            <a:ext cx="921538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274F02-7521-4F9B-A76E-13D583AC38B1}" type="slidenum">
              <a:rPr lang="ru-RU" sz="1400" b="1" i="0" u="none" strike="noStrike" cap="none" spc="0">
                <a:ln>
                  <a:noFill/>
                </a:ln>
                <a:solidFill>
                  <a:schemeClr val="bg1"/>
                </a:solidFill>
                <a:latin typeface="Arial Narrow"/>
                <a:ea typeface="+mn-ea"/>
                <a:cs typeface="+mn-cs"/>
              </a:rPr>
              <a:t/>
            </a:fld>
            <a:endParaRPr lang="ru-RU" sz="1400" b="1" i="0" u="none" strike="noStrike" cap="none" spc="0">
              <a:ln>
                <a:noFill/>
              </a:ln>
              <a:solidFill>
                <a:schemeClr val="bg1"/>
              </a:solidFill>
              <a:latin typeface="Arial Narrow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657350" y="76199"/>
            <a:ext cx="7321551" cy="661039"/>
          </a:xfrm>
          <a:prstGeom prst="rect">
            <a:avLst/>
          </a:prstGeom>
        </p:spPr>
        <p:txBody>
          <a:bodyPr lIns="0" tIns="0" rIns="0" bIns="0" anchor="b" anchorCtr="0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0813" y="910908"/>
            <a:ext cx="8828087" cy="37131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0" name="Line 16"/>
          <p:cNvSpPr>
            <a:spLocks noChangeShapeType="1"/>
          </p:cNvSpPr>
          <p:nvPr userDrawn="1"/>
        </p:nvSpPr>
        <p:spPr bwMode="auto">
          <a:xfrm>
            <a:off x="0" y="4771595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51" name="Line 7"/>
          <p:cNvSpPr>
            <a:spLocks noChangeShapeType="1"/>
          </p:cNvSpPr>
          <p:nvPr userDrawn="1"/>
        </p:nvSpPr>
        <p:spPr bwMode="auto">
          <a:xfrm>
            <a:off x="1478587" y="4772025"/>
            <a:ext cx="0" cy="371475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1478587" y="0"/>
            <a:ext cx="0" cy="802481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sp>
        <p:nvSpPr>
          <p:cNvPr id="21" name="Line 15"/>
          <p:cNvSpPr>
            <a:spLocks noChangeShapeType="1"/>
          </p:cNvSpPr>
          <p:nvPr userDrawn="1"/>
        </p:nvSpPr>
        <p:spPr bwMode="auto">
          <a:xfrm>
            <a:off x="0" y="801687"/>
            <a:ext cx="91440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/>
          <a:stretch/>
        </p:blipFill>
        <p:spPr bwMode="auto">
          <a:xfrm>
            <a:off x="140400" y="108000"/>
            <a:ext cx="1170000" cy="57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</p:sldLayoutIdLst>
  <p:txStyles>
    <p:titleStyle>
      <a:lvl1pPr algn="l" defTabSz="914400">
        <a:spcBef>
          <a:spcPts val="0"/>
        </a:spcBef>
        <a:buNone/>
        <a:defRPr lang="ru-RU" sz="1900" b="0" i="0" u="none" strike="noStrike" cap="none" spc="0">
          <a:ln>
            <a:noFill/>
          </a:ln>
          <a:solidFill>
            <a:schemeClr val="bg1"/>
          </a:solidFill>
          <a:latin typeface="Arial Narrow"/>
          <a:ea typeface="+mj-ea"/>
          <a:cs typeface="+mj-cs"/>
        </a:defRPr>
      </a:lvl1pPr>
    </p:titleStyle>
    <p:bodyStyle>
      <a:lvl1pPr marL="0" indent="-342900" algn="l" defTabSz="914400">
        <a:spcBef>
          <a:spcPts val="0"/>
        </a:spcBef>
        <a:buFont typeface="Arial"/>
        <a:buNone/>
        <a:defRPr lang="ru-RU" sz="1900">
          <a:solidFill>
            <a:srgbClr val="003366"/>
          </a:solidFill>
          <a:latin typeface="Arial Narrow"/>
          <a:ea typeface="+mn-ea"/>
          <a:cs typeface="+mn-cs"/>
        </a:defRPr>
      </a:lvl1pPr>
      <a:lvl2pPr marL="0" indent="-28575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2pPr>
      <a:lvl3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3pPr>
      <a:lvl4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4pPr>
      <a:lvl5pPr marL="0" indent="-228600" algn="l" defTabSz="914400">
        <a:spcBef>
          <a:spcPts val="0"/>
        </a:spcBef>
        <a:buFont typeface="Arial"/>
        <a:buNone/>
        <a:defRPr lang="ru-RU" sz="2400">
          <a:solidFill>
            <a:srgbClr val="003366"/>
          </a:solidFill>
          <a:latin typeface="Arial Narrow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«Газпром» (ИС ПРИТ)</a:t>
            </a:r>
            <a:endParaRPr 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 bwMode="auto">
          <a:xfrm>
            <a:off x="614917" y="1596784"/>
            <a:ext cx="3306843" cy="2217342"/>
          </a:xfrm>
        </p:spPr>
        <p:txBody>
          <a:bodyPr/>
          <a:lstStyle/>
          <a:p>
            <a:pPr indent="-226800">
              <a:buFont typeface="Arial"/>
              <a:buChar char="•"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cs typeface="Times New Roman"/>
              </a:rPr>
              <a:t>Цели создания ИС ПРИТ</a:t>
            </a:r>
            <a:endParaRPr/>
          </a:p>
          <a:p>
            <a:pPr indent="-226800">
              <a:buFont typeface="Arial"/>
              <a:buChar char="•"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cs typeface="Times New Roman"/>
              </a:rPr>
              <a:t>Задачи ИС ПРИТ</a:t>
            </a:r>
            <a:endParaRPr/>
          </a:p>
          <a:p>
            <a:pPr indent="-226800">
              <a:buFont typeface="Arial"/>
              <a:buChar char="•"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cs typeface="Times New Roman"/>
              </a:rPr>
              <a:t>Подсистемы ИС ПРИТ</a:t>
            </a:r>
            <a:endParaRPr/>
          </a:p>
          <a:p>
            <a:pPr indent="-226800">
              <a:buFont typeface="Arial"/>
              <a:buChar char="•"/>
              <a:defRPr/>
            </a:pPr>
            <a:r>
              <a:rPr lang="ru-RU" sz="1600">
                <a:solidFill>
                  <a:schemeClr val="tx1"/>
                </a:solidFill>
                <a:latin typeface="Times New Roman"/>
                <a:cs typeface="Times New Roman"/>
              </a:rPr>
              <a:t>Результаты создания ИС ПРИТ</a:t>
            </a:r>
            <a:endParaRPr/>
          </a:p>
          <a:p>
            <a:pPr indent="-226800">
              <a:defRPr/>
            </a:pPr>
            <a:endParaRPr lang="ru-RU" sz="160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>
                <a:latin typeface="Times New Roman"/>
                <a:cs typeface="Times New Roman"/>
              </a:rPr>
              <a:t>Содержание</a:t>
            </a:r>
            <a:endParaRPr/>
          </a:p>
        </p:txBody>
      </p:sp>
      <p:sp>
        <p:nvSpPr>
          <p:cNvPr id="27" name="Текст 1"/>
          <p:cNvSpPr>
            <a:spLocks noGrp="1"/>
          </p:cNvSpPr>
          <p:nvPr>
            <p:ph type="body" sz="quarter" idx="11"/>
          </p:nvPr>
        </p:nvSpPr>
        <p:spPr bwMode="auto">
          <a:xfrm>
            <a:off x="1657350" y="4875144"/>
            <a:ext cx="7321550" cy="184666"/>
          </a:xfrm>
        </p:spPr>
        <p:txBody>
          <a:bodyPr/>
          <a:lstStyle/>
          <a:p>
            <a:pPr>
              <a:defRPr/>
            </a:pPr>
            <a:r>
              <a:rPr lang="ru-RU" sz="12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</a:t>
            </a:r>
            <a:r>
              <a:rPr lang="ru-RU" sz="1200">
                <a:latin typeface="Times New Roman"/>
                <a:cs typeface="Times New Roman"/>
              </a:rPr>
              <a:t>»</a:t>
            </a:r>
            <a:endParaRPr lang="ru-RU" sz="1200">
              <a:latin typeface="Times New Roman"/>
              <a:cs typeface="Times New Roman"/>
            </a:endParaRPr>
          </a:p>
        </p:txBody>
      </p:sp>
      <p:grpSp>
        <p:nvGrpSpPr>
          <p:cNvPr id="17" name="Группа 16"/>
          <p:cNvGrpSpPr/>
          <p:nvPr/>
        </p:nvGrpSpPr>
        <p:grpSpPr bwMode="auto">
          <a:xfrm>
            <a:off x="4427275" y="1352741"/>
            <a:ext cx="3990652" cy="2706142"/>
            <a:chOff x="4779580" y="1774289"/>
            <a:chExt cx="3281910" cy="2252107"/>
          </a:xfrm>
        </p:grpSpPr>
        <p:sp>
          <p:nvSpPr>
            <p:cNvPr id="12" name="Овал 11"/>
            <p:cNvSpPr/>
            <p:nvPr/>
          </p:nvSpPr>
          <p:spPr bwMode="auto">
            <a:xfrm>
              <a:off x="5723222" y="3875917"/>
              <a:ext cx="1394625" cy="150479"/>
            </a:xfrm>
            <a:prstGeom prst="ellipse">
              <a:avLst/>
            </a:prstGeom>
            <a:ln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0" name="Блок-схема: процесс 9"/>
            <p:cNvSpPr/>
            <p:nvPr/>
          </p:nvSpPr>
          <p:spPr bwMode="auto">
            <a:xfrm>
              <a:off x="6367908" y="3437634"/>
              <a:ext cx="111833" cy="493381"/>
            </a:xfrm>
            <a:prstGeom prst="flowChartProcess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/>
          </p:blipFill>
          <p:spPr bwMode="auto">
            <a:xfrm>
              <a:off x="4779580" y="1774289"/>
              <a:ext cx="3281910" cy="1767597"/>
            </a:xfrm>
            <a:prstGeom prst="rect">
              <a:avLst/>
            </a:prstGeom>
            <a:ln w="190500" cap="sq">
              <a:solidFill>
                <a:schemeClr val="accent1">
                  <a:lumMod val="50000"/>
                </a:schemeClr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Блок-схема: процесс 13"/>
            <p:cNvSpPr/>
            <p:nvPr/>
          </p:nvSpPr>
          <p:spPr bwMode="auto">
            <a:xfrm>
              <a:off x="4877894" y="1868271"/>
              <a:ext cx="3101725" cy="1569363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99637" y="1442180"/>
            <a:ext cx="3848499" cy="19360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>
                <a:latin typeface="Times New Roman"/>
                <a:cs typeface="Times New Roman"/>
              </a:rPr>
              <a:t>Цели создания ИС ПРИТ</a:t>
            </a:r>
            <a:endParaRPr lang="ru-RU"/>
          </a:p>
        </p:txBody>
      </p:sp>
      <p:sp>
        <p:nvSpPr>
          <p:cNvPr id="3" name="Полилиния 2"/>
          <p:cNvSpPr/>
          <p:nvPr/>
        </p:nvSpPr>
        <p:spPr bwMode="auto">
          <a:xfrm rot="16199999">
            <a:off x="567849" y="1655253"/>
            <a:ext cx="2238641" cy="1865533"/>
          </a:xfrm>
          <a:custGeom>
            <a:avLst/>
            <a:gdLst>
              <a:gd name="connsiteX0" fmla="*/ 0 w 1865533"/>
              <a:gd name="connsiteY0" fmla="*/ 93277 h 2238640"/>
              <a:gd name="connsiteX1" fmla="*/ 93277 w 1865533"/>
              <a:gd name="connsiteY1" fmla="*/ 0 h 2238640"/>
              <a:gd name="connsiteX2" fmla="*/ 1772256 w 1865533"/>
              <a:gd name="connsiteY2" fmla="*/ 0 h 2238640"/>
              <a:gd name="connsiteX3" fmla="*/ 1865533 w 1865533"/>
              <a:gd name="connsiteY3" fmla="*/ 93277 h 2238640"/>
              <a:gd name="connsiteX4" fmla="*/ 1865533 w 1865533"/>
              <a:gd name="connsiteY4" fmla="*/ 2145363 h 2238640"/>
              <a:gd name="connsiteX5" fmla="*/ 1772256 w 1865533"/>
              <a:gd name="connsiteY5" fmla="*/ 2238640 h 2238640"/>
              <a:gd name="connsiteX6" fmla="*/ 93277 w 1865533"/>
              <a:gd name="connsiteY6" fmla="*/ 2238640 h 2238640"/>
              <a:gd name="connsiteX7" fmla="*/ 0 w 1865533"/>
              <a:gd name="connsiteY7" fmla="*/ 2145363 h 2238640"/>
              <a:gd name="connsiteX8" fmla="*/ 0 w 1865533"/>
              <a:gd name="connsiteY8" fmla="*/ 93277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33" h="2238640" fill="norm" stroke="1" extrusionOk="0">
                <a:moveTo>
                  <a:pt x="1787802" y="1"/>
                </a:moveTo>
                <a:cubicBezTo>
                  <a:pt x="1830731" y="1"/>
                  <a:pt x="1865533" y="50115"/>
                  <a:pt x="1865533" y="111933"/>
                </a:cubicBezTo>
                <a:lnTo>
                  <a:pt x="1865533" y="2126707"/>
                </a:lnTo>
                <a:cubicBezTo>
                  <a:pt x="1865533" y="2188525"/>
                  <a:pt x="1830731" y="2238639"/>
                  <a:pt x="1787802" y="2238639"/>
                </a:cubicBezTo>
                <a:lnTo>
                  <a:pt x="77731" y="2238639"/>
                </a:lnTo>
                <a:cubicBezTo>
                  <a:pt x="34802" y="2238639"/>
                  <a:pt x="0" y="2188525"/>
                  <a:pt x="0" y="2126707"/>
                </a:cubicBezTo>
                <a:lnTo>
                  <a:pt x="0" y="111933"/>
                </a:lnTo>
                <a:cubicBezTo>
                  <a:pt x="0" y="50115"/>
                  <a:pt x="34802" y="1"/>
                  <a:pt x="77731" y="1"/>
                </a:cubicBezTo>
                <a:lnTo>
                  <a:pt x="1787802" y="1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2955" tIns="72010" rIns="93345" bIns="1492425" numCol="1" spcCol="1270" anchor="t" anchorCtr="0">
            <a:noAutofit/>
          </a:bodyPr>
          <a:lstStyle/>
          <a:p>
            <a:pPr lvl="0" algn="r" defTabSz="933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/>
              <a:t>:</a:t>
            </a:r>
            <a:endParaRPr lang="ru-RU" sz="2100"/>
          </a:p>
        </p:txBody>
      </p:sp>
      <p:sp>
        <p:nvSpPr>
          <p:cNvPr id="4" name="Полилиния 3"/>
          <p:cNvSpPr/>
          <p:nvPr/>
        </p:nvSpPr>
        <p:spPr bwMode="auto">
          <a:xfrm>
            <a:off x="1127510" y="1468700"/>
            <a:ext cx="1389822" cy="2238640"/>
          </a:xfrm>
          <a:custGeom>
            <a:avLst/>
            <a:gdLst>
              <a:gd name="connsiteX0" fmla="*/ 0 w 1389822"/>
              <a:gd name="connsiteY0" fmla="*/ 0 h 2238640"/>
              <a:gd name="connsiteX1" fmla="*/ 1389822 w 1389822"/>
              <a:gd name="connsiteY1" fmla="*/ 0 h 2238640"/>
              <a:gd name="connsiteX2" fmla="*/ 1389822 w 1389822"/>
              <a:gd name="connsiteY2" fmla="*/ 2238640 h 2238640"/>
              <a:gd name="connsiteX3" fmla="*/ 0 w 1389822"/>
              <a:gd name="connsiteY3" fmla="*/ 2238640 h 2238640"/>
              <a:gd name="connsiteX4" fmla="*/ 0 w 1389822"/>
              <a:gd name="connsiteY4" fmla="*/ 0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22" h="2238640" fill="norm" stroke="1" extrusionOk="0">
                <a:moveTo>
                  <a:pt x="0" y="0"/>
                </a:moveTo>
                <a:lnTo>
                  <a:pt x="1389822" y="0"/>
                </a:lnTo>
                <a:lnTo>
                  <a:pt x="1389822" y="2238640"/>
                </a:lnTo>
                <a:lnTo>
                  <a:pt x="0" y="223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000000"/>
          </a:lnRef>
          <a:fillRef idx="3">
            <a:srgbClr val="00000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1148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Автоматизация, централизация, сбор и обработка данных для принятия управленческих решений в части информационных технологий, в том числе </a:t>
            </a:r>
            <a:r>
              <a:rPr lang="ru-RU" sz="1200">
                <a:latin typeface="Times New Roman"/>
                <a:cs typeface="Times New Roman"/>
              </a:rPr>
              <a:t>импортозамещение</a:t>
            </a:r>
            <a:endParaRPr lang="ru-RU" sz="1200"/>
          </a:p>
        </p:txBody>
      </p:sp>
      <p:sp>
        <p:nvSpPr>
          <p:cNvPr id="5" name="Полилиния 4"/>
          <p:cNvSpPr/>
          <p:nvPr/>
        </p:nvSpPr>
        <p:spPr bwMode="auto">
          <a:xfrm rot="16199999">
            <a:off x="2498677" y="1655253"/>
            <a:ext cx="2238641" cy="1865533"/>
          </a:xfrm>
          <a:custGeom>
            <a:avLst/>
            <a:gdLst>
              <a:gd name="connsiteX0" fmla="*/ 0 w 1865533"/>
              <a:gd name="connsiteY0" fmla="*/ 93277 h 2238640"/>
              <a:gd name="connsiteX1" fmla="*/ 93277 w 1865533"/>
              <a:gd name="connsiteY1" fmla="*/ 0 h 2238640"/>
              <a:gd name="connsiteX2" fmla="*/ 1772256 w 1865533"/>
              <a:gd name="connsiteY2" fmla="*/ 0 h 2238640"/>
              <a:gd name="connsiteX3" fmla="*/ 1865533 w 1865533"/>
              <a:gd name="connsiteY3" fmla="*/ 93277 h 2238640"/>
              <a:gd name="connsiteX4" fmla="*/ 1865533 w 1865533"/>
              <a:gd name="connsiteY4" fmla="*/ 2145363 h 2238640"/>
              <a:gd name="connsiteX5" fmla="*/ 1772256 w 1865533"/>
              <a:gd name="connsiteY5" fmla="*/ 2238640 h 2238640"/>
              <a:gd name="connsiteX6" fmla="*/ 93277 w 1865533"/>
              <a:gd name="connsiteY6" fmla="*/ 2238640 h 2238640"/>
              <a:gd name="connsiteX7" fmla="*/ 0 w 1865533"/>
              <a:gd name="connsiteY7" fmla="*/ 2145363 h 2238640"/>
              <a:gd name="connsiteX8" fmla="*/ 0 w 1865533"/>
              <a:gd name="connsiteY8" fmla="*/ 93277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33" h="2238640" fill="norm" stroke="1" extrusionOk="0">
                <a:moveTo>
                  <a:pt x="1787802" y="1"/>
                </a:moveTo>
                <a:cubicBezTo>
                  <a:pt x="1830731" y="1"/>
                  <a:pt x="1865533" y="50115"/>
                  <a:pt x="1865533" y="111933"/>
                </a:cubicBezTo>
                <a:lnTo>
                  <a:pt x="1865533" y="2126707"/>
                </a:lnTo>
                <a:cubicBezTo>
                  <a:pt x="1865533" y="2188525"/>
                  <a:pt x="1830731" y="2238639"/>
                  <a:pt x="1787802" y="2238639"/>
                </a:cubicBezTo>
                <a:lnTo>
                  <a:pt x="77731" y="2238639"/>
                </a:lnTo>
                <a:cubicBezTo>
                  <a:pt x="34802" y="2238639"/>
                  <a:pt x="0" y="2188525"/>
                  <a:pt x="0" y="2126707"/>
                </a:cubicBezTo>
                <a:lnTo>
                  <a:pt x="0" y="111933"/>
                </a:lnTo>
                <a:cubicBezTo>
                  <a:pt x="0" y="50115"/>
                  <a:pt x="34802" y="1"/>
                  <a:pt x="77731" y="1"/>
                </a:cubicBezTo>
                <a:lnTo>
                  <a:pt x="1787802" y="1"/>
                </a:lnTo>
                <a:close/>
              </a:path>
            </a:pathLst>
          </a:custGeom>
          <a:solidFill>
            <a:srgbClr val="214F87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2955" tIns="72010" rIns="93345" bIns="1492425" numCol="1" spcCol="1270" anchor="t" anchorCtr="0">
            <a:noAutofit/>
          </a:bodyPr>
          <a:lstStyle/>
          <a:p>
            <a:pPr algn="r" defTabSz="933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/>
              <a:t>:</a:t>
            </a:r>
            <a:endParaRPr lang="ru-RU" sz="2100"/>
          </a:p>
        </p:txBody>
      </p:sp>
      <p:sp>
        <p:nvSpPr>
          <p:cNvPr id="7" name="Нашивка 6"/>
          <p:cNvSpPr/>
          <p:nvPr/>
        </p:nvSpPr>
        <p:spPr bwMode="auto">
          <a:xfrm rot="5400000">
            <a:off x="2477566" y="3397846"/>
            <a:ext cx="329109" cy="279830"/>
          </a:xfrm>
          <a:prstGeom prst="chevron">
            <a:avLst>
              <a:gd name="adj" fmla="val 50000"/>
            </a:avLst>
          </a:prstGeom>
        </p:spPr>
        <p:style>
          <a:lnRef idx="1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Полилиния 7"/>
          <p:cNvSpPr/>
          <p:nvPr/>
        </p:nvSpPr>
        <p:spPr bwMode="auto">
          <a:xfrm>
            <a:off x="3058337" y="1468700"/>
            <a:ext cx="1389822" cy="2238640"/>
          </a:xfrm>
          <a:custGeom>
            <a:avLst/>
            <a:gdLst>
              <a:gd name="connsiteX0" fmla="*/ 0 w 1389822"/>
              <a:gd name="connsiteY0" fmla="*/ 0 h 2238640"/>
              <a:gd name="connsiteX1" fmla="*/ 1389822 w 1389822"/>
              <a:gd name="connsiteY1" fmla="*/ 0 h 2238640"/>
              <a:gd name="connsiteX2" fmla="*/ 1389822 w 1389822"/>
              <a:gd name="connsiteY2" fmla="*/ 2238640 h 2238640"/>
              <a:gd name="connsiteX3" fmla="*/ 0 w 1389822"/>
              <a:gd name="connsiteY3" fmla="*/ 2238640 h 2238640"/>
              <a:gd name="connsiteX4" fmla="*/ 0 w 1389822"/>
              <a:gd name="connsiteY4" fmla="*/ 0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22" h="2238640" fill="norm" stroke="1" extrusionOk="0">
                <a:moveTo>
                  <a:pt x="0" y="0"/>
                </a:moveTo>
                <a:lnTo>
                  <a:pt x="1389822" y="0"/>
                </a:lnTo>
                <a:lnTo>
                  <a:pt x="1389822" y="2238640"/>
                </a:lnTo>
                <a:lnTo>
                  <a:pt x="0" y="223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000000"/>
          </a:lnRef>
          <a:fillRef idx="3">
            <a:srgbClr val="000000"/>
          </a:fillRef>
          <a:effectRef idx="3">
            <a:schemeClr val="accent1">
              <a:shade val="80000"/>
              <a:hueOff val="102082"/>
              <a:satOff val="-1464"/>
              <a:lumOff val="853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1148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Унификация бизнес-процессов в подключенных компаниях Группы Газпром (КГГ)</a:t>
            </a:r>
            <a:endParaRPr lang="ru-RU" sz="1200"/>
          </a:p>
        </p:txBody>
      </p:sp>
      <p:sp>
        <p:nvSpPr>
          <p:cNvPr id="10" name="Полилиния 9"/>
          <p:cNvSpPr/>
          <p:nvPr/>
        </p:nvSpPr>
        <p:spPr bwMode="auto">
          <a:xfrm rot="16199999">
            <a:off x="4429504" y="1655253"/>
            <a:ext cx="2238641" cy="1865533"/>
          </a:xfrm>
          <a:custGeom>
            <a:avLst/>
            <a:gdLst>
              <a:gd name="connsiteX0" fmla="*/ 0 w 1865533"/>
              <a:gd name="connsiteY0" fmla="*/ 93277 h 2238640"/>
              <a:gd name="connsiteX1" fmla="*/ 93277 w 1865533"/>
              <a:gd name="connsiteY1" fmla="*/ 0 h 2238640"/>
              <a:gd name="connsiteX2" fmla="*/ 1772256 w 1865533"/>
              <a:gd name="connsiteY2" fmla="*/ 0 h 2238640"/>
              <a:gd name="connsiteX3" fmla="*/ 1865533 w 1865533"/>
              <a:gd name="connsiteY3" fmla="*/ 93277 h 2238640"/>
              <a:gd name="connsiteX4" fmla="*/ 1865533 w 1865533"/>
              <a:gd name="connsiteY4" fmla="*/ 2145363 h 2238640"/>
              <a:gd name="connsiteX5" fmla="*/ 1772256 w 1865533"/>
              <a:gd name="connsiteY5" fmla="*/ 2238640 h 2238640"/>
              <a:gd name="connsiteX6" fmla="*/ 93277 w 1865533"/>
              <a:gd name="connsiteY6" fmla="*/ 2238640 h 2238640"/>
              <a:gd name="connsiteX7" fmla="*/ 0 w 1865533"/>
              <a:gd name="connsiteY7" fmla="*/ 2145363 h 2238640"/>
              <a:gd name="connsiteX8" fmla="*/ 0 w 1865533"/>
              <a:gd name="connsiteY8" fmla="*/ 93277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5533" h="2238640" fill="norm" stroke="1" extrusionOk="0">
                <a:moveTo>
                  <a:pt x="1787802" y="1"/>
                </a:moveTo>
                <a:cubicBezTo>
                  <a:pt x="1830731" y="1"/>
                  <a:pt x="1865533" y="50115"/>
                  <a:pt x="1865533" y="111933"/>
                </a:cubicBezTo>
                <a:lnTo>
                  <a:pt x="1865533" y="2126707"/>
                </a:lnTo>
                <a:cubicBezTo>
                  <a:pt x="1865533" y="2188525"/>
                  <a:pt x="1830731" y="2238639"/>
                  <a:pt x="1787802" y="2238639"/>
                </a:cubicBezTo>
                <a:lnTo>
                  <a:pt x="77731" y="2238639"/>
                </a:lnTo>
                <a:cubicBezTo>
                  <a:pt x="34802" y="2238639"/>
                  <a:pt x="0" y="2188525"/>
                  <a:pt x="0" y="2126707"/>
                </a:cubicBezTo>
                <a:lnTo>
                  <a:pt x="0" y="111933"/>
                </a:lnTo>
                <a:cubicBezTo>
                  <a:pt x="0" y="50115"/>
                  <a:pt x="34802" y="1"/>
                  <a:pt x="77731" y="1"/>
                </a:cubicBezTo>
                <a:lnTo>
                  <a:pt x="1787802" y="1"/>
                </a:lnTo>
                <a:close/>
              </a:path>
            </a:pathLst>
          </a:custGeom>
          <a:solidFill>
            <a:srgbClr val="2A65AC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2955" tIns="72010" rIns="93345" bIns="1492425" numCol="1" spcCol="1270" anchor="t" anchorCtr="0">
            <a:noAutofit/>
          </a:bodyPr>
          <a:lstStyle/>
          <a:p>
            <a:pPr algn="r" defTabSz="933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/>
              <a:t>:</a:t>
            </a:r>
            <a:endParaRPr lang="ru-RU" sz="2100"/>
          </a:p>
        </p:txBody>
      </p:sp>
      <p:sp>
        <p:nvSpPr>
          <p:cNvPr id="14" name="Нашивка 13"/>
          <p:cNvSpPr/>
          <p:nvPr/>
        </p:nvSpPr>
        <p:spPr bwMode="auto">
          <a:xfrm rot="5400000">
            <a:off x="4412239" y="3387983"/>
            <a:ext cx="329109" cy="279830"/>
          </a:xfrm>
          <a:prstGeom prst="chevron">
            <a:avLst>
              <a:gd name="adj" fmla="val 50000"/>
            </a:avLst>
          </a:prstGeom>
        </p:spPr>
        <p:style>
          <a:lnRef idx="1">
            <a:schemeClr val="accent1">
              <a:shade val="80000"/>
              <a:hueOff val="153123"/>
              <a:satOff val="-2196"/>
              <a:lumOff val="12807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Полилиния 14"/>
          <p:cNvSpPr/>
          <p:nvPr/>
        </p:nvSpPr>
        <p:spPr bwMode="auto">
          <a:xfrm>
            <a:off x="4989165" y="1468700"/>
            <a:ext cx="1389822" cy="2238640"/>
          </a:xfrm>
          <a:custGeom>
            <a:avLst/>
            <a:gdLst>
              <a:gd name="connsiteX0" fmla="*/ 0 w 1389822"/>
              <a:gd name="connsiteY0" fmla="*/ 0 h 2238640"/>
              <a:gd name="connsiteX1" fmla="*/ 1389822 w 1389822"/>
              <a:gd name="connsiteY1" fmla="*/ 0 h 2238640"/>
              <a:gd name="connsiteX2" fmla="*/ 1389822 w 1389822"/>
              <a:gd name="connsiteY2" fmla="*/ 2238640 h 2238640"/>
              <a:gd name="connsiteX3" fmla="*/ 0 w 1389822"/>
              <a:gd name="connsiteY3" fmla="*/ 2238640 h 2238640"/>
              <a:gd name="connsiteX4" fmla="*/ 0 w 1389822"/>
              <a:gd name="connsiteY4" fmla="*/ 0 h 223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9822" h="2238640" fill="norm" stroke="1" extrusionOk="0">
                <a:moveTo>
                  <a:pt x="0" y="0"/>
                </a:moveTo>
                <a:lnTo>
                  <a:pt x="1389822" y="0"/>
                </a:lnTo>
                <a:lnTo>
                  <a:pt x="1389822" y="2238640"/>
                </a:lnTo>
                <a:lnTo>
                  <a:pt x="0" y="223864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000000"/>
          </a:lnRef>
          <a:fillRef idx="3">
            <a:srgbClr val="000000"/>
          </a:fillRef>
          <a:effectRef idx="3">
            <a:schemeClr val="accent1">
              <a:shade val="80000"/>
              <a:hueOff val="204164"/>
              <a:satOff val="-2928"/>
              <a:lumOff val="170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1148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Реализация повышения эффективности управления ресурсами на развитие и эксплуатацию ИТ</a:t>
            </a:r>
            <a:endParaRPr lang="ru-RU" sz="1200"/>
          </a:p>
        </p:txBody>
      </p:sp>
      <p:sp>
        <p:nvSpPr>
          <p:cNvPr id="16" name="Полилиния 15"/>
          <p:cNvSpPr/>
          <p:nvPr/>
        </p:nvSpPr>
        <p:spPr bwMode="auto">
          <a:xfrm rot="16199999">
            <a:off x="6354193" y="1661392"/>
            <a:ext cx="2235417" cy="1850032"/>
          </a:xfrm>
          <a:custGeom>
            <a:avLst/>
            <a:gdLst>
              <a:gd name="connsiteX0" fmla="*/ 0 w 1850031"/>
              <a:gd name="connsiteY0" fmla="*/ 92502 h 2235416"/>
              <a:gd name="connsiteX1" fmla="*/ 92502 w 1850031"/>
              <a:gd name="connsiteY1" fmla="*/ 0 h 2235416"/>
              <a:gd name="connsiteX2" fmla="*/ 1757529 w 1850031"/>
              <a:gd name="connsiteY2" fmla="*/ 0 h 2235416"/>
              <a:gd name="connsiteX3" fmla="*/ 1850031 w 1850031"/>
              <a:gd name="connsiteY3" fmla="*/ 92502 h 2235416"/>
              <a:gd name="connsiteX4" fmla="*/ 1850031 w 1850031"/>
              <a:gd name="connsiteY4" fmla="*/ 2142914 h 2235416"/>
              <a:gd name="connsiteX5" fmla="*/ 1757529 w 1850031"/>
              <a:gd name="connsiteY5" fmla="*/ 2235416 h 2235416"/>
              <a:gd name="connsiteX6" fmla="*/ 92502 w 1850031"/>
              <a:gd name="connsiteY6" fmla="*/ 2235416 h 2235416"/>
              <a:gd name="connsiteX7" fmla="*/ 0 w 1850031"/>
              <a:gd name="connsiteY7" fmla="*/ 2142914 h 2235416"/>
              <a:gd name="connsiteX8" fmla="*/ 0 w 1850031"/>
              <a:gd name="connsiteY8" fmla="*/ 92502 h 223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0031" h="2235416" fill="norm" stroke="1" extrusionOk="0">
                <a:moveTo>
                  <a:pt x="1773476" y="1"/>
                </a:moveTo>
                <a:cubicBezTo>
                  <a:pt x="1815756" y="1"/>
                  <a:pt x="1850031" y="50043"/>
                  <a:pt x="1850031" y="111772"/>
                </a:cubicBezTo>
                <a:lnTo>
                  <a:pt x="1850031" y="2123644"/>
                </a:lnTo>
                <a:cubicBezTo>
                  <a:pt x="1850031" y="2185373"/>
                  <a:pt x="1815756" y="2235415"/>
                  <a:pt x="1773476" y="2235415"/>
                </a:cubicBezTo>
                <a:lnTo>
                  <a:pt x="76555" y="2235415"/>
                </a:lnTo>
                <a:cubicBezTo>
                  <a:pt x="34275" y="2235415"/>
                  <a:pt x="0" y="2185373"/>
                  <a:pt x="0" y="2123644"/>
                </a:cubicBezTo>
                <a:lnTo>
                  <a:pt x="0" y="111772"/>
                </a:lnTo>
                <a:cubicBezTo>
                  <a:pt x="0" y="50043"/>
                  <a:pt x="34275" y="1"/>
                  <a:pt x="76555" y="1"/>
                </a:cubicBezTo>
                <a:lnTo>
                  <a:pt x="1773476" y="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/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3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02955" tIns="72010" rIns="93345" bIns="1492425" numCol="1" spcCol="1270" anchor="t" anchorCtr="0">
            <a:noAutofit/>
          </a:bodyPr>
          <a:lstStyle/>
          <a:p>
            <a:pPr algn="r" defTabSz="933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100"/>
              <a:t>:</a:t>
            </a:r>
            <a:endParaRPr lang="ru-RU" sz="2100"/>
          </a:p>
        </p:txBody>
      </p:sp>
      <p:sp>
        <p:nvSpPr>
          <p:cNvPr id="17" name="Нашивка 16"/>
          <p:cNvSpPr/>
          <p:nvPr/>
        </p:nvSpPr>
        <p:spPr bwMode="auto">
          <a:xfrm rot="5400000">
            <a:off x="6351402" y="3380344"/>
            <a:ext cx="329109" cy="279830"/>
          </a:xfrm>
          <a:prstGeom prst="chevron">
            <a:avLst>
              <a:gd name="adj" fmla="val 50000"/>
            </a:avLst>
          </a:prstGeom>
        </p:spPr>
        <p:style>
          <a:lnRef idx="1">
            <a:schemeClr val="accent1">
              <a:shade val="80000"/>
              <a:hueOff val="306246"/>
              <a:satOff val="-4392"/>
              <a:lumOff val="25615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Полилиния 17"/>
          <p:cNvSpPr/>
          <p:nvPr/>
        </p:nvSpPr>
        <p:spPr bwMode="auto">
          <a:xfrm>
            <a:off x="6918015" y="1468700"/>
            <a:ext cx="1378272" cy="2235416"/>
          </a:xfrm>
          <a:custGeom>
            <a:avLst/>
            <a:gdLst>
              <a:gd name="connsiteX0" fmla="*/ 0 w 1378273"/>
              <a:gd name="connsiteY0" fmla="*/ 0 h 2235416"/>
              <a:gd name="connsiteX1" fmla="*/ 1378273 w 1378273"/>
              <a:gd name="connsiteY1" fmla="*/ 0 h 2235416"/>
              <a:gd name="connsiteX2" fmla="*/ 1378273 w 1378273"/>
              <a:gd name="connsiteY2" fmla="*/ 2235416 h 2235416"/>
              <a:gd name="connsiteX3" fmla="*/ 0 w 1378273"/>
              <a:gd name="connsiteY3" fmla="*/ 2235416 h 2235416"/>
              <a:gd name="connsiteX4" fmla="*/ 0 w 1378273"/>
              <a:gd name="connsiteY4" fmla="*/ 0 h 223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273" h="2235416" fill="norm" stroke="1" extrusionOk="0">
                <a:moveTo>
                  <a:pt x="0" y="0"/>
                </a:moveTo>
                <a:lnTo>
                  <a:pt x="1378273" y="0"/>
                </a:lnTo>
                <a:lnTo>
                  <a:pt x="1378273" y="2235416"/>
                </a:lnTo>
                <a:lnTo>
                  <a:pt x="0" y="22354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rgbClr val="000000"/>
          </a:lnRef>
          <a:fillRef idx="3">
            <a:srgbClr val="000000"/>
          </a:fillRef>
          <a:effectRef idx="3">
            <a:schemeClr val="accent1">
              <a:shade val="80000"/>
              <a:hueOff val="306246"/>
              <a:satOff val="-4392"/>
              <a:lumOff val="25615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41148" rIns="0" bIns="0" numCol="1" spcCol="1270" anchor="t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Оперативное формирование корпоративной и регламентированной отчетности в части подсистем             ИС ПРИТ  </a:t>
            </a:r>
            <a:endParaRPr lang="ru-RU" sz="1200"/>
          </a:p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200"/>
          </a:p>
        </p:txBody>
      </p:sp>
      <p:grpSp>
        <p:nvGrpSpPr>
          <p:cNvPr id="11" name="Группа 10"/>
          <p:cNvGrpSpPr/>
          <p:nvPr/>
        </p:nvGrpSpPr>
        <p:grpSpPr bwMode="auto">
          <a:xfrm>
            <a:off x="6793707" y="1581867"/>
            <a:ext cx="1507332" cy="2145042"/>
            <a:chOff x="3885058" y="1366653"/>
            <a:chExt cx="1507332" cy="2145042"/>
          </a:xfrm>
        </p:grpSpPr>
        <p:sp>
          <p:nvSpPr>
            <p:cNvPr id="12" name="Прямоугольник 11"/>
            <p:cNvSpPr/>
            <p:nvPr/>
          </p:nvSpPr>
          <p:spPr bwMode="auto">
            <a:xfrm>
              <a:off x="4060676" y="1366653"/>
              <a:ext cx="1331713" cy="214504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rgbClr val="000000"/>
            </a:lnRef>
            <a:fillRef idx="2">
              <a:srgbClr val="000000"/>
            </a:fillRef>
            <a:effectRef idx="1">
              <a:schemeClr val="accent5">
                <a:hueOff val="-6622584"/>
                <a:satOff val="26541"/>
                <a:lumOff val="5752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13" name="Прямоугольник 12"/>
            <p:cNvSpPr/>
            <p:nvPr/>
          </p:nvSpPr>
          <p:spPr bwMode="auto">
            <a:xfrm>
              <a:off x="3885058" y="1366653"/>
              <a:ext cx="1507332" cy="2145042"/>
            </a:xfrm>
            <a:prstGeom prst="rect">
              <a:avLst/>
            </a:prstGeom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spcFirstLastPara="0" vert="horz" wrap="square" lIns="0" tIns="41148" rIns="0" bIns="0" numCol="1" spcCol="1270" anchor="t" anchorCtr="0">
              <a:noAutofit/>
            </a:bodyPr>
            <a:lstStyle/>
            <a:p>
              <a:pPr lvl="0" algn="l" defTabSz="53340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21" name="Текст 1"/>
          <p:cNvSpPr>
            <a:spLocks noGrp="1"/>
          </p:cNvSpPr>
          <p:nvPr>
            <p:ph type="body" sz="quarter" idx="11"/>
          </p:nvPr>
        </p:nvSpPr>
        <p:spPr bwMode="auto">
          <a:xfrm>
            <a:off x="1657350" y="4875143"/>
            <a:ext cx="7321550" cy="184666"/>
          </a:xfrm>
        </p:spPr>
        <p:txBody>
          <a:bodyPr/>
          <a:lstStyle/>
          <a:p>
            <a:pPr>
              <a:defRPr/>
            </a:pPr>
            <a:r>
              <a:rPr lang="ru-RU" sz="12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</a:t>
            </a:r>
            <a:r>
              <a:rPr lang="ru-RU" sz="1200">
                <a:latin typeface="Times New Roman"/>
                <a:cs typeface="Times New Roman"/>
              </a:rPr>
              <a:t>»</a:t>
            </a:r>
            <a:endParaRPr lang="ru-RU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>
                <a:latin typeface="Times New Roman"/>
                <a:cs typeface="Times New Roman"/>
              </a:rPr>
              <a:t>Задачи ИС ПРИТ</a:t>
            </a:r>
            <a:endParaRPr lang="ru-RU"/>
          </a:p>
        </p:txBody>
      </p:sp>
      <p:graphicFrame>
        <p:nvGraphicFramePr>
          <p:cNvPr id="4" name="Схема 3"/>
          <p:cNvGraphicFramePr>
            <a:graphicFrameLocks xmlns:a="http://schemas.openxmlformats.org/drawingml/2006/main"/>
          </p:cNvGraphicFramePr>
          <p:nvPr/>
        </p:nvGraphicFramePr>
        <p:xfrm>
          <a:off x="60722" y="1110150"/>
          <a:ext cx="9022555" cy="3583168"/>
          <a:chOff x="0" y="0"/>
          <a:chExt cx="9022555" cy="3583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  <p:sp>
        <p:nvSpPr>
          <p:cNvPr id="5" name="Прямоугольник 4"/>
          <p:cNvSpPr/>
          <p:nvPr/>
        </p:nvSpPr>
        <p:spPr bwMode="auto">
          <a:xfrm>
            <a:off x="0" y="889869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sz="1200" b="1" u="sng">
                <a:latin typeface="Times New Roman"/>
                <a:cs typeface="Times New Roman"/>
              </a:rPr>
              <a:t>Автоматизация процесса планирования ресурсов на информационные технологии (</a:t>
            </a:r>
            <a:r>
              <a:rPr lang="ru-RU" sz="1200" b="1" u="sng">
                <a:latin typeface="Times New Roman"/>
                <a:cs typeface="Times New Roman"/>
              </a:rPr>
              <a:t>ИТ)</a:t>
            </a:r>
            <a:endParaRPr lang="ru-RU" sz="1200" u="sng"/>
          </a:p>
        </p:txBody>
      </p:sp>
      <p:sp>
        <p:nvSpPr>
          <p:cNvPr id="6" name="Текст 1"/>
          <p:cNvSpPr>
            <a:spLocks noGrp="1"/>
          </p:cNvSpPr>
          <p:nvPr>
            <p:ph type="body" sz="quarter" idx="11"/>
          </p:nvPr>
        </p:nvSpPr>
        <p:spPr bwMode="auto">
          <a:xfrm>
            <a:off x="1657350" y="4875143"/>
            <a:ext cx="7321550" cy="184666"/>
          </a:xfrm>
        </p:spPr>
        <p:txBody>
          <a:bodyPr/>
          <a:lstStyle/>
          <a:p>
            <a:pPr>
              <a:defRPr/>
            </a:pPr>
            <a:r>
              <a:rPr lang="ru-RU" sz="12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</a:t>
            </a:r>
            <a:r>
              <a:rPr lang="ru-RU" sz="1200">
                <a:latin typeface="Times New Roman"/>
                <a:cs typeface="Times New Roman"/>
              </a:rPr>
              <a:t>»</a:t>
            </a:r>
            <a:endParaRPr lang="ru-RU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 bwMode="auto">
          <a:xfrm flipH="0" flipV="0">
            <a:off x="657225" y="1070492"/>
            <a:ext cx="3549649" cy="2552567"/>
          </a:xfrm>
        </p:spPr>
        <p:txBody>
          <a:bodyPr/>
          <a:lstStyle/>
          <a:p>
            <a:pPr>
              <a:defRPr/>
            </a:pPr>
            <a:r>
              <a:rPr lang="ru-RU" sz="1400" b="1">
                <a:solidFill>
                  <a:schemeClr val="tx1"/>
                </a:solidFill>
                <a:latin typeface="Times New Roman"/>
                <a:cs typeface="Times New Roman"/>
              </a:rPr>
              <a:t>Подсистемы в постоянной эксплуатации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Бюджетирование ИТ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Импортозамещение</a:t>
            </a:r>
            <a:endParaRPr lang="ru-RU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Управление проектами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Управление </a:t>
            </a: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договорами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lang="ru-RU" sz="1400">
                <a:solidFill>
                  <a:schemeClr val="tx1"/>
                </a:solidFill>
                <a:latin typeface="Times New Roman"/>
                <a:cs typeface="Times New Roman"/>
              </a:rPr>
              <a:t>Отчетность</a:t>
            </a:r>
            <a:endParaRPr lang="ru-RU" sz="1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Связь</a:t>
            </a:r>
            <a:endParaRPr lang="ru-RU"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Промышленная продукция</a:t>
            </a:r>
            <a:endParaRPr sz="140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Arial"/>
              <a:buChar char="•"/>
              <a:defRPr/>
            </a:pPr>
            <a:endParaRPr/>
          </a:p>
        </p:txBody>
      </p:sp>
      <p:sp>
        <p:nvSpPr>
          <p:cNvPr id="1458613221" name="Текст 4"/>
          <p:cNvSpPr>
            <a:spLocks noGrp="1"/>
          </p:cNvSpPr>
          <p:nvPr>
            <p:ph type="body" sz="quarter" idx="13"/>
          </p:nvPr>
        </p:nvSpPr>
        <p:spPr bwMode="auto">
          <a:xfrm>
            <a:off x="150813" y="2173609"/>
            <a:ext cx="8828086" cy="2428552"/>
          </a:xfrm>
        </p:spPr>
        <p:txBody>
          <a:bodyPr/>
          <a:lstStyle/>
          <a:p>
            <a:pPr>
              <a:defRPr/>
            </a:pPr>
            <a:endParaRPr/>
          </a:p>
          <a:p>
            <a:pPr marL="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endParaRPr lang="ru-RU" sz="1900" b="0" i="0" u="none" strike="noStrike" cap="none" spc="0">
              <a:solidFill>
                <a:srgbClr val="003366"/>
              </a:solidFill>
              <a:latin typeface="Arial Narrow"/>
              <a:cs typeface="Arial Narrow"/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000">
                <a:latin typeface="Times New Roman"/>
                <a:cs typeface="Times New Roman"/>
              </a:rPr>
              <a:t>Подсистемы ИС ПРИТ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7193558" y="-91085"/>
            <a:ext cx="1579010" cy="84893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Прямоугольник 13"/>
          <p:cNvSpPr/>
          <p:nvPr/>
        </p:nvSpPr>
        <p:spPr bwMode="auto">
          <a:xfrm>
            <a:off x="3678987" y="1109869"/>
            <a:ext cx="1528074" cy="84893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Прямоугольник 16"/>
          <p:cNvSpPr/>
          <p:nvPr/>
        </p:nvSpPr>
        <p:spPr bwMode="auto">
          <a:xfrm>
            <a:off x="7009853" y="2260247"/>
            <a:ext cx="1801109" cy="91066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Прямоугольник 19"/>
          <p:cNvSpPr/>
          <p:nvPr/>
        </p:nvSpPr>
        <p:spPr bwMode="auto">
          <a:xfrm>
            <a:off x="3678987" y="3550629"/>
            <a:ext cx="1528074" cy="84893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Полилиния 2"/>
          <p:cNvSpPr/>
          <p:nvPr/>
        </p:nvSpPr>
        <p:spPr bwMode="auto">
          <a:xfrm>
            <a:off x="6449769" y="768291"/>
            <a:ext cx="1404091" cy="1517782"/>
          </a:xfrm>
          <a:custGeom>
            <a:avLst/>
            <a:gdLst>
              <a:gd name="connsiteX0" fmla="*/ 0 w 1414884"/>
              <a:gd name="connsiteY0" fmla="*/ 615475 h 1230949"/>
              <a:gd name="connsiteX1" fmla="*/ 307737 w 1414884"/>
              <a:gd name="connsiteY1" fmla="*/ 0 h 1230949"/>
              <a:gd name="connsiteX2" fmla="*/ 1107147 w 1414884"/>
              <a:gd name="connsiteY2" fmla="*/ 0 h 1230949"/>
              <a:gd name="connsiteX3" fmla="*/ 1414884 w 1414884"/>
              <a:gd name="connsiteY3" fmla="*/ 615475 h 1230949"/>
              <a:gd name="connsiteX4" fmla="*/ 1107147 w 1414884"/>
              <a:gd name="connsiteY4" fmla="*/ 1230949 h 1230949"/>
              <a:gd name="connsiteX5" fmla="*/ 307737 w 1414884"/>
              <a:gd name="connsiteY5" fmla="*/ 1230949 h 1230949"/>
              <a:gd name="connsiteX6" fmla="*/ 0 w 1414884"/>
              <a:gd name="connsiteY6" fmla="*/ 615475 h 12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884" h="1230949" fill="norm" stroke="1" extrusionOk="0">
                <a:moveTo>
                  <a:pt x="707441" y="0"/>
                </a:moveTo>
                <a:lnTo>
                  <a:pt x="1414883" y="267731"/>
                </a:lnTo>
                <a:lnTo>
                  <a:pt x="1414883" y="963218"/>
                </a:lnTo>
                <a:lnTo>
                  <a:pt x="707441" y="1230949"/>
                </a:lnTo>
                <a:lnTo>
                  <a:pt x="1" y="963218"/>
                </a:lnTo>
                <a:lnTo>
                  <a:pt x="1" y="267731"/>
                </a:lnTo>
                <a:lnTo>
                  <a:pt x="707441" y="0"/>
                </a:lnTo>
                <a:close/>
              </a:path>
            </a:pathLst>
          </a:custGeom>
          <a:solidFill>
            <a:srgbClr val="0070C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303" tIns="250967" rIns="222304" bIns="25096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 i="0">
                <a:solidFill>
                  <a:schemeClr val="bg1"/>
                </a:solidFill>
                <a:latin typeface="Times New Roman"/>
                <a:cs typeface="Times New Roman"/>
              </a:rPr>
              <a:t>Управление</a:t>
            </a:r>
            <a:r>
              <a:rPr lang="ru-RU" sz="800" b="1" i="0">
                <a:solidFill>
                  <a:schemeClr val="bg1"/>
                </a:solidFill>
                <a:latin typeface="Times New Roman"/>
                <a:cs typeface="Times New Roman"/>
              </a:rPr>
              <a:t> проектами</a:t>
            </a:r>
            <a:endParaRPr lang="ru-RU" sz="800" b="1" i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Полилиния 4"/>
          <p:cNvSpPr/>
          <p:nvPr/>
        </p:nvSpPr>
        <p:spPr bwMode="auto">
          <a:xfrm>
            <a:off x="4206876" y="2002614"/>
            <a:ext cx="1404091" cy="1517782"/>
          </a:xfrm>
          <a:custGeom>
            <a:avLst/>
            <a:gdLst>
              <a:gd name="connsiteX0" fmla="*/ 0 w 1414884"/>
              <a:gd name="connsiteY0" fmla="*/ 615475 h 1230949"/>
              <a:gd name="connsiteX1" fmla="*/ 307737 w 1414884"/>
              <a:gd name="connsiteY1" fmla="*/ 0 h 1230949"/>
              <a:gd name="connsiteX2" fmla="*/ 1107147 w 1414884"/>
              <a:gd name="connsiteY2" fmla="*/ 0 h 1230949"/>
              <a:gd name="connsiteX3" fmla="*/ 1414884 w 1414884"/>
              <a:gd name="connsiteY3" fmla="*/ 615475 h 1230949"/>
              <a:gd name="connsiteX4" fmla="*/ 1107147 w 1414884"/>
              <a:gd name="connsiteY4" fmla="*/ 1230949 h 1230949"/>
              <a:gd name="connsiteX5" fmla="*/ 307737 w 1414884"/>
              <a:gd name="connsiteY5" fmla="*/ 1230949 h 1230949"/>
              <a:gd name="connsiteX6" fmla="*/ 0 w 1414884"/>
              <a:gd name="connsiteY6" fmla="*/ 615475 h 12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884" h="1230949" fill="norm" stroke="1" extrusionOk="0">
                <a:moveTo>
                  <a:pt x="707441" y="0"/>
                </a:moveTo>
                <a:lnTo>
                  <a:pt x="1414883" y="267731"/>
                </a:lnTo>
                <a:lnTo>
                  <a:pt x="1414883" y="963218"/>
                </a:lnTo>
                <a:lnTo>
                  <a:pt x="707441" y="1230949"/>
                </a:lnTo>
                <a:lnTo>
                  <a:pt x="1" y="963218"/>
                </a:lnTo>
                <a:lnTo>
                  <a:pt x="1" y="267731"/>
                </a:lnTo>
                <a:lnTo>
                  <a:pt x="707441" y="0"/>
                </a:lnTo>
                <a:close/>
              </a:path>
            </a:pathLst>
          </a:custGeom>
          <a:solidFill>
            <a:srgbClr val="0079C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90359"/>
              <a:satOff val="-1890"/>
              <a:lumOff val="1051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823" tIns="220487" rIns="191824" bIns="220486" numCol="1" spcCol="1270" anchor="ctr" anchorCtr="0">
            <a:noAutofit/>
          </a:bodyPr>
          <a:lstStyle/>
          <a:p>
            <a:pPr marL="0" marR="0" lvl="0" indent="0" algn="ctr" defTabSz="400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Промышленная продукция</a:t>
            </a:r>
            <a:endParaRPr lang="ru-RU" sz="9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" name="Полилиния 12"/>
          <p:cNvSpPr/>
          <p:nvPr/>
        </p:nvSpPr>
        <p:spPr bwMode="auto">
          <a:xfrm>
            <a:off x="4958056" y="757845"/>
            <a:ext cx="1404091" cy="1517782"/>
          </a:xfrm>
          <a:custGeom>
            <a:avLst/>
            <a:gdLst>
              <a:gd name="connsiteX0" fmla="*/ 0 w 1414884"/>
              <a:gd name="connsiteY0" fmla="*/ 615475 h 1230949"/>
              <a:gd name="connsiteX1" fmla="*/ 307737 w 1414884"/>
              <a:gd name="connsiteY1" fmla="*/ 0 h 1230949"/>
              <a:gd name="connsiteX2" fmla="*/ 1107147 w 1414884"/>
              <a:gd name="connsiteY2" fmla="*/ 0 h 1230949"/>
              <a:gd name="connsiteX3" fmla="*/ 1414884 w 1414884"/>
              <a:gd name="connsiteY3" fmla="*/ 615475 h 1230949"/>
              <a:gd name="connsiteX4" fmla="*/ 1107147 w 1414884"/>
              <a:gd name="connsiteY4" fmla="*/ 1230949 h 1230949"/>
              <a:gd name="connsiteX5" fmla="*/ 307737 w 1414884"/>
              <a:gd name="connsiteY5" fmla="*/ 1230949 h 1230949"/>
              <a:gd name="connsiteX6" fmla="*/ 0 w 1414884"/>
              <a:gd name="connsiteY6" fmla="*/ 615475 h 12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884" h="1230949" fill="norm" stroke="1" extrusionOk="0">
                <a:moveTo>
                  <a:pt x="707441" y="0"/>
                </a:moveTo>
                <a:lnTo>
                  <a:pt x="1414883" y="267731"/>
                </a:lnTo>
                <a:lnTo>
                  <a:pt x="1414883" y="963218"/>
                </a:lnTo>
                <a:lnTo>
                  <a:pt x="707441" y="1230949"/>
                </a:lnTo>
                <a:lnTo>
                  <a:pt x="1" y="963218"/>
                </a:lnTo>
                <a:lnTo>
                  <a:pt x="1" y="267731"/>
                </a:lnTo>
                <a:lnTo>
                  <a:pt x="707441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271077"/>
              <a:satOff val="-5670"/>
              <a:lumOff val="315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112" tIns="254777" rIns="226114" bIns="254776" numCol="1" spcCol="1270" anchor="ctr" anchorCtr="0">
            <a:noAutofit/>
          </a:bodyPr>
          <a:lstStyle/>
          <a:p>
            <a:pPr marL="0" marR="0" lvl="0" indent="0" algn="ctr" defTabSz="400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Связь</a:t>
            </a:r>
            <a:endParaRPr lang="ru-RU" sz="9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6" name="Полилиния 15"/>
          <p:cNvSpPr/>
          <p:nvPr/>
        </p:nvSpPr>
        <p:spPr bwMode="auto">
          <a:xfrm>
            <a:off x="5703997" y="2017792"/>
            <a:ext cx="1401761" cy="1502604"/>
          </a:xfrm>
          <a:custGeom>
            <a:avLst/>
            <a:gdLst>
              <a:gd name="connsiteX0" fmla="*/ 0 w 1400735"/>
              <a:gd name="connsiteY0" fmla="*/ 614453 h 1228906"/>
              <a:gd name="connsiteX1" fmla="*/ 307227 w 1400735"/>
              <a:gd name="connsiteY1" fmla="*/ 0 h 1228906"/>
              <a:gd name="connsiteX2" fmla="*/ 1093509 w 1400735"/>
              <a:gd name="connsiteY2" fmla="*/ 0 h 1228906"/>
              <a:gd name="connsiteX3" fmla="*/ 1400735 w 1400735"/>
              <a:gd name="connsiteY3" fmla="*/ 614453 h 1228906"/>
              <a:gd name="connsiteX4" fmla="*/ 1093509 w 1400735"/>
              <a:gd name="connsiteY4" fmla="*/ 1228906 h 1228906"/>
              <a:gd name="connsiteX5" fmla="*/ 307227 w 1400735"/>
              <a:gd name="connsiteY5" fmla="*/ 1228906 h 1228906"/>
              <a:gd name="connsiteX6" fmla="*/ 0 w 1400735"/>
              <a:gd name="connsiteY6" fmla="*/ 614453 h 12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00735" h="1228906" fill="norm" stroke="1" extrusionOk="0">
                <a:moveTo>
                  <a:pt x="700368" y="0"/>
                </a:moveTo>
                <a:lnTo>
                  <a:pt x="1400734" y="269540"/>
                </a:lnTo>
                <a:lnTo>
                  <a:pt x="1400734" y="959367"/>
                </a:lnTo>
                <a:lnTo>
                  <a:pt x="700368" y="1228906"/>
                </a:lnTo>
                <a:lnTo>
                  <a:pt x="1" y="959367"/>
                </a:lnTo>
                <a:lnTo>
                  <a:pt x="1" y="269540"/>
                </a:lnTo>
                <a:lnTo>
                  <a:pt x="700368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361436"/>
              <a:satOff val="-7560"/>
              <a:lumOff val="4206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6545" tIns="253428" rIns="226546" bIns="253427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chemeClr val="bg1"/>
                </a:solidFill>
                <a:latin typeface="Times New Roman"/>
                <a:cs typeface="Times New Roman"/>
              </a:rPr>
              <a:t>Бюджетирование ИТ</a:t>
            </a:r>
            <a:endParaRPr lang="ru-RU" sz="9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8" name="Полилиния 17"/>
          <p:cNvSpPr/>
          <p:nvPr/>
        </p:nvSpPr>
        <p:spPr bwMode="auto">
          <a:xfrm>
            <a:off x="7198788" y="1992775"/>
            <a:ext cx="1416601" cy="1559459"/>
          </a:xfrm>
          <a:custGeom>
            <a:avLst/>
            <a:gdLst>
              <a:gd name="connsiteX0" fmla="*/ 0 w 1453737"/>
              <a:gd name="connsiteY0" fmla="*/ 620959 h 1241917"/>
              <a:gd name="connsiteX1" fmla="*/ 310479 w 1453737"/>
              <a:gd name="connsiteY1" fmla="*/ 0 h 1241917"/>
              <a:gd name="connsiteX2" fmla="*/ 1143258 w 1453737"/>
              <a:gd name="connsiteY2" fmla="*/ 0 h 1241917"/>
              <a:gd name="connsiteX3" fmla="*/ 1453737 w 1453737"/>
              <a:gd name="connsiteY3" fmla="*/ 620959 h 1241917"/>
              <a:gd name="connsiteX4" fmla="*/ 1143258 w 1453737"/>
              <a:gd name="connsiteY4" fmla="*/ 1241917 h 1241917"/>
              <a:gd name="connsiteX5" fmla="*/ 310479 w 1453737"/>
              <a:gd name="connsiteY5" fmla="*/ 1241917 h 1241917"/>
              <a:gd name="connsiteX6" fmla="*/ 0 w 1453737"/>
              <a:gd name="connsiteY6" fmla="*/ 620959 h 124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3737" h="1241917" fill="norm" stroke="1" extrusionOk="0">
                <a:moveTo>
                  <a:pt x="726868" y="0"/>
                </a:moveTo>
                <a:lnTo>
                  <a:pt x="1453737" y="265240"/>
                </a:lnTo>
                <a:lnTo>
                  <a:pt x="1453737" y="976677"/>
                </a:lnTo>
                <a:lnTo>
                  <a:pt x="726868" y="1241917"/>
                </a:lnTo>
                <a:lnTo>
                  <a:pt x="0" y="976677"/>
                </a:lnTo>
                <a:lnTo>
                  <a:pt x="0" y="265240"/>
                </a:lnTo>
                <a:lnTo>
                  <a:pt x="726868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271077"/>
              <a:satOff val="-5670"/>
              <a:lumOff val="3154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906" tIns="224638" rIns="191906" bIns="224638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chemeClr val="bg1"/>
                </a:solidFill>
                <a:latin typeface="Times New Roman"/>
                <a:cs typeface="Times New Roman"/>
              </a:rPr>
              <a:t>Импорто</a:t>
            </a:r>
            <a:r>
              <a:rPr lang="ru-RU" sz="900" b="1">
                <a:solidFill>
                  <a:schemeClr val="bg1"/>
                </a:solidFill>
                <a:latin typeface="Times New Roman"/>
                <a:cs typeface="Times New Roman"/>
              </a:rPr>
              <a:t>-замещение</a:t>
            </a:r>
            <a:endParaRPr lang="ru-RU" sz="9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" name="Полилиния 18"/>
          <p:cNvSpPr/>
          <p:nvPr/>
        </p:nvSpPr>
        <p:spPr bwMode="auto">
          <a:xfrm>
            <a:off x="4959899" y="3263108"/>
            <a:ext cx="1404091" cy="1517782"/>
          </a:xfrm>
          <a:custGeom>
            <a:avLst/>
            <a:gdLst>
              <a:gd name="connsiteX0" fmla="*/ 0 w 1414884"/>
              <a:gd name="connsiteY0" fmla="*/ 615475 h 1230949"/>
              <a:gd name="connsiteX1" fmla="*/ 307737 w 1414884"/>
              <a:gd name="connsiteY1" fmla="*/ 0 h 1230949"/>
              <a:gd name="connsiteX2" fmla="*/ 1107147 w 1414884"/>
              <a:gd name="connsiteY2" fmla="*/ 0 h 1230949"/>
              <a:gd name="connsiteX3" fmla="*/ 1414884 w 1414884"/>
              <a:gd name="connsiteY3" fmla="*/ 615475 h 1230949"/>
              <a:gd name="connsiteX4" fmla="*/ 1107147 w 1414884"/>
              <a:gd name="connsiteY4" fmla="*/ 1230949 h 1230949"/>
              <a:gd name="connsiteX5" fmla="*/ 307737 w 1414884"/>
              <a:gd name="connsiteY5" fmla="*/ 1230949 h 1230949"/>
              <a:gd name="connsiteX6" fmla="*/ 0 w 1414884"/>
              <a:gd name="connsiteY6" fmla="*/ 615475 h 12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884" h="1230949" fill="norm" stroke="1" extrusionOk="0">
                <a:moveTo>
                  <a:pt x="707441" y="0"/>
                </a:moveTo>
                <a:lnTo>
                  <a:pt x="1414883" y="267731"/>
                </a:lnTo>
                <a:lnTo>
                  <a:pt x="1414883" y="963218"/>
                </a:lnTo>
                <a:lnTo>
                  <a:pt x="707441" y="1230949"/>
                </a:lnTo>
                <a:lnTo>
                  <a:pt x="1" y="963218"/>
                </a:lnTo>
                <a:lnTo>
                  <a:pt x="1" y="267731"/>
                </a:lnTo>
                <a:lnTo>
                  <a:pt x="707441" y="0"/>
                </a:lnTo>
                <a:close/>
              </a:path>
            </a:pathLst>
          </a:custGeom>
          <a:solidFill>
            <a:srgbClr val="608DC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180718"/>
              <a:satOff val="-3780"/>
              <a:lumOff val="2103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2303" tIns="250967" rIns="222304" bIns="250966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chemeClr val="bg1"/>
                </a:solidFill>
                <a:latin typeface="Times New Roman"/>
                <a:cs typeface="Times New Roman"/>
              </a:rPr>
              <a:t>Отчетность</a:t>
            </a:r>
            <a:endParaRPr lang="ru-RU" sz="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" name="Полилиния 20"/>
          <p:cNvSpPr/>
          <p:nvPr/>
        </p:nvSpPr>
        <p:spPr bwMode="auto">
          <a:xfrm>
            <a:off x="6449768" y="3283953"/>
            <a:ext cx="1404091" cy="1517782"/>
          </a:xfrm>
          <a:custGeom>
            <a:avLst/>
            <a:gdLst>
              <a:gd name="connsiteX0" fmla="*/ 0 w 1414884"/>
              <a:gd name="connsiteY0" fmla="*/ 615475 h 1230949"/>
              <a:gd name="connsiteX1" fmla="*/ 307737 w 1414884"/>
              <a:gd name="connsiteY1" fmla="*/ 0 h 1230949"/>
              <a:gd name="connsiteX2" fmla="*/ 1107147 w 1414884"/>
              <a:gd name="connsiteY2" fmla="*/ 0 h 1230949"/>
              <a:gd name="connsiteX3" fmla="*/ 1414884 w 1414884"/>
              <a:gd name="connsiteY3" fmla="*/ 615475 h 1230949"/>
              <a:gd name="connsiteX4" fmla="*/ 1107147 w 1414884"/>
              <a:gd name="connsiteY4" fmla="*/ 1230949 h 1230949"/>
              <a:gd name="connsiteX5" fmla="*/ 307737 w 1414884"/>
              <a:gd name="connsiteY5" fmla="*/ 1230949 h 1230949"/>
              <a:gd name="connsiteX6" fmla="*/ 0 w 1414884"/>
              <a:gd name="connsiteY6" fmla="*/ 615475 h 12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4884" h="1230949" fill="norm" stroke="1" extrusionOk="0">
                <a:moveTo>
                  <a:pt x="707441" y="0"/>
                </a:moveTo>
                <a:lnTo>
                  <a:pt x="1414883" y="267731"/>
                </a:lnTo>
                <a:lnTo>
                  <a:pt x="1414883" y="963218"/>
                </a:lnTo>
                <a:lnTo>
                  <a:pt x="707441" y="1230949"/>
                </a:lnTo>
                <a:lnTo>
                  <a:pt x="1" y="963218"/>
                </a:lnTo>
                <a:lnTo>
                  <a:pt x="1" y="267731"/>
                </a:lnTo>
                <a:lnTo>
                  <a:pt x="707441" y="0"/>
                </a:lnTo>
                <a:close/>
              </a:path>
            </a:pathLst>
          </a:custGeom>
          <a:solidFill>
            <a:srgbClr val="0079C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rgbClr val="000000"/>
          </a:fillRef>
          <a:effectRef idx="2">
            <a:schemeClr val="accent1">
              <a:shade val="50000"/>
              <a:hueOff val="90359"/>
              <a:satOff val="-1890"/>
              <a:lumOff val="1051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823" tIns="220487" rIns="191824" bIns="220486" numCol="1" spcCol="1270" anchor="ctr" anchorCtr="0">
            <a:noAutofit/>
          </a:bodyPr>
          <a:lstStyle/>
          <a:p>
            <a:pPr lvl="0" algn="ctr" defTabSz="4000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900" b="1">
                <a:solidFill>
                  <a:schemeClr val="bg1"/>
                </a:solidFill>
                <a:latin typeface="Times New Roman"/>
                <a:cs typeface="Times New Roman"/>
              </a:rPr>
              <a:t>Управление договорами</a:t>
            </a:r>
            <a:endParaRPr lang="ru-RU" sz="9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Текст 1"/>
          <p:cNvSpPr>
            <a:spLocks noGrp="1"/>
          </p:cNvSpPr>
          <p:nvPr>
            <p:ph type="body" sz="quarter" idx="11"/>
          </p:nvPr>
        </p:nvSpPr>
        <p:spPr bwMode="auto">
          <a:xfrm>
            <a:off x="1657350" y="4875143"/>
            <a:ext cx="7321550" cy="184666"/>
          </a:xfrm>
        </p:spPr>
        <p:txBody>
          <a:bodyPr/>
          <a:lstStyle/>
          <a:p>
            <a:pPr>
              <a:defRPr/>
            </a:pPr>
            <a:r>
              <a:rPr lang="ru-RU" sz="12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</a:t>
            </a:r>
            <a:r>
              <a:rPr lang="ru-RU" sz="1200">
                <a:latin typeface="Times New Roman"/>
                <a:cs typeface="Times New Roman"/>
              </a:rPr>
              <a:t>»</a:t>
            </a:r>
            <a:endParaRPr lang="ru-RU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800">
                <a:latin typeface="Times New Roman"/>
                <a:cs typeface="Times New Roman"/>
              </a:rPr>
              <a:t>Результаты создания ИС ПРИТ 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618371" y="1256850"/>
            <a:ext cx="7960913" cy="5292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Полилиния 4"/>
          <p:cNvSpPr/>
          <p:nvPr/>
        </p:nvSpPr>
        <p:spPr bwMode="auto">
          <a:xfrm>
            <a:off x="1016416" y="946890"/>
            <a:ext cx="5572639" cy="619920"/>
          </a:xfrm>
          <a:custGeom>
            <a:avLst/>
            <a:gdLst>
              <a:gd name="connsiteX0" fmla="*/ 0 w 5572639"/>
              <a:gd name="connsiteY0" fmla="*/ 103322 h 619920"/>
              <a:gd name="connsiteX1" fmla="*/ 103322 w 5572639"/>
              <a:gd name="connsiteY1" fmla="*/ 0 h 619920"/>
              <a:gd name="connsiteX2" fmla="*/ 5469317 w 5572639"/>
              <a:gd name="connsiteY2" fmla="*/ 0 h 619920"/>
              <a:gd name="connsiteX3" fmla="*/ 5572639 w 5572639"/>
              <a:gd name="connsiteY3" fmla="*/ 103322 h 619920"/>
              <a:gd name="connsiteX4" fmla="*/ 5572639 w 5572639"/>
              <a:gd name="connsiteY4" fmla="*/ 516598 h 619920"/>
              <a:gd name="connsiteX5" fmla="*/ 5469317 w 5572639"/>
              <a:gd name="connsiteY5" fmla="*/ 619920 h 619920"/>
              <a:gd name="connsiteX6" fmla="*/ 103322 w 5572639"/>
              <a:gd name="connsiteY6" fmla="*/ 619920 h 619920"/>
              <a:gd name="connsiteX7" fmla="*/ 0 w 5572639"/>
              <a:gd name="connsiteY7" fmla="*/ 516598 h 619920"/>
              <a:gd name="connsiteX8" fmla="*/ 0 w 5572639"/>
              <a:gd name="connsiteY8" fmla="*/ 103322 h 61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639" h="619920" fill="norm" stroke="1" extrusionOk="0">
                <a:moveTo>
                  <a:pt x="0" y="103322"/>
                </a:moveTo>
                <a:cubicBezTo>
                  <a:pt x="0" y="46259"/>
                  <a:pt x="46259" y="0"/>
                  <a:pt x="103322" y="0"/>
                </a:cubicBezTo>
                <a:lnTo>
                  <a:pt x="5469317" y="0"/>
                </a:lnTo>
                <a:cubicBezTo>
                  <a:pt x="5526380" y="0"/>
                  <a:pt x="5572639" y="46259"/>
                  <a:pt x="5572639" y="103322"/>
                </a:cubicBezTo>
                <a:lnTo>
                  <a:pt x="5572639" y="516598"/>
                </a:lnTo>
                <a:cubicBezTo>
                  <a:pt x="5572639" y="573661"/>
                  <a:pt x="5526380" y="619920"/>
                  <a:pt x="5469317" y="619920"/>
                </a:cubicBezTo>
                <a:lnTo>
                  <a:pt x="103322" y="619920"/>
                </a:lnTo>
                <a:cubicBezTo>
                  <a:pt x="46259" y="619920"/>
                  <a:pt x="0" y="573661"/>
                  <a:pt x="0" y="516598"/>
                </a:cubicBezTo>
                <a:lnTo>
                  <a:pt x="0" y="103322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893" tIns="30262" rIns="240893" bIns="30262" numCol="1" spcCol="1270" anchor="ctr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Исходные цели, поставленные Функциональным заказчиком перед системой, достигнуты</a:t>
            </a:r>
            <a:endParaRPr lang="ru-RU" sz="1200"/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618371" y="2209410"/>
            <a:ext cx="7960913" cy="5292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Полилиния 8"/>
          <p:cNvSpPr/>
          <p:nvPr/>
        </p:nvSpPr>
        <p:spPr bwMode="auto">
          <a:xfrm>
            <a:off x="1016416" y="1899450"/>
            <a:ext cx="5572639" cy="619920"/>
          </a:xfrm>
          <a:custGeom>
            <a:avLst/>
            <a:gdLst>
              <a:gd name="connsiteX0" fmla="*/ 0 w 5572639"/>
              <a:gd name="connsiteY0" fmla="*/ 103322 h 619920"/>
              <a:gd name="connsiteX1" fmla="*/ 103322 w 5572639"/>
              <a:gd name="connsiteY1" fmla="*/ 0 h 619920"/>
              <a:gd name="connsiteX2" fmla="*/ 5469317 w 5572639"/>
              <a:gd name="connsiteY2" fmla="*/ 0 h 619920"/>
              <a:gd name="connsiteX3" fmla="*/ 5572639 w 5572639"/>
              <a:gd name="connsiteY3" fmla="*/ 103322 h 619920"/>
              <a:gd name="connsiteX4" fmla="*/ 5572639 w 5572639"/>
              <a:gd name="connsiteY4" fmla="*/ 516598 h 619920"/>
              <a:gd name="connsiteX5" fmla="*/ 5469317 w 5572639"/>
              <a:gd name="connsiteY5" fmla="*/ 619920 h 619920"/>
              <a:gd name="connsiteX6" fmla="*/ 103322 w 5572639"/>
              <a:gd name="connsiteY6" fmla="*/ 619920 h 619920"/>
              <a:gd name="connsiteX7" fmla="*/ 0 w 5572639"/>
              <a:gd name="connsiteY7" fmla="*/ 516598 h 619920"/>
              <a:gd name="connsiteX8" fmla="*/ 0 w 5572639"/>
              <a:gd name="connsiteY8" fmla="*/ 103322 h 61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639" h="619920" fill="norm" stroke="1" extrusionOk="0">
                <a:moveTo>
                  <a:pt x="0" y="103322"/>
                </a:moveTo>
                <a:cubicBezTo>
                  <a:pt x="0" y="46259"/>
                  <a:pt x="46259" y="0"/>
                  <a:pt x="103322" y="0"/>
                </a:cubicBezTo>
                <a:lnTo>
                  <a:pt x="5469317" y="0"/>
                </a:lnTo>
                <a:cubicBezTo>
                  <a:pt x="5526380" y="0"/>
                  <a:pt x="5572639" y="46259"/>
                  <a:pt x="5572639" y="103322"/>
                </a:cubicBezTo>
                <a:lnTo>
                  <a:pt x="5572639" y="516598"/>
                </a:lnTo>
                <a:cubicBezTo>
                  <a:pt x="5572639" y="573661"/>
                  <a:pt x="5526380" y="619920"/>
                  <a:pt x="5469317" y="619920"/>
                </a:cubicBezTo>
                <a:lnTo>
                  <a:pt x="103322" y="619920"/>
                </a:lnTo>
                <a:cubicBezTo>
                  <a:pt x="46259" y="619920"/>
                  <a:pt x="0" y="573661"/>
                  <a:pt x="0" y="516598"/>
                </a:cubicBezTo>
                <a:lnTo>
                  <a:pt x="0" y="103322"/>
                </a:lnTo>
                <a:close/>
              </a:path>
            </a:pathLst>
          </a:custGeom>
          <a:solidFill>
            <a:srgbClr val="214F87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893" tIns="30262" rIns="240893" bIns="30262" numCol="1" spcCol="1270" anchor="ctr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По результатам проведенных испытаний ИС ПРИТ принята в постоянную эксплуатацию</a:t>
            </a:r>
            <a:endParaRPr lang="ru-RU" sz="1200">
              <a:latin typeface="Times New Roman"/>
              <a:cs typeface="Times New Roman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618371" y="3161971"/>
            <a:ext cx="7960913" cy="5292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Полилиния 10"/>
          <p:cNvSpPr/>
          <p:nvPr/>
        </p:nvSpPr>
        <p:spPr bwMode="auto">
          <a:xfrm>
            <a:off x="1016416" y="2852011"/>
            <a:ext cx="5572639" cy="619920"/>
          </a:xfrm>
          <a:custGeom>
            <a:avLst/>
            <a:gdLst>
              <a:gd name="connsiteX0" fmla="*/ 0 w 5572639"/>
              <a:gd name="connsiteY0" fmla="*/ 103322 h 619920"/>
              <a:gd name="connsiteX1" fmla="*/ 103322 w 5572639"/>
              <a:gd name="connsiteY1" fmla="*/ 0 h 619920"/>
              <a:gd name="connsiteX2" fmla="*/ 5469317 w 5572639"/>
              <a:gd name="connsiteY2" fmla="*/ 0 h 619920"/>
              <a:gd name="connsiteX3" fmla="*/ 5572639 w 5572639"/>
              <a:gd name="connsiteY3" fmla="*/ 103322 h 619920"/>
              <a:gd name="connsiteX4" fmla="*/ 5572639 w 5572639"/>
              <a:gd name="connsiteY4" fmla="*/ 516598 h 619920"/>
              <a:gd name="connsiteX5" fmla="*/ 5469317 w 5572639"/>
              <a:gd name="connsiteY5" fmla="*/ 619920 h 619920"/>
              <a:gd name="connsiteX6" fmla="*/ 103322 w 5572639"/>
              <a:gd name="connsiteY6" fmla="*/ 619920 h 619920"/>
              <a:gd name="connsiteX7" fmla="*/ 0 w 5572639"/>
              <a:gd name="connsiteY7" fmla="*/ 516598 h 619920"/>
              <a:gd name="connsiteX8" fmla="*/ 0 w 5572639"/>
              <a:gd name="connsiteY8" fmla="*/ 103322 h 61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639" h="619920" fill="norm" stroke="1" extrusionOk="0">
                <a:moveTo>
                  <a:pt x="0" y="103322"/>
                </a:moveTo>
                <a:cubicBezTo>
                  <a:pt x="0" y="46259"/>
                  <a:pt x="46259" y="0"/>
                  <a:pt x="103322" y="0"/>
                </a:cubicBezTo>
                <a:lnTo>
                  <a:pt x="5469317" y="0"/>
                </a:lnTo>
                <a:cubicBezTo>
                  <a:pt x="5526380" y="0"/>
                  <a:pt x="5572639" y="46259"/>
                  <a:pt x="5572639" y="103322"/>
                </a:cubicBezTo>
                <a:lnTo>
                  <a:pt x="5572639" y="516598"/>
                </a:lnTo>
                <a:cubicBezTo>
                  <a:pt x="5572639" y="573661"/>
                  <a:pt x="5526380" y="619920"/>
                  <a:pt x="5469317" y="619920"/>
                </a:cubicBezTo>
                <a:lnTo>
                  <a:pt x="103322" y="619920"/>
                </a:lnTo>
                <a:cubicBezTo>
                  <a:pt x="46259" y="619920"/>
                  <a:pt x="0" y="573661"/>
                  <a:pt x="0" y="516598"/>
                </a:cubicBezTo>
                <a:lnTo>
                  <a:pt x="0" y="103322"/>
                </a:lnTo>
                <a:close/>
              </a:path>
            </a:pathLst>
          </a:custGeom>
          <a:solidFill>
            <a:srgbClr val="2E6EB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893" tIns="30262" rIns="240893" bIns="30262" numCol="1" spcCol="1270" anchor="ctr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В настоящее время ИС ПРИТ является основой для автоматизации, централизации, сбора и обработки данных для принятия управленческих решений в части информационных технологий</a:t>
            </a:r>
            <a:endParaRPr lang="ru-RU" sz="1200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18371" y="4114531"/>
            <a:ext cx="7960913" cy="5292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Полилиния 12"/>
          <p:cNvSpPr/>
          <p:nvPr/>
        </p:nvSpPr>
        <p:spPr bwMode="auto">
          <a:xfrm>
            <a:off x="1016416" y="3804571"/>
            <a:ext cx="5572639" cy="619920"/>
          </a:xfrm>
          <a:custGeom>
            <a:avLst/>
            <a:gdLst>
              <a:gd name="connsiteX0" fmla="*/ 0 w 5572639"/>
              <a:gd name="connsiteY0" fmla="*/ 103322 h 619920"/>
              <a:gd name="connsiteX1" fmla="*/ 103322 w 5572639"/>
              <a:gd name="connsiteY1" fmla="*/ 0 h 619920"/>
              <a:gd name="connsiteX2" fmla="*/ 5469317 w 5572639"/>
              <a:gd name="connsiteY2" fmla="*/ 0 h 619920"/>
              <a:gd name="connsiteX3" fmla="*/ 5572639 w 5572639"/>
              <a:gd name="connsiteY3" fmla="*/ 103322 h 619920"/>
              <a:gd name="connsiteX4" fmla="*/ 5572639 w 5572639"/>
              <a:gd name="connsiteY4" fmla="*/ 516598 h 619920"/>
              <a:gd name="connsiteX5" fmla="*/ 5469317 w 5572639"/>
              <a:gd name="connsiteY5" fmla="*/ 619920 h 619920"/>
              <a:gd name="connsiteX6" fmla="*/ 103322 w 5572639"/>
              <a:gd name="connsiteY6" fmla="*/ 619920 h 619920"/>
              <a:gd name="connsiteX7" fmla="*/ 0 w 5572639"/>
              <a:gd name="connsiteY7" fmla="*/ 516598 h 619920"/>
              <a:gd name="connsiteX8" fmla="*/ 0 w 5572639"/>
              <a:gd name="connsiteY8" fmla="*/ 103322 h 61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72639" h="619920" fill="norm" stroke="1" extrusionOk="0">
                <a:moveTo>
                  <a:pt x="0" y="103322"/>
                </a:moveTo>
                <a:cubicBezTo>
                  <a:pt x="0" y="46259"/>
                  <a:pt x="46259" y="0"/>
                  <a:pt x="103322" y="0"/>
                </a:cubicBezTo>
                <a:lnTo>
                  <a:pt x="5469317" y="0"/>
                </a:lnTo>
                <a:cubicBezTo>
                  <a:pt x="5526380" y="0"/>
                  <a:pt x="5572639" y="46259"/>
                  <a:pt x="5572639" y="103322"/>
                </a:cubicBezTo>
                <a:lnTo>
                  <a:pt x="5572639" y="516598"/>
                </a:lnTo>
                <a:cubicBezTo>
                  <a:pt x="5572639" y="573661"/>
                  <a:pt x="5526380" y="619920"/>
                  <a:pt x="5469317" y="619920"/>
                </a:cubicBezTo>
                <a:lnTo>
                  <a:pt x="103322" y="619920"/>
                </a:lnTo>
                <a:cubicBezTo>
                  <a:pt x="46259" y="619920"/>
                  <a:pt x="0" y="573661"/>
                  <a:pt x="0" y="516598"/>
                </a:cubicBezTo>
                <a:lnTo>
                  <a:pt x="0" y="103322"/>
                </a:lnTo>
                <a:close/>
              </a:path>
            </a:pathLst>
          </a:custGeom>
          <a:solidFill>
            <a:srgbClr val="0079C2"/>
          </a:solidFill>
          <a:ln>
            <a:solidFill>
              <a:schemeClr val="bg1"/>
            </a:solidFill>
          </a:ln>
        </p:spPr>
        <p:style>
          <a:lnRef idx="2">
            <a:srgbClr val="000000"/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40893" tIns="30262" rIns="240893" bIns="30262" numCol="1" spcCol="1270" anchor="ctr" anchorCtr="0">
            <a:noAutofit/>
          </a:bodyPr>
          <a:lstStyle/>
          <a:p>
            <a:pPr lvl="0" algn="l" defTabSz="533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200">
                <a:latin typeface="Times New Roman"/>
                <a:cs typeface="Times New Roman"/>
              </a:rPr>
              <a:t>ИС ПРИТ включена в Единый реестр российского программного обеспечения от 01.06.2022 регистрационный номер 13703</a:t>
            </a:r>
            <a:endParaRPr lang="ru-RU" sz="1200"/>
          </a:p>
        </p:txBody>
      </p:sp>
      <p:sp>
        <p:nvSpPr>
          <p:cNvPr id="8" name="Текст 1"/>
          <p:cNvSpPr>
            <a:spLocks noGrp="1"/>
          </p:cNvSpPr>
          <p:nvPr>
            <p:ph type="body" sz="quarter" idx="11"/>
          </p:nvPr>
        </p:nvSpPr>
        <p:spPr bwMode="auto">
          <a:xfrm>
            <a:off x="1657350" y="4875143"/>
            <a:ext cx="7321550" cy="184666"/>
          </a:xfrm>
        </p:spPr>
        <p:txBody>
          <a:bodyPr/>
          <a:lstStyle/>
          <a:p>
            <a:pPr>
              <a:defRPr/>
            </a:pPr>
            <a:r>
              <a:rPr lang="ru-RU" sz="1200">
                <a:latin typeface="Times New Roman"/>
                <a:cs typeface="Times New Roman"/>
              </a:rPr>
              <a:t>Информационная система планирования ресурсов на информационные технологии ПАО «Газпром</a:t>
            </a:r>
            <a:r>
              <a:rPr lang="ru-RU" sz="1200">
                <a:latin typeface="Times New Roman"/>
                <a:cs typeface="Times New Roman"/>
              </a:rPr>
              <a:t>»</a:t>
            </a:r>
            <a:endParaRPr lang="ru-RU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8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4_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_rels/item4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1EA5F1022178C40923AA8721B542E79" ma:contentTypeVersion="0" ma:contentTypeDescription="Создание документа." ma:contentTypeScope="" ma:versionID="e882deb5d18afc3ec3c9cda012b09679">
  <xsd:schema xmlns:xsd="http://www.w3.org/2001/XMLSchema" xmlns:xs="http://www.w3.org/2001/XMLSchema" xmlns:p="http://schemas.microsoft.com/office/2006/metadata/properties" xmlns:ns2="c3bde112-0a54-4fe7-a363-13c7bbf2949c" targetNamespace="http://schemas.microsoft.com/office/2006/metadata/properties" ma:root="true" ma:fieldsID="5563aed39728a8d8ee098d63dd88d2f7" ns2:_="">
    <xsd:import namespace="c3bde112-0a54-4fe7-a363-13c7bbf2949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de112-0a54-4fe7-a363-13c7bbf2949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Значение идентификатора документа" ma:description="Значение идентификатора документа, присвоенного данному элементу." ma:internalName="_dlc_DocId" ma:readOnly="true">
      <xsd:simpleType>
        <xsd:restriction base="dms:Text"/>
      </xsd:simpleType>
    </xsd:element>
    <xsd:element name="_dlc_DocIdUrl" ma:index="9" nillable="true" ma:displayName="Идентификатор документа" ma:description="Постоянная ссылка на этот документ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Сохранить идентификатор" ma:description="Сохранять идентификатор при добавлении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75EBDF-4DB8-4117-80C5-4E0F6DE7C20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3bde112-0a54-4fe7-a363-13c7bbf2949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2FA7AA-9685-49DA-A073-A8E5D708B1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de112-0a54-4fe7-a363-13c7bbf294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89A959-EB21-4C19-A0C6-2B8C3784056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1F579F05-4C40-4A12-83A4-06F4E715C6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Р7-Офис/2024.3.1.523</Application>
  <DocSecurity>0</DocSecurity>
  <PresentationFormat>Экран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Hewlett-Packard Company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subject/>
  <dc:creator>julia</dc:creator>
  <cp:keywords/>
  <dc:description/>
  <dc:identifier/>
  <dc:language/>
  <cp:lastModifiedBy/>
  <cp:revision>130</cp:revision>
  <dcterms:created xsi:type="dcterms:W3CDTF">2016-02-05T10:31:15Z</dcterms:created>
  <dcterms:modified xsi:type="dcterms:W3CDTF">2025-03-11T10:59:37Z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0x01010001EA5F1022178C40923AA8721B542E79</vt:lpwstr>
  </property>
</Properties>
</file>