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32a207e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f32a207e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f32a207e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f32a207e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f32a207e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f32a207e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f32a207e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f32a207e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f32a207e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f32a207e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f32a207e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f32a207e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32a207e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f32a207e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f32a207e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f32a207e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32a207e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32a207e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32a207e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32a207e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Проект: Классификация качества красного вина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Тема: Пищевая промышленность: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Веб-приложение с использованием ИИ для управления инвентаризацией продуктов питания. Оно может определять срок годности, наличие аллергенов и содержание питательных веществ благодаря обработке данных о продуктах.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Студент: Климов А.В.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основного приложения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-28625" y="2733200"/>
            <a:ext cx="8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 результатов: 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85800"/>
            <a:ext cx="8839197" cy="156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Скорость работы и инструкция по запуску приложения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481775" y="2773725"/>
            <a:ext cx="41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Время инференса составляет в среднем 2 секунды.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81775" y="3203025"/>
            <a:ext cx="7741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Чтобы установить приложение нужно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1) склонировать репозиторий командой git clone https://github.com/AlexeyKlimov-git/Innopolis-ML-course.git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2) Создать виртуальную среду https://tyapk.ru/blog/post/python-virtual-environment-windows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3) Установить нужные пакеты для запуска приложения pip install -r requirements.txt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4) запустить веб-приложение flask run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существующих решений 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3172900"/>
            <a:ext cx="76881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Существует несколько подходов к классификации и предсказанию качества красного вина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использование химических параметров вина, таких как уровень алкоголя, кислотности, содержание сахара и другие - ML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использование органолептических характеристик, таких как цвет, запах, вкус и послевкусие - дегустаторы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инструментов для разработки 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5" y="3172900"/>
            <a:ext cx="76881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удовлетворить требованиям проекта использовались следующие инструменты и пакеты: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Python, HTML, CSS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 Flask (Python)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SQLlite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scikit-learn - RandomForest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датасета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7950" y="2099650"/>
            <a:ext cx="76881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ru" sz="1000">
                <a:solidFill>
                  <a:srgbClr val="4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https://www.kaggle.com/datasets/uciml/red-wine-quality-cortez-et-al-2009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125" y="2509625"/>
            <a:ext cx="4755650" cy="25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и качество модели 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50" y="2309575"/>
            <a:ext cx="3401729" cy="28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815650" y="1755475"/>
            <a:ext cx="614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7928A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sklearn.ensemble </a:t>
            </a:r>
            <a:r>
              <a:rPr lang="ru" sz="1000">
                <a:solidFill>
                  <a:srgbClr val="7928A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RandomForestClassifier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416975" y="4734175"/>
            <a:ext cx="41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ingeneering не помог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и запись в бд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25" y="3825400"/>
            <a:ext cx="7392601" cy="9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50" y="2099980"/>
            <a:ext cx="9144002" cy="135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Сохранение и инференс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75" y="2280950"/>
            <a:ext cx="3724444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50" y="4259350"/>
            <a:ext cx="4336125" cy="5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2500" y="2792500"/>
            <a:ext cx="45624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основного приложения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-28625" y="2733200"/>
            <a:ext cx="8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страница приложения (Форма с заполненными данными)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00" y="3092625"/>
            <a:ext cx="1903450" cy="20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основного приложения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-28625" y="2733200"/>
            <a:ext cx="8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вывода результата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85800"/>
            <a:ext cx="6082891" cy="17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