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800600" y="2895600"/>
            <a:ext cx="1447800" cy="1752600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 Database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2895600"/>
            <a:ext cx="1524000" cy="1676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r>
              <a:rPr lang="en-US" dirty="0" smtClean="0"/>
              <a:t> Master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4876800"/>
            <a:ext cx="1524000" cy="1676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 Web Server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2895600"/>
            <a:ext cx="1524000" cy="1676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 Scheduler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81800" y="685800"/>
            <a:ext cx="1524000" cy="1676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Registry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685800"/>
            <a:ext cx="1524000" cy="1676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r>
              <a:rPr lang="en-US" dirty="0" smtClean="0"/>
              <a:t> Slave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685800"/>
            <a:ext cx="1524000" cy="1676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r>
              <a:rPr lang="en-US" dirty="0" smtClean="0"/>
              <a:t> Slave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00600" y="685800"/>
            <a:ext cx="1524000" cy="1676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r>
              <a:rPr lang="en-US" dirty="0" smtClean="0"/>
              <a:t> Slave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3733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71600" y="2514600"/>
            <a:ext cx="1752600" cy="0"/>
          </a:xfrm>
          <a:prstGeom prst="line">
            <a:avLst/>
          </a:prstGeom>
          <a:ln w="254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124200" y="2362200"/>
            <a:ext cx="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24000" y="2590800"/>
            <a:ext cx="3657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181600" y="23622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19200" y="2362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71600" y="2514600"/>
            <a:ext cx="0" cy="381000"/>
          </a:xfrm>
          <a:prstGeom prst="straightConnector1">
            <a:avLst/>
          </a:prstGeom>
          <a:ln w="25400" cap="flat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4000" y="25908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343400" y="144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59" name="Straight Connector 58"/>
          <p:cNvCxnSpPr>
            <a:stCxn id="11" idx="0"/>
          </p:cNvCxnSpPr>
          <p:nvPr/>
        </p:nvCxnSpPr>
        <p:spPr>
          <a:xfrm flipV="1">
            <a:off x="3505200" y="4572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" idx="3"/>
            <a:endCxn id="8" idx="1"/>
          </p:cNvCxnSpPr>
          <p:nvPr/>
        </p:nvCxnSpPr>
        <p:spPr>
          <a:xfrm>
            <a:off x="2514600" y="3733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91200" y="23622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86200" y="2362200"/>
            <a:ext cx="0" cy="381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86200" y="2743200"/>
            <a:ext cx="1676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62600" y="27432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33600" y="2362200"/>
            <a:ext cx="0" cy="457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33600" y="2819400"/>
            <a:ext cx="3200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4000" y="2819400"/>
            <a:ext cx="0" cy="1524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3"/>
            <a:endCxn id="9" idx="1"/>
          </p:cNvCxnSpPr>
          <p:nvPr/>
        </p:nvCxnSpPr>
        <p:spPr>
          <a:xfrm>
            <a:off x="6324600" y="152400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05200" y="457200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752600" y="304800"/>
            <a:ext cx="5562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86600" y="4572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315200" y="3048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0" idx="0"/>
          </p:cNvCxnSpPr>
          <p:nvPr/>
        </p:nvCxnSpPr>
        <p:spPr>
          <a:xfrm flipV="1">
            <a:off x="1752600" y="304800"/>
            <a:ext cx="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" idx="1"/>
          </p:cNvCxnSpPr>
          <p:nvPr/>
        </p:nvCxnSpPr>
        <p:spPr>
          <a:xfrm flipH="1">
            <a:off x="1752600" y="5715000"/>
            <a:ext cx="1143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" idx="2"/>
          </p:cNvCxnSpPr>
          <p:nvPr/>
        </p:nvCxnSpPr>
        <p:spPr>
          <a:xfrm flipV="1">
            <a:off x="1752600" y="4572000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" idx="3"/>
          </p:cNvCxnSpPr>
          <p:nvPr/>
        </p:nvCxnSpPr>
        <p:spPr>
          <a:xfrm>
            <a:off x="4419600" y="5715000"/>
            <a:ext cx="1143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5562600" y="4648200"/>
            <a:ext cx="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Scale Architecture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3 Architecture</dc:title>
  <dc:creator>Derick J. Faller</dc:creator>
  <cp:lastModifiedBy>fallerdj</cp:lastModifiedBy>
  <cp:revision>49</cp:revision>
  <dcterms:created xsi:type="dcterms:W3CDTF">2006-08-16T00:00:00Z</dcterms:created>
  <dcterms:modified xsi:type="dcterms:W3CDTF">2015-06-18T19:30:20Z</dcterms:modified>
</cp:coreProperties>
</file>