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7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2085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9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American Sign Language (ASL)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Final Project Presentation</a:t>
            </a:r>
          </a:p>
          <a:p>
            <a:r>
              <a:rPr lang="en-US" dirty="0"/>
              <a:t>Alexey Kresin</a:t>
            </a:r>
            <a:r>
              <a:rPr dirty="0"/>
              <a:t> – </a:t>
            </a:r>
            <a:r>
              <a:rPr lang="en-US" dirty="0"/>
              <a:t>Hood College</a:t>
            </a:r>
            <a:r>
              <a:rPr dirty="0"/>
              <a:t> – </a:t>
            </a:r>
            <a:r>
              <a:rPr lang="en-US" dirty="0"/>
              <a:t>June 27,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0"/>
            <a:ext cx="3055758" cy="1752599"/>
          </a:xfrm>
        </p:spPr>
        <p:txBody>
          <a:bodyPr>
            <a:normAutofit/>
          </a:bodyPr>
          <a:lstStyle/>
          <a:p>
            <a:r>
              <a:t>Identified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666999"/>
            <a:ext cx="30557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• Letters A, B, and X not consistently recognized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• Possible causes: lighting, hand orientation, or similarity</a:t>
            </a:r>
          </a:p>
        </p:txBody>
      </p:sp>
      <p:pic>
        <p:nvPicPr>
          <p:cNvPr id="9" name="Picture 8" descr="A screen shot of a hand pointing up&#10;&#10;AI-generated content may be incorrect.">
            <a:extLst>
              <a:ext uri="{FF2B5EF4-FFF2-40B4-BE49-F238E27FC236}">
                <a16:creationId xmlns:a16="http://schemas.microsoft.com/office/drawing/2014/main" id="{6BD92E66-0071-E719-306A-7093E6AA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61" y="3355647"/>
            <a:ext cx="2167236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61B7E987-8A0D-7DCF-A00E-FEE952B6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627" y="3423522"/>
            <a:ext cx="1943201" cy="238429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8CD72B03-3CAF-97D3-5F6C-9F2074E2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432" y="685800"/>
            <a:ext cx="1952791" cy="23814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findings</a:t>
            </a:r>
          </a:p>
          <a:p>
            <a:r>
              <a:t>• Limitations</a:t>
            </a:r>
          </a:p>
          <a:p>
            <a:r>
              <a:t>• Potential improvements (e.g., more data, right/left hand model)</a:t>
            </a:r>
          </a:p>
          <a:p>
            <a:r>
              <a:t>• Real-world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ASL is a </a:t>
            </a:r>
            <a:r>
              <a:rPr lang="en-US" b="1" dirty="0"/>
              <a:t>complete visual language</a:t>
            </a:r>
            <a:r>
              <a:rPr lang="en-US" dirty="0"/>
              <a:t> used by the </a:t>
            </a:r>
            <a:r>
              <a:rPr lang="en-US" b="1" dirty="0"/>
              <a:t>Deaf and hard-of-hearing</a:t>
            </a:r>
            <a:r>
              <a:rPr lang="en-US" dirty="0"/>
              <a:t> community.</a:t>
            </a:r>
          </a:p>
          <a:p>
            <a:r>
              <a:rPr lang="en-US" dirty="0"/>
              <a:t>It uses </a:t>
            </a:r>
            <a:r>
              <a:rPr lang="en-US" b="1" dirty="0"/>
              <a:t>hand gestures</a:t>
            </a:r>
            <a:r>
              <a:rPr lang="en-US" dirty="0"/>
              <a:t>, </a:t>
            </a:r>
            <a:r>
              <a:rPr lang="en-US" b="1" dirty="0"/>
              <a:t>facial expressions</a:t>
            </a:r>
            <a:r>
              <a:rPr lang="en-US" dirty="0"/>
              <a:t>, and </a:t>
            </a:r>
            <a:r>
              <a:rPr lang="en-US" b="1" dirty="0"/>
              <a:t>body movements</a:t>
            </a:r>
            <a:r>
              <a:rPr lang="en-US" dirty="0"/>
              <a:t> to communicate ideas.</a:t>
            </a:r>
          </a:p>
          <a:p>
            <a:r>
              <a:rPr lang="en-US" dirty="0"/>
              <a:t>Just like spoken languages, ASL has its own </a:t>
            </a:r>
            <a:r>
              <a:rPr lang="en-US" b="1" dirty="0"/>
              <a:t>grammar and rules</a:t>
            </a:r>
            <a:r>
              <a:rPr lang="en-US" dirty="0"/>
              <a:t>—it's not simply a set of hand signs for English words.</a:t>
            </a:r>
          </a:p>
          <a:p>
            <a:r>
              <a:rPr lang="en-US" dirty="0"/>
              <a:t>ASL is widely used in the </a:t>
            </a:r>
            <a:r>
              <a:rPr lang="en-US" b="1" dirty="0"/>
              <a:t>United States and Canada</a:t>
            </a:r>
            <a:r>
              <a:rPr lang="en-US" dirty="0"/>
              <a:t>, with millions of fluent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88BF-23C5-DDAD-EFAA-4D68975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 ALPHABET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39F05-51D9-9528-0E54-8F7289388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87" y="1794663"/>
            <a:ext cx="5905898" cy="4791131"/>
          </a:xfrm>
        </p:spPr>
      </p:pic>
    </p:spTree>
    <p:extLst>
      <p:ext uri="{BB962C8B-B14F-4D97-AF65-F5344CB8AC3E}">
        <p14:creationId xmlns:p14="http://schemas.microsoft.com/office/powerpoint/2010/main" val="243130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growing need for </a:t>
            </a:r>
            <a:r>
              <a:rPr lang="en-US" b="1" dirty="0"/>
              <a:t>technology that can recognize sign language in real time</a:t>
            </a:r>
            <a:r>
              <a:rPr lang="en-US" dirty="0"/>
              <a:t> and translate it into text or speech.</a:t>
            </a:r>
          </a:p>
          <a:p>
            <a:r>
              <a:rPr lang="en-US" dirty="0"/>
              <a:t>With advances in </a:t>
            </a:r>
            <a:r>
              <a:rPr lang="en-US" b="1" dirty="0"/>
              <a:t>AI and computer vision</a:t>
            </a:r>
            <a:r>
              <a:rPr lang="en-US" dirty="0"/>
              <a:t>, it’s now possible to create systems that can </a:t>
            </a:r>
            <a:r>
              <a:rPr lang="en-US" b="1" dirty="0"/>
              <a:t>see and understand gestures</a:t>
            </a:r>
            <a:r>
              <a:rPr lang="en-US" dirty="0"/>
              <a:t>, helping break down communication barriers.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Neural Networks Helped Build the ASL Recognizer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neural network</a:t>
            </a:r>
            <a:r>
              <a:rPr lang="en-US" dirty="0"/>
              <a:t> is a computer system inspired by how the human brain works—it learns from examples.</a:t>
            </a:r>
          </a:p>
          <a:p>
            <a:r>
              <a:rPr dirty="0"/>
              <a:t> </a:t>
            </a:r>
            <a:r>
              <a:rPr lang="en-US" dirty="0"/>
              <a:t>We showed it </a:t>
            </a:r>
            <a:r>
              <a:rPr lang="en-US" b="1" dirty="0"/>
              <a:t>thousands of pictures of hand signs</a:t>
            </a:r>
            <a:r>
              <a:rPr lang="en-US" dirty="0"/>
              <a:t>, each labeled with the correct letter (A–Z).</a:t>
            </a:r>
          </a:p>
          <a:p>
            <a:r>
              <a:rPr lang="en-US" dirty="0"/>
              <a:t>Over time, it </a:t>
            </a:r>
            <a:r>
              <a:rPr lang="en-US" b="1" dirty="0"/>
              <a:t>learned to recognize patterns</a:t>
            </a:r>
            <a:r>
              <a:rPr lang="en-US" dirty="0"/>
              <a:t>—like finger shapes, positions, and angles.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Hand Gestures to Predicted Letters: How the AI Learns</a:t>
            </a:r>
            <a:endParaRPr dirty="0"/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1F0E5F07-2384-4DE0-3AD8-39E79FDB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5" y="2194512"/>
            <a:ext cx="8833550" cy="3407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Preparation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initially prepared 150 photographs of American Sign Language (ASL) letters ranging from A to L. However, after training my model, I observed low confidence levels in the predictions. As a result, I decided to switch to a publicly available dataset from Kaggle. The Kaggle dataset contains 29 ASL classes, with approximately 3,000 images per class, offering significantly more data and diversity for effective model training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1C51-D412-A90A-3B74-F5BA8978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EE8E-B25A-5E2B-AB84-B3EAC36E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Stopping </a:t>
            </a:r>
            <a:r>
              <a:rPr lang="en-US" dirty="0"/>
              <a:t>- It watches the model during training and </a:t>
            </a:r>
            <a:r>
              <a:rPr lang="en-US" b="1" dirty="0"/>
              <a:t>stops automatically when it's no longer improving</a:t>
            </a:r>
            <a:r>
              <a:rPr lang="en-US" dirty="0"/>
              <a:t>, which prevents </a:t>
            </a:r>
            <a:r>
              <a:rPr lang="en-US" b="1" dirty="0"/>
              <a:t>overfitting</a:t>
            </a:r>
            <a:r>
              <a:rPr lang="en-US" dirty="0"/>
              <a:t> (when the model memorizes training data but fails on new data).</a:t>
            </a:r>
          </a:p>
          <a:p>
            <a:endParaRPr lang="en-US" dirty="0"/>
          </a:p>
          <a:p>
            <a:r>
              <a:rPr lang="en-US" b="1" dirty="0"/>
              <a:t>Residual blocks </a:t>
            </a:r>
            <a:r>
              <a:rPr lang="en-US" dirty="0"/>
              <a:t>are special layers in the neural network that let the model </a:t>
            </a:r>
            <a:r>
              <a:rPr lang="en-US" b="1" dirty="0"/>
              <a:t>"skip over" parts of itself</a:t>
            </a:r>
            <a:r>
              <a:rPr lang="en-US" dirty="0"/>
              <a:t> and compare what it’s learning now to what it already knew.</a:t>
            </a:r>
          </a:p>
        </p:txBody>
      </p:sp>
    </p:spTree>
    <p:extLst>
      <p:ext uri="{BB962C8B-B14F-4D97-AF65-F5344CB8AC3E}">
        <p14:creationId xmlns:p14="http://schemas.microsoft.com/office/powerpoint/2010/main" val="112463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4AB-7B88-2786-3D33-4419D7F4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Decreases as the Model Learns</a:t>
            </a:r>
          </a:p>
        </p:txBody>
      </p:sp>
      <p:pic>
        <p:nvPicPr>
          <p:cNvPr id="5" name="Content Placeholder 4" descr="A graph showing the number of training and validation loss&#10;&#10;AI-generated content may be incorrect.">
            <a:extLst>
              <a:ext uri="{FF2B5EF4-FFF2-40B4-BE49-F238E27FC236}">
                <a16:creationId xmlns:a16="http://schemas.microsoft.com/office/drawing/2014/main" id="{02C89EC5-7427-080D-44BA-A8267847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96" y="2113935"/>
            <a:ext cx="6877771" cy="4298608"/>
          </a:xfrm>
        </p:spPr>
      </p:pic>
    </p:spTree>
    <p:extLst>
      <p:ext uri="{BB962C8B-B14F-4D97-AF65-F5344CB8AC3E}">
        <p14:creationId xmlns:p14="http://schemas.microsoft.com/office/powerpoint/2010/main" val="291254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774</TotalTime>
  <Words>434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American Sign Language (ASL) Recognition System</vt:lpstr>
      <vt:lpstr>What is ASL</vt:lpstr>
      <vt:lpstr>ASL ALPHABET</vt:lpstr>
      <vt:lpstr>Project Motivation</vt:lpstr>
      <vt:lpstr>How Neural Networks Helped Build the ASL Recognizer</vt:lpstr>
      <vt:lpstr>From Hand Gestures to Predicted Letters: How the AI Learns</vt:lpstr>
      <vt:lpstr>Data Set Preparation</vt:lpstr>
      <vt:lpstr>Performance Optimization</vt:lpstr>
      <vt:lpstr>Loss Decreases as the Model Learns</vt:lpstr>
      <vt:lpstr>Identified Issues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Kresin, Alexey</cp:lastModifiedBy>
  <cp:revision>3</cp:revision>
  <dcterms:created xsi:type="dcterms:W3CDTF">2013-01-27T09:14:16Z</dcterms:created>
  <dcterms:modified xsi:type="dcterms:W3CDTF">2025-06-28T20:44:54Z</dcterms:modified>
  <cp:category/>
</cp:coreProperties>
</file>