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F3434-48ED-41E5-AAC7-6C6D28DBF655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CFCB8B-275E-4A23-A139-E51890E3105B}">
      <dgm:prSet custT="1"/>
      <dgm:spPr/>
      <dgm:t>
        <a:bodyPr/>
        <a:lstStyle/>
        <a:p>
          <a:pPr rtl="0"/>
          <a:r>
            <a:rPr lang="ru-RU" sz="1600" dirty="0" smtClean="0"/>
            <a:t>Лебедев Алексей Николаевич</a:t>
          </a:r>
        </a:p>
        <a:p>
          <a:pPr rtl="0"/>
          <a:r>
            <a:rPr lang="ru-RU" sz="1600" dirty="0" smtClean="0"/>
            <a:t>Образование: Высшее экономическое</a:t>
          </a:r>
          <a:endParaRPr lang="ru-RU" sz="1600" dirty="0"/>
        </a:p>
      </dgm:t>
    </dgm:pt>
    <dgm:pt modelId="{6517B51A-8857-4EBA-85BC-0BA9C9DD0F5A}" type="parTrans" cxnId="{4A2F6A2B-8A74-4F22-847D-F10867405A83}">
      <dgm:prSet/>
      <dgm:spPr/>
      <dgm:t>
        <a:bodyPr/>
        <a:lstStyle/>
        <a:p>
          <a:endParaRPr lang="ru-RU"/>
        </a:p>
      </dgm:t>
    </dgm:pt>
    <dgm:pt modelId="{68173275-A8C2-4A14-AB56-B60F065344B4}" type="sibTrans" cxnId="{4A2F6A2B-8A74-4F22-847D-F10867405A83}">
      <dgm:prSet/>
      <dgm:spPr/>
      <dgm:t>
        <a:bodyPr/>
        <a:lstStyle/>
        <a:p>
          <a:endParaRPr lang="ru-RU"/>
        </a:p>
      </dgm:t>
    </dgm:pt>
    <dgm:pt modelId="{FD41F0C2-5A0A-419F-BABB-3BA3438FCE6A}">
      <dgm:prSet custT="1"/>
      <dgm:spPr/>
      <dgm:t>
        <a:bodyPr/>
        <a:lstStyle/>
        <a:p>
          <a:pPr rtl="0"/>
          <a:r>
            <a:rPr lang="ru-RU" sz="1600" dirty="0" smtClean="0"/>
            <a:t>Опыт работы: 9 лет в ПАО Сбербанк (Поддержка партнеров и ипотечного кредитования)</a:t>
          </a:r>
        </a:p>
        <a:p>
          <a:pPr rtl="0"/>
          <a:r>
            <a:rPr lang="ru-RU" sz="1600" dirty="0" smtClean="0"/>
            <a:t>Старший менеджер по сделкам с недвижимостью</a:t>
          </a:r>
          <a:endParaRPr lang="ru-RU" sz="1600" dirty="0"/>
        </a:p>
      </dgm:t>
    </dgm:pt>
    <dgm:pt modelId="{8D884CB0-223A-4A31-9AD3-C7823F3F535F}" type="parTrans" cxnId="{CF0A9054-6C2B-42FE-BF57-C62C03C74C88}">
      <dgm:prSet/>
      <dgm:spPr/>
      <dgm:t>
        <a:bodyPr/>
        <a:lstStyle/>
        <a:p>
          <a:endParaRPr lang="ru-RU"/>
        </a:p>
      </dgm:t>
    </dgm:pt>
    <dgm:pt modelId="{6DD2F2B3-16DE-435A-86CC-9AA21FE4B31C}" type="sibTrans" cxnId="{CF0A9054-6C2B-42FE-BF57-C62C03C74C88}">
      <dgm:prSet/>
      <dgm:spPr/>
      <dgm:t>
        <a:bodyPr/>
        <a:lstStyle/>
        <a:p>
          <a:endParaRPr lang="ru-RU"/>
        </a:p>
      </dgm:t>
    </dgm:pt>
    <dgm:pt modelId="{07199AFA-6D95-4433-BD01-6B7F2C31A2AA}">
      <dgm:prSet/>
      <dgm:spPr/>
      <dgm:t>
        <a:bodyPr/>
        <a:lstStyle/>
        <a:p>
          <a:pPr rtl="0"/>
          <a:r>
            <a:rPr lang="ru-RU" dirty="0" smtClean="0"/>
            <a:t>Работа с клиентами, риелторами, застройщиками на платформе ДомКлик</a:t>
          </a:r>
        </a:p>
        <a:p>
          <a:pPr rtl="0"/>
          <a:r>
            <a:rPr lang="ru-RU" dirty="0" smtClean="0"/>
            <a:t> Сопровождение от подачи заявки на ипотеку до выдачи кредита</a:t>
          </a:r>
        </a:p>
        <a:p>
          <a:pPr rtl="0"/>
          <a:r>
            <a:rPr lang="ru-RU" dirty="0" smtClean="0"/>
            <a:t>Анализ документов для согласования объекта покупки</a:t>
          </a:r>
          <a:endParaRPr lang="ru-RU" dirty="0"/>
        </a:p>
      </dgm:t>
    </dgm:pt>
    <dgm:pt modelId="{892817E4-D0AA-4B51-ADA9-E431E4675DB1}" type="parTrans" cxnId="{FED38E58-151F-420F-A98A-F64BD027A14B}">
      <dgm:prSet/>
      <dgm:spPr/>
      <dgm:t>
        <a:bodyPr/>
        <a:lstStyle/>
        <a:p>
          <a:endParaRPr lang="ru-RU"/>
        </a:p>
      </dgm:t>
    </dgm:pt>
    <dgm:pt modelId="{DB8C0282-29B8-4A30-B9F3-66382D14CFCE}" type="sibTrans" cxnId="{FED38E58-151F-420F-A98A-F64BD027A14B}">
      <dgm:prSet/>
      <dgm:spPr/>
      <dgm:t>
        <a:bodyPr/>
        <a:lstStyle/>
        <a:p>
          <a:endParaRPr lang="ru-RU"/>
        </a:p>
      </dgm:t>
    </dgm:pt>
    <dgm:pt modelId="{81187BFD-8E65-4B5A-8C05-6B000299BC5C}">
      <dgm:prSet custT="1"/>
      <dgm:spPr/>
      <dgm:t>
        <a:bodyPr/>
        <a:lstStyle/>
        <a:p>
          <a:pPr rtl="0"/>
          <a:r>
            <a:rPr lang="ru-RU" sz="1600" dirty="0" smtClean="0"/>
            <a:t>г. Ярославль, возможен переезд</a:t>
          </a:r>
          <a:endParaRPr lang="ru-RU" sz="1600" dirty="0"/>
        </a:p>
      </dgm:t>
    </dgm:pt>
    <dgm:pt modelId="{518BF61E-1482-42CE-B5E7-AD0342C1E760}" type="parTrans" cxnId="{8334086A-ACDA-4BC6-AD7F-ED22A1808085}">
      <dgm:prSet/>
      <dgm:spPr/>
      <dgm:t>
        <a:bodyPr/>
        <a:lstStyle/>
        <a:p>
          <a:endParaRPr lang="ru-RU"/>
        </a:p>
      </dgm:t>
    </dgm:pt>
    <dgm:pt modelId="{8B5C60D0-3983-47E5-B643-DBE91A055A0C}" type="sibTrans" cxnId="{8334086A-ACDA-4BC6-AD7F-ED22A1808085}">
      <dgm:prSet/>
      <dgm:spPr/>
      <dgm:t>
        <a:bodyPr/>
        <a:lstStyle/>
        <a:p>
          <a:endParaRPr lang="ru-RU"/>
        </a:p>
      </dgm:t>
    </dgm:pt>
    <dgm:pt modelId="{753D794C-66F7-452B-93FA-F99239E3BBE9}">
      <dgm:prSet custT="1"/>
      <dgm:spPr/>
      <dgm:t>
        <a:bodyPr/>
        <a:lstStyle/>
        <a:p>
          <a:pPr rtl="0"/>
          <a:r>
            <a:rPr lang="ru-RU" sz="1600" dirty="0" smtClean="0"/>
            <a:t> </a:t>
          </a:r>
          <a:endParaRPr lang="ru-RU" sz="1600" dirty="0"/>
        </a:p>
      </dgm:t>
    </dgm:pt>
    <dgm:pt modelId="{26B5E5FB-AFDD-41AD-A88C-C29E585E3401}" type="sibTrans" cxnId="{65A72513-BFF5-4597-849B-5B44AD52AEB1}">
      <dgm:prSet/>
      <dgm:spPr/>
      <dgm:t>
        <a:bodyPr/>
        <a:lstStyle/>
        <a:p>
          <a:endParaRPr lang="ru-RU"/>
        </a:p>
      </dgm:t>
    </dgm:pt>
    <dgm:pt modelId="{BE442EA8-43A2-4C49-90CE-37C0DA15710B}" type="parTrans" cxnId="{65A72513-BFF5-4597-849B-5B44AD52AEB1}">
      <dgm:prSet/>
      <dgm:spPr/>
      <dgm:t>
        <a:bodyPr/>
        <a:lstStyle/>
        <a:p>
          <a:endParaRPr lang="ru-RU"/>
        </a:p>
      </dgm:t>
    </dgm:pt>
    <dgm:pt modelId="{83ADC18D-E3C7-46D6-81B6-69FC7FE1E23E}" type="pres">
      <dgm:prSet presAssocID="{F12F3434-48ED-41E5-AAC7-6C6D28DBF65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FD2BA-7F6D-4396-A113-EC4B39B19D91}" type="pres">
      <dgm:prSet presAssocID="{51CFCB8B-275E-4A23-A139-E51890E310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519743-4DCF-44CF-9683-C11B1EBB134D}" type="pres">
      <dgm:prSet presAssocID="{68173275-A8C2-4A14-AB56-B60F065344B4}" presName="sibTrans" presStyleCnt="0"/>
      <dgm:spPr/>
      <dgm:t>
        <a:bodyPr/>
        <a:lstStyle/>
        <a:p>
          <a:endParaRPr lang="ru-RU"/>
        </a:p>
      </dgm:t>
    </dgm:pt>
    <dgm:pt modelId="{44307037-BBEA-4FF2-843A-EFA0492A0F28}" type="pres">
      <dgm:prSet presAssocID="{FD41F0C2-5A0A-419F-BABB-3BA3438FCE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513C49-8D0C-4872-BB1F-6CAE044152F0}" type="pres">
      <dgm:prSet presAssocID="{6DD2F2B3-16DE-435A-86CC-9AA21FE4B31C}" presName="sibTrans" presStyleCnt="0"/>
      <dgm:spPr/>
      <dgm:t>
        <a:bodyPr/>
        <a:lstStyle/>
        <a:p>
          <a:endParaRPr lang="ru-RU"/>
        </a:p>
      </dgm:t>
    </dgm:pt>
    <dgm:pt modelId="{3C9C8F54-BE71-4F59-B31F-42A73CE4CBB6}" type="pres">
      <dgm:prSet presAssocID="{07199AFA-6D95-4433-BD01-6B7F2C31A2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DB51CF-11E0-4968-8547-B05F79DC1D6E}" type="pres">
      <dgm:prSet presAssocID="{DB8C0282-29B8-4A30-B9F3-66382D14CFCE}" presName="sibTrans" presStyleCnt="0"/>
      <dgm:spPr/>
      <dgm:t>
        <a:bodyPr/>
        <a:lstStyle/>
        <a:p>
          <a:endParaRPr lang="ru-RU"/>
        </a:p>
      </dgm:t>
    </dgm:pt>
    <dgm:pt modelId="{AE5094A9-3174-4D6F-8D78-8441547D9D5A}" type="pres">
      <dgm:prSet presAssocID="{81187BFD-8E65-4B5A-8C05-6B000299BC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F0DF6F-365B-4C1D-A562-8D8F3177C75A}" type="pres">
      <dgm:prSet presAssocID="{8B5C60D0-3983-47E5-B643-DBE91A055A0C}" presName="sibTrans" presStyleCnt="0"/>
      <dgm:spPr/>
      <dgm:t>
        <a:bodyPr/>
        <a:lstStyle/>
        <a:p>
          <a:endParaRPr lang="ru-RU"/>
        </a:p>
      </dgm:t>
    </dgm:pt>
    <dgm:pt modelId="{3E5A3DFE-3263-42C7-94F1-400A5AB1EBCC}" type="pres">
      <dgm:prSet presAssocID="{753D794C-66F7-452B-93FA-F99239E3BBE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1A31BD-B50E-4C76-8F45-804579C7408B}" type="presOf" srcId="{F12F3434-48ED-41E5-AAC7-6C6D28DBF655}" destId="{83ADC18D-E3C7-46D6-81B6-69FC7FE1E23E}" srcOrd="0" destOrd="0" presId="urn:microsoft.com/office/officeart/2005/8/layout/default"/>
    <dgm:cxn modelId="{4E6B6AF7-86EC-4C9E-8599-6AE4D98AC34A}" type="presOf" srcId="{81187BFD-8E65-4B5A-8C05-6B000299BC5C}" destId="{AE5094A9-3174-4D6F-8D78-8441547D9D5A}" srcOrd="0" destOrd="0" presId="urn:microsoft.com/office/officeart/2005/8/layout/default"/>
    <dgm:cxn modelId="{E35ACC49-ADC7-419F-9E9F-4F205C51409E}" type="presOf" srcId="{51CFCB8B-275E-4A23-A139-E51890E3105B}" destId="{DE8FD2BA-7F6D-4396-A113-EC4B39B19D91}" srcOrd="0" destOrd="0" presId="urn:microsoft.com/office/officeart/2005/8/layout/default"/>
    <dgm:cxn modelId="{65A72513-BFF5-4597-849B-5B44AD52AEB1}" srcId="{F12F3434-48ED-41E5-AAC7-6C6D28DBF655}" destId="{753D794C-66F7-452B-93FA-F99239E3BBE9}" srcOrd="4" destOrd="0" parTransId="{BE442EA8-43A2-4C49-90CE-37C0DA15710B}" sibTransId="{26B5E5FB-AFDD-41AD-A88C-C29E585E3401}"/>
    <dgm:cxn modelId="{82D8C8A9-0D81-4835-A278-CF678D2F1330}" type="presOf" srcId="{07199AFA-6D95-4433-BD01-6B7F2C31A2AA}" destId="{3C9C8F54-BE71-4F59-B31F-42A73CE4CBB6}" srcOrd="0" destOrd="0" presId="urn:microsoft.com/office/officeart/2005/8/layout/default"/>
    <dgm:cxn modelId="{8334086A-ACDA-4BC6-AD7F-ED22A1808085}" srcId="{F12F3434-48ED-41E5-AAC7-6C6D28DBF655}" destId="{81187BFD-8E65-4B5A-8C05-6B000299BC5C}" srcOrd="3" destOrd="0" parTransId="{518BF61E-1482-42CE-B5E7-AD0342C1E760}" sibTransId="{8B5C60D0-3983-47E5-B643-DBE91A055A0C}"/>
    <dgm:cxn modelId="{A80C8702-B863-4771-9B79-BC54C07986A4}" type="presOf" srcId="{FD41F0C2-5A0A-419F-BABB-3BA3438FCE6A}" destId="{44307037-BBEA-4FF2-843A-EFA0492A0F28}" srcOrd="0" destOrd="0" presId="urn:microsoft.com/office/officeart/2005/8/layout/default"/>
    <dgm:cxn modelId="{9C63BBDE-880D-4489-9593-4574EFCD8EE9}" type="presOf" srcId="{753D794C-66F7-452B-93FA-F99239E3BBE9}" destId="{3E5A3DFE-3263-42C7-94F1-400A5AB1EBCC}" srcOrd="0" destOrd="0" presId="urn:microsoft.com/office/officeart/2005/8/layout/default"/>
    <dgm:cxn modelId="{CF0A9054-6C2B-42FE-BF57-C62C03C74C88}" srcId="{F12F3434-48ED-41E5-AAC7-6C6D28DBF655}" destId="{FD41F0C2-5A0A-419F-BABB-3BA3438FCE6A}" srcOrd="1" destOrd="0" parTransId="{8D884CB0-223A-4A31-9AD3-C7823F3F535F}" sibTransId="{6DD2F2B3-16DE-435A-86CC-9AA21FE4B31C}"/>
    <dgm:cxn modelId="{4A2F6A2B-8A74-4F22-847D-F10867405A83}" srcId="{F12F3434-48ED-41E5-AAC7-6C6D28DBF655}" destId="{51CFCB8B-275E-4A23-A139-E51890E3105B}" srcOrd="0" destOrd="0" parTransId="{6517B51A-8857-4EBA-85BC-0BA9C9DD0F5A}" sibTransId="{68173275-A8C2-4A14-AB56-B60F065344B4}"/>
    <dgm:cxn modelId="{FED38E58-151F-420F-A98A-F64BD027A14B}" srcId="{F12F3434-48ED-41E5-AAC7-6C6D28DBF655}" destId="{07199AFA-6D95-4433-BD01-6B7F2C31A2AA}" srcOrd="2" destOrd="0" parTransId="{892817E4-D0AA-4B51-ADA9-E431E4675DB1}" sibTransId="{DB8C0282-29B8-4A30-B9F3-66382D14CFCE}"/>
    <dgm:cxn modelId="{11CFA459-C648-45A4-BC21-3CC99B4032BE}" type="presParOf" srcId="{83ADC18D-E3C7-46D6-81B6-69FC7FE1E23E}" destId="{DE8FD2BA-7F6D-4396-A113-EC4B39B19D91}" srcOrd="0" destOrd="0" presId="urn:microsoft.com/office/officeart/2005/8/layout/default"/>
    <dgm:cxn modelId="{F5B7A060-6BD4-4E8B-ADDF-D69D6AD3092C}" type="presParOf" srcId="{83ADC18D-E3C7-46D6-81B6-69FC7FE1E23E}" destId="{1B519743-4DCF-44CF-9683-C11B1EBB134D}" srcOrd="1" destOrd="0" presId="urn:microsoft.com/office/officeart/2005/8/layout/default"/>
    <dgm:cxn modelId="{49FBE9FE-2BFB-427E-9CB5-E26260DADE55}" type="presParOf" srcId="{83ADC18D-E3C7-46D6-81B6-69FC7FE1E23E}" destId="{44307037-BBEA-4FF2-843A-EFA0492A0F28}" srcOrd="2" destOrd="0" presId="urn:microsoft.com/office/officeart/2005/8/layout/default"/>
    <dgm:cxn modelId="{B066A444-37DB-424F-9984-C1ABDD60731D}" type="presParOf" srcId="{83ADC18D-E3C7-46D6-81B6-69FC7FE1E23E}" destId="{28513C49-8D0C-4872-BB1F-6CAE044152F0}" srcOrd="3" destOrd="0" presId="urn:microsoft.com/office/officeart/2005/8/layout/default"/>
    <dgm:cxn modelId="{F3D3B1C3-2E9A-4BEE-A608-399ADDCF718D}" type="presParOf" srcId="{83ADC18D-E3C7-46D6-81B6-69FC7FE1E23E}" destId="{3C9C8F54-BE71-4F59-B31F-42A73CE4CBB6}" srcOrd="4" destOrd="0" presId="urn:microsoft.com/office/officeart/2005/8/layout/default"/>
    <dgm:cxn modelId="{5EBFFDB2-8388-4215-BF3D-37933C028DA4}" type="presParOf" srcId="{83ADC18D-E3C7-46D6-81B6-69FC7FE1E23E}" destId="{77DB51CF-11E0-4968-8547-B05F79DC1D6E}" srcOrd="5" destOrd="0" presId="urn:microsoft.com/office/officeart/2005/8/layout/default"/>
    <dgm:cxn modelId="{C4E7D36C-EE84-4992-9C0D-335E40805D74}" type="presParOf" srcId="{83ADC18D-E3C7-46D6-81B6-69FC7FE1E23E}" destId="{AE5094A9-3174-4D6F-8D78-8441547D9D5A}" srcOrd="6" destOrd="0" presId="urn:microsoft.com/office/officeart/2005/8/layout/default"/>
    <dgm:cxn modelId="{E4A2EB4C-5840-4CE6-95B5-4971FFA28F67}" type="presParOf" srcId="{83ADC18D-E3C7-46D6-81B6-69FC7FE1E23E}" destId="{02F0DF6F-365B-4C1D-A562-8D8F3177C75A}" srcOrd="7" destOrd="0" presId="urn:microsoft.com/office/officeart/2005/8/layout/default"/>
    <dgm:cxn modelId="{573795C2-4754-4BD3-8458-EA5D8CD60955}" type="presParOf" srcId="{83ADC18D-E3C7-46D6-81B6-69FC7FE1E23E}" destId="{3E5A3DFE-3263-42C7-94F1-400A5AB1EBC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905B5-5C2C-4703-AC37-D22458A9C1C8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B5648B-547F-4D1D-9C47-33A9E0E04ED1}">
      <dgm:prSet/>
      <dgm:spPr/>
      <dgm:t>
        <a:bodyPr/>
        <a:lstStyle/>
        <a:p>
          <a:pPr rtl="0"/>
          <a:r>
            <a:rPr lang="ru-RU" dirty="0" smtClean="0"/>
            <a:t>Выгрузка описания открытых вакансий с hh.ru</a:t>
          </a:r>
          <a:endParaRPr lang="ru-RU" dirty="0"/>
        </a:p>
      </dgm:t>
    </dgm:pt>
    <dgm:pt modelId="{A31996F7-3AC2-46FB-9D94-E44EF63234DE}" type="parTrans" cxnId="{F47FDD72-07ED-49C3-8757-966D52B244B9}">
      <dgm:prSet/>
      <dgm:spPr/>
      <dgm:t>
        <a:bodyPr/>
        <a:lstStyle/>
        <a:p>
          <a:endParaRPr lang="ru-RU"/>
        </a:p>
      </dgm:t>
    </dgm:pt>
    <dgm:pt modelId="{2AFD9EE1-123D-466A-9594-DA8FA6FFB6F4}" type="sibTrans" cxnId="{F47FDD72-07ED-49C3-8757-966D52B244B9}">
      <dgm:prSet/>
      <dgm:spPr/>
      <dgm:t>
        <a:bodyPr/>
        <a:lstStyle/>
        <a:p>
          <a:endParaRPr lang="ru-RU"/>
        </a:p>
      </dgm:t>
    </dgm:pt>
    <dgm:pt modelId="{9B4A9425-2A0E-48AB-9190-4452FB25A47F}">
      <dgm:prSet/>
      <dgm:spPr/>
      <dgm:t>
        <a:bodyPr/>
        <a:lstStyle/>
        <a:p>
          <a:pPr rtl="0"/>
          <a:r>
            <a:rPr lang="ru-RU" smtClean="0"/>
            <a:t>Предобработка данных</a:t>
          </a:r>
          <a:r>
            <a:rPr lang="en-US" smtClean="0"/>
            <a:t>(</a:t>
          </a:r>
          <a:r>
            <a:rPr lang="ru-RU" smtClean="0"/>
            <a:t>токенизация, нормализация</a:t>
          </a:r>
          <a:r>
            <a:rPr lang="en-US" smtClean="0"/>
            <a:t>)</a:t>
          </a:r>
          <a:endParaRPr lang="ru-RU"/>
        </a:p>
      </dgm:t>
    </dgm:pt>
    <dgm:pt modelId="{640F1A7E-37CD-41C6-84E1-3160A9444B60}" type="parTrans" cxnId="{469286FF-7756-4716-8039-5BEE38D918BF}">
      <dgm:prSet/>
      <dgm:spPr/>
      <dgm:t>
        <a:bodyPr/>
        <a:lstStyle/>
        <a:p>
          <a:endParaRPr lang="ru-RU"/>
        </a:p>
      </dgm:t>
    </dgm:pt>
    <dgm:pt modelId="{A13EF7E8-C266-4B94-A884-E3F0680F7E84}" type="sibTrans" cxnId="{469286FF-7756-4716-8039-5BEE38D918BF}">
      <dgm:prSet/>
      <dgm:spPr/>
      <dgm:t>
        <a:bodyPr/>
        <a:lstStyle/>
        <a:p>
          <a:endParaRPr lang="ru-RU"/>
        </a:p>
      </dgm:t>
    </dgm:pt>
    <dgm:pt modelId="{E4444758-4C47-4C26-B730-629C9F6F8BE1}">
      <dgm:prSet/>
      <dgm:spPr/>
      <dgm:t>
        <a:bodyPr/>
        <a:lstStyle/>
        <a:p>
          <a:pPr rtl="0"/>
          <a:r>
            <a:rPr lang="ru-RU" dirty="0" smtClean="0"/>
            <a:t>Векторное представление описаний вакансий и опыта из резюме(</a:t>
          </a:r>
          <a:r>
            <a:rPr lang="en-US" dirty="0" smtClean="0"/>
            <a:t>TF-IDF, Word2Vec)</a:t>
          </a:r>
          <a:endParaRPr lang="ru-RU" dirty="0"/>
        </a:p>
      </dgm:t>
    </dgm:pt>
    <dgm:pt modelId="{FA0B4322-E87A-4474-BB8D-E0866A94D969}" type="parTrans" cxnId="{DAD068A9-9E07-4026-BD37-58E0EB4DE3D2}">
      <dgm:prSet/>
      <dgm:spPr/>
      <dgm:t>
        <a:bodyPr/>
        <a:lstStyle/>
        <a:p>
          <a:endParaRPr lang="ru-RU"/>
        </a:p>
      </dgm:t>
    </dgm:pt>
    <dgm:pt modelId="{77082616-BB8D-4D0F-A4B1-76D203520DC6}" type="sibTrans" cxnId="{DAD068A9-9E07-4026-BD37-58E0EB4DE3D2}">
      <dgm:prSet/>
      <dgm:spPr/>
      <dgm:t>
        <a:bodyPr/>
        <a:lstStyle/>
        <a:p>
          <a:endParaRPr lang="ru-RU"/>
        </a:p>
      </dgm:t>
    </dgm:pt>
    <dgm:pt modelId="{EFE4C2A6-D568-4288-9E66-8649267A2358}">
      <dgm:prSet/>
      <dgm:spPr/>
      <dgm:t>
        <a:bodyPr/>
        <a:lstStyle/>
        <a:p>
          <a:pPr rtl="0"/>
          <a:r>
            <a:rPr lang="ru-RU" dirty="0" smtClean="0"/>
            <a:t>Реализация в виде </a:t>
          </a:r>
          <a:r>
            <a:rPr lang="en-US" dirty="0" smtClean="0"/>
            <a:t>telegram</a:t>
          </a:r>
          <a:r>
            <a:rPr lang="ru-RU" dirty="0" smtClean="0"/>
            <a:t> бота, принимающий на вход текстовое описание и выводящий Топ-10 наиболее релевантных вакансий (название, описание, ссылка, </a:t>
          </a:r>
          <a:r>
            <a:rPr lang="en-US" dirty="0" smtClean="0"/>
            <a:t>score</a:t>
          </a:r>
          <a:r>
            <a:rPr lang="ru-RU" dirty="0" smtClean="0"/>
            <a:t>)</a:t>
          </a:r>
          <a:endParaRPr lang="ru-RU" dirty="0"/>
        </a:p>
      </dgm:t>
    </dgm:pt>
    <dgm:pt modelId="{FE8CBA3B-D2FB-488B-9F8D-15D1C6B68D10}" type="parTrans" cxnId="{9ADBCD00-4E51-4F15-93EF-6B3899B6FBB6}">
      <dgm:prSet/>
      <dgm:spPr/>
      <dgm:t>
        <a:bodyPr/>
        <a:lstStyle/>
        <a:p>
          <a:endParaRPr lang="ru-RU"/>
        </a:p>
      </dgm:t>
    </dgm:pt>
    <dgm:pt modelId="{31FF4721-3B22-4EB0-AF70-31C3FCE772F6}" type="sibTrans" cxnId="{9ADBCD00-4E51-4F15-93EF-6B3899B6FBB6}">
      <dgm:prSet/>
      <dgm:spPr/>
      <dgm:t>
        <a:bodyPr/>
        <a:lstStyle/>
        <a:p>
          <a:endParaRPr lang="ru-RU"/>
        </a:p>
      </dgm:t>
    </dgm:pt>
    <dgm:pt modelId="{4FD3BDDD-4817-421C-A52A-DF60BAFD09A1}">
      <dgm:prSet/>
      <dgm:spPr/>
      <dgm:t>
        <a:bodyPr/>
        <a:lstStyle/>
        <a:p>
          <a:pPr rtl="0"/>
          <a:r>
            <a:rPr lang="ru-RU" dirty="0" smtClean="0"/>
            <a:t>Репозиторий: </a:t>
          </a:r>
          <a:r>
            <a:rPr lang="en-US" dirty="0" smtClean="0"/>
            <a:t>https://github.com/AlexeyLebedev90/HelloWorld.git</a:t>
          </a:r>
          <a:endParaRPr lang="ru-RU" dirty="0"/>
        </a:p>
      </dgm:t>
    </dgm:pt>
    <dgm:pt modelId="{D58C3800-4CD3-400A-9CF7-1D060960BC76}" type="parTrans" cxnId="{24903DBB-C22A-483E-8398-2464270A4F0F}">
      <dgm:prSet/>
      <dgm:spPr/>
      <dgm:t>
        <a:bodyPr/>
        <a:lstStyle/>
        <a:p>
          <a:endParaRPr lang="ru-RU"/>
        </a:p>
      </dgm:t>
    </dgm:pt>
    <dgm:pt modelId="{EFDCF14A-07B9-462F-A8E2-5B80A4498B78}" type="sibTrans" cxnId="{24903DBB-C22A-483E-8398-2464270A4F0F}">
      <dgm:prSet/>
      <dgm:spPr/>
      <dgm:t>
        <a:bodyPr/>
        <a:lstStyle/>
        <a:p>
          <a:endParaRPr lang="ru-RU"/>
        </a:p>
      </dgm:t>
    </dgm:pt>
    <dgm:pt modelId="{6363A082-5844-48D0-B6E4-3EAE71EFFD9A}" type="pres">
      <dgm:prSet presAssocID="{454905B5-5C2C-4703-AC37-D22458A9C1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2033F0E-A3A4-4D47-8137-D5E35C6293B0}" type="pres">
      <dgm:prSet presAssocID="{454905B5-5C2C-4703-AC37-D22458A9C1C8}" presName="Name1" presStyleCnt="0"/>
      <dgm:spPr/>
      <dgm:t>
        <a:bodyPr/>
        <a:lstStyle/>
        <a:p>
          <a:endParaRPr lang="ru-RU"/>
        </a:p>
      </dgm:t>
    </dgm:pt>
    <dgm:pt modelId="{20D8ADCE-5661-49E9-A423-461AED5F0D92}" type="pres">
      <dgm:prSet presAssocID="{454905B5-5C2C-4703-AC37-D22458A9C1C8}" presName="cycle" presStyleCnt="0"/>
      <dgm:spPr/>
      <dgm:t>
        <a:bodyPr/>
        <a:lstStyle/>
        <a:p>
          <a:endParaRPr lang="ru-RU"/>
        </a:p>
      </dgm:t>
    </dgm:pt>
    <dgm:pt modelId="{898D2ED3-52A3-419A-96D1-97653F8F2839}" type="pres">
      <dgm:prSet presAssocID="{454905B5-5C2C-4703-AC37-D22458A9C1C8}" presName="srcNode" presStyleLbl="node1" presStyleIdx="0" presStyleCnt="5"/>
      <dgm:spPr/>
      <dgm:t>
        <a:bodyPr/>
        <a:lstStyle/>
        <a:p>
          <a:endParaRPr lang="ru-RU"/>
        </a:p>
      </dgm:t>
    </dgm:pt>
    <dgm:pt modelId="{4C6B482C-C298-4A89-999F-FFF76087BDAA}" type="pres">
      <dgm:prSet presAssocID="{454905B5-5C2C-4703-AC37-D22458A9C1C8}" presName="conn" presStyleLbl="parChTrans1D2" presStyleIdx="0" presStyleCnt="1"/>
      <dgm:spPr/>
      <dgm:t>
        <a:bodyPr/>
        <a:lstStyle/>
        <a:p>
          <a:endParaRPr lang="ru-RU"/>
        </a:p>
      </dgm:t>
    </dgm:pt>
    <dgm:pt modelId="{14095145-56BD-459A-8BAA-59000C27DB2B}" type="pres">
      <dgm:prSet presAssocID="{454905B5-5C2C-4703-AC37-D22458A9C1C8}" presName="extraNode" presStyleLbl="node1" presStyleIdx="0" presStyleCnt="5"/>
      <dgm:spPr/>
      <dgm:t>
        <a:bodyPr/>
        <a:lstStyle/>
        <a:p>
          <a:endParaRPr lang="ru-RU"/>
        </a:p>
      </dgm:t>
    </dgm:pt>
    <dgm:pt modelId="{282417F1-24CB-4374-AE19-ABBF83DD72FF}" type="pres">
      <dgm:prSet presAssocID="{454905B5-5C2C-4703-AC37-D22458A9C1C8}" presName="dstNode" presStyleLbl="node1" presStyleIdx="0" presStyleCnt="5"/>
      <dgm:spPr/>
      <dgm:t>
        <a:bodyPr/>
        <a:lstStyle/>
        <a:p>
          <a:endParaRPr lang="ru-RU"/>
        </a:p>
      </dgm:t>
    </dgm:pt>
    <dgm:pt modelId="{40F21260-C5A6-405B-B7FA-3C1C9F9C0B9C}" type="pres">
      <dgm:prSet presAssocID="{53B5648B-547F-4D1D-9C47-33A9E0E04ED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72D195-6720-4CD7-B16C-CEFE215E1CD6}" type="pres">
      <dgm:prSet presAssocID="{53B5648B-547F-4D1D-9C47-33A9E0E04ED1}" presName="accent_1" presStyleCnt="0"/>
      <dgm:spPr/>
      <dgm:t>
        <a:bodyPr/>
        <a:lstStyle/>
        <a:p>
          <a:endParaRPr lang="ru-RU"/>
        </a:p>
      </dgm:t>
    </dgm:pt>
    <dgm:pt modelId="{467BC4DC-1D3E-40F7-8937-70F1D19F2C82}" type="pres">
      <dgm:prSet presAssocID="{53B5648B-547F-4D1D-9C47-33A9E0E04ED1}" presName="accentRepeatNode" presStyleLbl="solidFgAcc1" presStyleIdx="0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0A7FD8DC-A2F1-43A7-BDB4-DD03C89830E3}" type="pres">
      <dgm:prSet presAssocID="{9B4A9425-2A0E-48AB-9190-4452FB25A4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7D22D-5EA9-43A2-854D-2499DCB1744B}" type="pres">
      <dgm:prSet presAssocID="{9B4A9425-2A0E-48AB-9190-4452FB25A47F}" presName="accent_2" presStyleCnt="0"/>
      <dgm:spPr/>
      <dgm:t>
        <a:bodyPr/>
        <a:lstStyle/>
        <a:p>
          <a:endParaRPr lang="ru-RU"/>
        </a:p>
      </dgm:t>
    </dgm:pt>
    <dgm:pt modelId="{6F80B8A7-3295-4BA3-81C6-763F8717120D}" type="pres">
      <dgm:prSet presAssocID="{9B4A9425-2A0E-48AB-9190-4452FB25A47F}" presName="accentRepeatNode" presStyleLbl="solidFgAcc1" presStyleIdx="1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8EB183AC-E7FD-4960-82E7-D6F9DFF32293}" type="pres">
      <dgm:prSet presAssocID="{E4444758-4C47-4C26-B730-629C9F6F8BE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62F6F7-B32A-4D7E-AC71-CDA5D2050E8D}" type="pres">
      <dgm:prSet presAssocID="{E4444758-4C47-4C26-B730-629C9F6F8BE1}" presName="accent_3" presStyleCnt="0"/>
      <dgm:spPr/>
      <dgm:t>
        <a:bodyPr/>
        <a:lstStyle/>
        <a:p>
          <a:endParaRPr lang="ru-RU"/>
        </a:p>
      </dgm:t>
    </dgm:pt>
    <dgm:pt modelId="{D6D0C72F-458E-4B1E-AEA8-21C4CE50AB9E}" type="pres">
      <dgm:prSet presAssocID="{E4444758-4C47-4C26-B730-629C9F6F8BE1}" presName="accentRepeatNode" presStyleLbl="solidFgAcc1" presStyleIdx="2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AC6CD230-6BD9-4F19-9684-6F0499B69A56}" type="pres">
      <dgm:prSet presAssocID="{EFE4C2A6-D568-4288-9E66-8649267A235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5C162A-177C-40C7-8B75-7553F57DE317}" type="pres">
      <dgm:prSet presAssocID="{EFE4C2A6-D568-4288-9E66-8649267A2358}" presName="accent_4" presStyleCnt="0"/>
      <dgm:spPr/>
      <dgm:t>
        <a:bodyPr/>
        <a:lstStyle/>
        <a:p>
          <a:endParaRPr lang="ru-RU"/>
        </a:p>
      </dgm:t>
    </dgm:pt>
    <dgm:pt modelId="{3612B0EE-7272-4AB5-8F61-B044B291A58F}" type="pres">
      <dgm:prSet presAssocID="{EFE4C2A6-D568-4288-9E66-8649267A2358}" presName="accentRepeatNode" presStyleLbl="solidFgAcc1" presStyleIdx="3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4FC53949-5101-4E6A-9570-CAF00616851B}" type="pres">
      <dgm:prSet presAssocID="{4FD3BDDD-4817-421C-A52A-DF60BAFD09A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9DE3D-5100-406F-8470-E52D4629E2EC}" type="pres">
      <dgm:prSet presAssocID="{4FD3BDDD-4817-421C-A52A-DF60BAFD09A1}" presName="accent_5" presStyleCnt="0"/>
      <dgm:spPr/>
      <dgm:t>
        <a:bodyPr/>
        <a:lstStyle/>
        <a:p>
          <a:endParaRPr lang="ru-RU"/>
        </a:p>
      </dgm:t>
    </dgm:pt>
    <dgm:pt modelId="{69DA0EDC-5622-4107-8424-8E01132720F1}" type="pres">
      <dgm:prSet presAssocID="{4FD3BDDD-4817-421C-A52A-DF60BAFD09A1}" presName="accentRepeatNode" presStyleLbl="solidFgAcc1" presStyleIdx="4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</dgm:ptLst>
  <dgm:cxnLst>
    <dgm:cxn modelId="{9ADBCD00-4E51-4F15-93EF-6B3899B6FBB6}" srcId="{454905B5-5C2C-4703-AC37-D22458A9C1C8}" destId="{EFE4C2A6-D568-4288-9E66-8649267A2358}" srcOrd="3" destOrd="0" parTransId="{FE8CBA3B-D2FB-488B-9F8D-15D1C6B68D10}" sibTransId="{31FF4721-3B22-4EB0-AF70-31C3FCE772F6}"/>
    <dgm:cxn modelId="{77DA5F15-04E5-4D3A-9BD5-EA25401F46C9}" type="presOf" srcId="{2AFD9EE1-123D-466A-9594-DA8FA6FFB6F4}" destId="{4C6B482C-C298-4A89-999F-FFF76087BDAA}" srcOrd="0" destOrd="0" presId="urn:microsoft.com/office/officeart/2008/layout/VerticalCurvedList"/>
    <dgm:cxn modelId="{24903DBB-C22A-483E-8398-2464270A4F0F}" srcId="{454905B5-5C2C-4703-AC37-D22458A9C1C8}" destId="{4FD3BDDD-4817-421C-A52A-DF60BAFD09A1}" srcOrd="4" destOrd="0" parTransId="{D58C3800-4CD3-400A-9CF7-1D060960BC76}" sibTransId="{EFDCF14A-07B9-462F-A8E2-5B80A4498B78}"/>
    <dgm:cxn modelId="{469286FF-7756-4716-8039-5BEE38D918BF}" srcId="{454905B5-5C2C-4703-AC37-D22458A9C1C8}" destId="{9B4A9425-2A0E-48AB-9190-4452FB25A47F}" srcOrd="1" destOrd="0" parTransId="{640F1A7E-37CD-41C6-84E1-3160A9444B60}" sibTransId="{A13EF7E8-C266-4B94-A884-E3F0680F7E84}"/>
    <dgm:cxn modelId="{2C1DAC76-3A38-47D2-A897-9749A1E8364B}" type="presOf" srcId="{454905B5-5C2C-4703-AC37-D22458A9C1C8}" destId="{6363A082-5844-48D0-B6E4-3EAE71EFFD9A}" srcOrd="0" destOrd="0" presId="urn:microsoft.com/office/officeart/2008/layout/VerticalCurvedList"/>
    <dgm:cxn modelId="{7EAB6E64-2552-4C6A-8457-5B8D3A2E9E26}" type="presOf" srcId="{53B5648B-547F-4D1D-9C47-33A9E0E04ED1}" destId="{40F21260-C5A6-405B-B7FA-3C1C9F9C0B9C}" srcOrd="0" destOrd="0" presId="urn:microsoft.com/office/officeart/2008/layout/VerticalCurvedList"/>
    <dgm:cxn modelId="{51C1A5C1-6EC7-4830-B4DA-8823F016C1C7}" type="presOf" srcId="{E4444758-4C47-4C26-B730-629C9F6F8BE1}" destId="{8EB183AC-E7FD-4960-82E7-D6F9DFF32293}" srcOrd="0" destOrd="0" presId="urn:microsoft.com/office/officeart/2008/layout/VerticalCurvedList"/>
    <dgm:cxn modelId="{F47FDD72-07ED-49C3-8757-966D52B244B9}" srcId="{454905B5-5C2C-4703-AC37-D22458A9C1C8}" destId="{53B5648B-547F-4D1D-9C47-33A9E0E04ED1}" srcOrd="0" destOrd="0" parTransId="{A31996F7-3AC2-46FB-9D94-E44EF63234DE}" sibTransId="{2AFD9EE1-123D-466A-9594-DA8FA6FFB6F4}"/>
    <dgm:cxn modelId="{70D98298-0590-4E4C-9C8A-8C5D6C5E0B68}" type="presOf" srcId="{EFE4C2A6-D568-4288-9E66-8649267A2358}" destId="{AC6CD230-6BD9-4F19-9684-6F0499B69A56}" srcOrd="0" destOrd="0" presId="urn:microsoft.com/office/officeart/2008/layout/VerticalCurvedList"/>
    <dgm:cxn modelId="{329BF8E4-9959-4294-AB61-2E5755E5DAC9}" type="presOf" srcId="{4FD3BDDD-4817-421C-A52A-DF60BAFD09A1}" destId="{4FC53949-5101-4E6A-9570-CAF00616851B}" srcOrd="0" destOrd="0" presId="urn:microsoft.com/office/officeart/2008/layout/VerticalCurvedList"/>
    <dgm:cxn modelId="{DAD068A9-9E07-4026-BD37-58E0EB4DE3D2}" srcId="{454905B5-5C2C-4703-AC37-D22458A9C1C8}" destId="{E4444758-4C47-4C26-B730-629C9F6F8BE1}" srcOrd="2" destOrd="0" parTransId="{FA0B4322-E87A-4474-BB8D-E0866A94D969}" sibTransId="{77082616-BB8D-4D0F-A4B1-76D203520DC6}"/>
    <dgm:cxn modelId="{78DC5D32-1852-4E53-B06C-89F71B7A5127}" type="presOf" srcId="{9B4A9425-2A0E-48AB-9190-4452FB25A47F}" destId="{0A7FD8DC-A2F1-43A7-BDB4-DD03C89830E3}" srcOrd="0" destOrd="0" presId="urn:microsoft.com/office/officeart/2008/layout/VerticalCurvedList"/>
    <dgm:cxn modelId="{C7C18EA7-0980-441D-9D2F-45D3FA511AC8}" type="presParOf" srcId="{6363A082-5844-48D0-B6E4-3EAE71EFFD9A}" destId="{42033F0E-A3A4-4D47-8137-D5E35C6293B0}" srcOrd="0" destOrd="0" presId="urn:microsoft.com/office/officeart/2008/layout/VerticalCurvedList"/>
    <dgm:cxn modelId="{47FEB904-4A75-45FA-B6F5-40E2AF6B4371}" type="presParOf" srcId="{42033F0E-A3A4-4D47-8137-D5E35C6293B0}" destId="{20D8ADCE-5661-49E9-A423-461AED5F0D92}" srcOrd="0" destOrd="0" presId="urn:microsoft.com/office/officeart/2008/layout/VerticalCurvedList"/>
    <dgm:cxn modelId="{8D841BD4-E678-4A6B-ADF4-60401D2EB595}" type="presParOf" srcId="{20D8ADCE-5661-49E9-A423-461AED5F0D92}" destId="{898D2ED3-52A3-419A-96D1-97653F8F2839}" srcOrd="0" destOrd="0" presId="urn:microsoft.com/office/officeart/2008/layout/VerticalCurvedList"/>
    <dgm:cxn modelId="{47E74646-8E3E-4FBA-80F3-577308D4B503}" type="presParOf" srcId="{20D8ADCE-5661-49E9-A423-461AED5F0D92}" destId="{4C6B482C-C298-4A89-999F-FFF76087BDAA}" srcOrd="1" destOrd="0" presId="urn:microsoft.com/office/officeart/2008/layout/VerticalCurvedList"/>
    <dgm:cxn modelId="{338BCE51-1DA5-4B35-A827-05F7BCA796F1}" type="presParOf" srcId="{20D8ADCE-5661-49E9-A423-461AED5F0D92}" destId="{14095145-56BD-459A-8BAA-59000C27DB2B}" srcOrd="2" destOrd="0" presId="urn:microsoft.com/office/officeart/2008/layout/VerticalCurvedList"/>
    <dgm:cxn modelId="{677EEF79-A958-41B9-BFEC-7FACCC84FEFF}" type="presParOf" srcId="{20D8ADCE-5661-49E9-A423-461AED5F0D92}" destId="{282417F1-24CB-4374-AE19-ABBF83DD72FF}" srcOrd="3" destOrd="0" presId="urn:microsoft.com/office/officeart/2008/layout/VerticalCurvedList"/>
    <dgm:cxn modelId="{6AEC1201-63A0-4421-9711-29335DAD96A9}" type="presParOf" srcId="{42033F0E-A3A4-4D47-8137-D5E35C6293B0}" destId="{40F21260-C5A6-405B-B7FA-3C1C9F9C0B9C}" srcOrd="1" destOrd="0" presId="urn:microsoft.com/office/officeart/2008/layout/VerticalCurvedList"/>
    <dgm:cxn modelId="{BB291AEC-2FBE-4483-805E-6CB503E4160A}" type="presParOf" srcId="{42033F0E-A3A4-4D47-8137-D5E35C6293B0}" destId="{8272D195-6720-4CD7-B16C-CEFE215E1CD6}" srcOrd="2" destOrd="0" presId="urn:microsoft.com/office/officeart/2008/layout/VerticalCurvedList"/>
    <dgm:cxn modelId="{86E06D06-E15B-45A5-AB8E-1ED7ACD26435}" type="presParOf" srcId="{8272D195-6720-4CD7-B16C-CEFE215E1CD6}" destId="{467BC4DC-1D3E-40F7-8937-70F1D19F2C82}" srcOrd="0" destOrd="0" presId="urn:microsoft.com/office/officeart/2008/layout/VerticalCurvedList"/>
    <dgm:cxn modelId="{1AD2252B-6617-4DA1-9FF3-DF10C4BB83D6}" type="presParOf" srcId="{42033F0E-A3A4-4D47-8137-D5E35C6293B0}" destId="{0A7FD8DC-A2F1-43A7-BDB4-DD03C89830E3}" srcOrd="3" destOrd="0" presId="urn:microsoft.com/office/officeart/2008/layout/VerticalCurvedList"/>
    <dgm:cxn modelId="{5AC048AF-7F5B-4C91-A60E-D5D7B449CA5F}" type="presParOf" srcId="{42033F0E-A3A4-4D47-8137-D5E35C6293B0}" destId="{D297D22D-5EA9-43A2-854D-2499DCB1744B}" srcOrd="4" destOrd="0" presId="urn:microsoft.com/office/officeart/2008/layout/VerticalCurvedList"/>
    <dgm:cxn modelId="{9D92CA77-9427-48F9-88B7-62D35CEC79B7}" type="presParOf" srcId="{D297D22D-5EA9-43A2-854D-2499DCB1744B}" destId="{6F80B8A7-3295-4BA3-81C6-763F8717120D}" srcOrd="0" destOrd="0" presId="urn:microsoft.com/office/officeart/2008/layout/VerticalCurvedList"/>
    <dgm:cxn modelId="{B2007781-59D2-49FB-970B-1F9E52B36D25}" type="presParOf" srcId="{42033F0E-A3A4-4D47-8137-D5E35C6293B0}" destId="{8EB183AC-E7FD-4960-82E7-D6F9DFF32293}" srcOrd="5" destOrd="0" presId="urn:microsoft.com/office/officeart/2008/layout/VerticalCurvedList"/>
    <dgm:cxn modelId="{5298409A-26F1-4642-8282-94BFE9C50F95}" type="presParOf" srcId="{42033F0E-A3A4-4D47-8137-D5E35C6293B0}" destId="{0D62F6F7-B32A-4D7E-AC71-CDA5D2050E8D}" srcOrd="6" destOrd="0" presId="urn:microsoft.com/office/officeart/2008/layout/VerticalCurvedList"/>
    <dgm:cxn modelId="{19280540-34A2-4C24-90E1-BCCB458CEA3E}" type="presParOf" srcId="{0D62F6F7-B32A-4D7E-AC71-CDA5D2050E8D}" destId="{D6D0C72F-458E-4B1E-AEA8-21C4CE50AB9E}" srcOrd="0" destOrd="0" presId="urn:microsoft.com/office/officeart/2008/layout/VerticalCurvedList"/>
    <dgm:cxn modelId="{2A169011-3D0C-4022-B30E-7E63560B3C6F}" type="presParOf" srcId="{42033F0E-A3A4-4D47-8137-D5E35C6293B0}" destId="{AC6CD230-6BD9-4F19-9684-6F0499B69A56}" srcOrd="7" destOrd="0" presId="urn:microsoft.com/office/officeart/2008/layout/VerticalCurvedList"/>
    <dgm:cxn modelId="{2D5F355A-8A69-44EF-8B09-FE125C9FAE57}" type="presParOf" srcId="{42033F0E-A3A4-4D47-8137-D5E35C6293B0}" destId="{B45C162A-177C-40C7-8B75-7553F57DE317}" srcOrd="8" destOrd="0" presId="urn:microsoft.com/office/officeart/2008/layout/VerticalCurvedList"/>
    <dgm:cxn modelId="{F9BE7E08-9410-4F8E-B8CB-95DD01B79A57}" type="presParOf" srcId="{B45C162A-177C-40C7-8B75-7553F57DE317}" destId="{3612B0EE-7272-4AB5-8F61-B044B291A58F}" srcOrd="0" destOrd="0" presId="urn:microsoft.com/office/officeart/2008/layout/VerticalCurvedList"/>
    <dgm:cxn modelId="{7AAEE63D-4EF1-4F82-A15F-F1805D279B41}" type="presParOf" srcId="{42033F0E-A3A4-4D47-8137-D5E35C6293B0}" destId="{4FC53949-5101-4E6A-9570-CAF00616851B}" srcOrd="9" destOrd="0" presId="urn:microsoft.com/office/officeart/2008/layout/VerticalCurvedList"/>
    <dgm:cxn modelId="{C489A4BA-6B15-40F9-AE5A-54E6F887A828}" type="presParOf" srcId="{42033F0E-A3A4-4D47-8137-D5E35C6293B0}" destId="{5B99DE3D-5100-406F-8470-E52D4629E2EC}" srcOrd="10" destOrd="0" presId="urn:microsoft.com/office/officeart/2008/layout/VerticalCurvedList"/>
    <dgm:cxn modelId="{801F43E3-5836-463F-B24D-BD3F70828C20}" type="presParOf" srcId="{5B99DE3D-5100-406F-8470-E52D4629E2EC}" destId="{69DA0EDC-5622-4107-8424-8E01132720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BB862E-C699-47CC-A90A-A320BBFD768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9B39BD0-81BB-4F39-95AD-0801534189F0}">
      <dgm:prSet phldrT="[Текст]" custT="1"/>
      <dgm:spPr/>
      <dgm:t>
        <a:bodyPr/>
        <a:lstStyle/>
        <a:p>
          <a:r>
            <a:rPr lang="ru-RU" sz="1600" dirty="0" smtClean="0"/>
            <a:t>Кандидат вводит описание интересующих вакансий</a:t>
          </a:r>
          <a:endParaRPr lang="ru-RU" sz="1600" dirty="0"/>
        </a:p>
      </dgm:t>
    </dgm:pt>
    <dgm:pt modelId="{B9307120-BB26-481F-9033-88BE2A052423}" type="parTrans" cxnId="{92C6E5F1-C623-445B-90E7-1B885B372412}">
      <dgm:prSet/>
      <dgm:spPr/>
      <dgm:t>
        <a:bodyPr/>
        <a:lstStyle/>
        <a:p>
          <a:endParaRPr lang="ru-RU"/>
        </a:p>
      </dgm:t>
    </dgm:pt>
    <dgm:pt modelId="{65A7CAB8-6F7C-4BAB-BB2E-CBD37BBDCE18}" type="sibTrans" cxnId="{92C6E5F1-C623-445B-90E7-1B885B372412}">
      <dgm:prSet/>
      <dgm:spPr/>
      <dgm:t>
        <a:bodyPr/>
        <a:lstStyle/>
        <a:p>
          <a:endParaRPr lang="ru-RU"/>
        </a:p>
      </dgm:t>
    </dgm:pt>
    <dgm:pt modelId="{237C6603-6A57-4FC8-BFB9-F59DAC528834}">
      <dgm:prSet phldrT="[Текст]" custT="1"/>
      <dgm:spPr/>
      <dgm:t>
        <a:bodyPr/>
        <a:lstStyle/>
        <a:p>
          <a:r>
            <a:rPr lang="en-US" sz="1600" dirty="0" smtClean="0"/>
            <a:t>Telegram </a:t>
          </a:r>
          <a:r>
            <a:rPr lang="ru-RU" sz="1600" dirty="0" smtClean="0"/>
            <a:t>бот выводит ТОП-10 релевантных вакансий</a:t>
          </a:r>
          <a:endParaRPr lang="ru-RU" sz="1600" dirty="0"/>
        </a:p>
      </dgm:t>
    </dgm:pt>
    <dgm:pt modelId="{3CFB77D6-8401-4E55-9E9A-23DA1F04ACFB}" type="parTrans" cxnId="{79C16A6A-DEA4-4934-BAC5-2576A99C3F65}">
      <dgm:prSet/>
      <dgm:spPr/>
      <dgm:t>
        <a:bodyPr/>
        <a:lstStyle/>
        <a:p>
          <a:endParaRPr lang="ru-RU"/>
        </a:p>
      </dgm:t>
    </dgm:pt>
    <dgm:pt modelId="{965EFF59-E4C9-4364-9603-2EC31D43B997}" type="sibTrans" cxnId="{79C16A6A-DEA4-4934-BAC5-2576A99C3F65}">
      <dgm:prSet/>
      <dgm:spPr/>
      <dgm:t>
        <a:bodyPr/>
        <a:lstStyle/>
        <a:p>
          <a:endParaRPr lang="ru-RU"/>
        </a:p>
      </dgm:t>
    </dgm:pt>
    <dgm:pt modelId="{274A2FD0-DE87-49C1-BE38-F18602CA1F88}">
      <dgm:prSet phldrT="[Текст]" custT="1"/>
      <dgm:spPr/>
      <dgm:t>
        <a:bodyPr/>
        <a:lstStyle/>
        <a:p>
          <a:r>
            <a:rPr lang="ru-RU" sz="1600" dirty="0" smtClean="0"/>
            <a:t>Кандидат видит название, описание и есть доступ с ссылкой на </a:t>
          </a:r>
          <a:r>
            <a:rPr lang="en-US" sz="1600" dirty="0" smtClean="0"/>
            <a:t>hh.ru</a:t>
          </a:r>
          <a:endParaRPr lang="ru-RU" sz="1600" dirty="0"/>
        </a:p>
      </dgm:t>
    </dgm:pt>
    <dgm:pt modelId="{A9212BBF-7B42-42A9-996D-799DA4688C6F}" type="parTrans" cxnId="{FBCE968B-BA65-4CE8-A53C-9FA61072ECF1}">
      <dgm:prSet/>
      <dgm:spPr/>
      <dgm:t>
        <a:bodyPr/>
        <a:lstStyle/>
        <a:p>
          <a:endParaRPr lang="ru-RU"/>
        </a:p>
      </dgm:t>
    </dgm:pt>
    <dgm:pt modelId="{C7B27C91-DCFE-42A6-ADEC-35B3E8F07B95}" type="sibTrans" cxnId="{FBCE968B-BA65-4CE8-A53C-9FA61072ECF1}">
      <dgm:prSet/>
      <dgm:spPr/>
      <dgm:t>
        <a:bodyPr/>
        <a:lstStyle/>
        <a:p>
          <a:endParaRPr lang="ru-RU"/>
        </a:p>
      </dgm:t>
    </dgm:pt>
    <dgm:pt modelId="{EA8A1F2A-D7C0-4CA8-A724-06E5F173AF7D}" type="pres">
      <dgm:prSet presAssocID="{3DBB862E-C699-47CC-A90A-A320BBFD7682}" presName="CompostProcess" presStyleCnt="0">
        <dgm:presLayoutVars>
          <dgm:dir/>
          <dgm:resizeHandles val="exact"/>
        </dgm:presLayoutVars>
      </dgm:prSet>
      <dgm:spPr/>
    </dgm:pt>
    <dgm:pt modelId="{B4D7AEF6-BED7-4816-BB10-4E979EAE6912}" type="pres">
      <dgm:prSet presAssocID="{3DBB862E-C699-47CC-A90A-A320BBFD7682}" presName="arrow" presStyleLbl="bgShp" presStyleIdx="0" presStyleCnt="1"/>
      <dgm:spPr/>
    </dgm:pt>
    <dgm:pt modelId="{87C9C4E8-809D-4AAA-8ECB-9463FB31E591}" type="pres">
      <dgm:prSet presAssocID="{3DBB862E-C699-47CC-A90A-A320BBFD7682}" presName="linearProcess" presStyleCnt="0"/>
      <dgm:spPr/>
    </dgm:pt>
    <dgm:pt modelId="{C292B2E5-B13F-43A5-95B5-729D0C8608E0}" type="pres">
      <dgm:prSet presAssocID="{49B39BD0-81BB-4F39-95AD-0801534189F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4F6C82-B659-4BC9-9195-6061DCB94E55}" type="pres">
      <dgm:prSet presAssocID="{65A7CAB8-6F7C-4BAB-BB2E-CBD37BBDCE18}" presName="sibTrans" presStyleCnt="0"/>
      <dgm:spPr/>
    </dgm:pt>
    <dgm:pt modelId="{17E54166-3C11-4BE8-A5D1-B2034EBA0D87}" type="pres">
      <dgm:prSet presAssocID="{237C6603-6A57-4FC8-BFB9-F59DAC528834}" presName="textNode" presStyleLbl="node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B6BC6-D540-4ECF-929F-E9BF7E7B75F0}" type="pres">
      <dgm:prSet presAssocID="{965EFF59-E4C9-4364-9603-2EC31D43B997}" presName="sibTrans" presStyleCnt="0"/>
      <dgm:spPr/>
    </dgm:pt>
    <dgm:pt modelId="{EEED2074-B517-4F0D-8AEA-4FEE3D5125BE}" type="pres">
      <dgm:prSet presAssocID="{274A2FD0-DE87-49C1-BE38-F18602CA1F8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C16A6A-DEA4-4934-BAC5-2576A99C3F65}" srcId="{3DBB862E-C699-47CC-A90A-A320BBFD7682}" destId="{237C6603-6A57-4FC8-BFB9-F59DAC528834}" srcOrd="1" destOrd="0" parTransId="{3CFB77D6-8401-4E55-9E9A-23DA1F04ACFB}" sibTransId="{965EFF59-E4C9-4364-9603-2EC31D43B997}"/>
    <dgm:cxn modelId="{92C6E5F1-C623-445B-90E7-1B885B372412}" srcId="{3DBB862E-C699-47CC-A90A-A320BBFD7682}" destId="{49B39BD0-81BB-4F39-95AD-0801534189F0}" srcOrd="0" destOrd="0" parTransId="{B9307120-BB26-481F-9033-88BE2A052423}" sibTransId="{65A7CAB8-6F7C-4BAB-BB2E-CBD37BBDCE18}"/>
    <dgm:cxn modelId="{E3430382-F850-4514-AC9C-C0EA958DA433}" type="presOf" srcId="{49B39BD0-81BB-4F39-95AD-0801534189F0}" destId="{C292B2E5-B13F-43A5-95B5-729D0C8608E0}" srcOrd="0" destOrd="0" presId="urn:microsoft.com/office/officeart/2005/8/layout/hProcess9"/>
    <dgm:cxn modelId="{FBCE968B-BA65-4CE8-A53C-9FA61072ECF1}" srcId="{3DBB862E-C699-47CC-A90A-A320BBFD7682}" destId="{274A2FD0-DE87-49C1-BE38-F18602CA1F88}" srcOrd="2" destOrd="0" parTransId="{A9212BBF-7B42-42A9-996D-799DA4688C6F}" sibTransId="{C7B27C91-DCFE-42A6-ADEC-35B3E8F07B95}"/>
    <dgm:cxn modelId="{D1601236-C79E-4EB3-8AA8-AD663DF1B67C}" type="presOf" srcId="{3DBB862E-C699-47CC-A90A-A320BBFD7682}" destId="{EA8A1F2A-D7C0-4CA8-A724-06E5F173AF7D}" srcOrd="0" destOrd="0" presId="urn:microsoft.com/office/officeart/2005/8/layout/hProcess9"/>
    <dgm:cxn modelId="{2A3794E4-442D-41F8-94ED-ECFEE44B8CFE}" type="presOf" srcId="{237C6603-6A57-4FC8-BFB9-F59DAC528834}" destId="{17E54166-3C11-4BE8-A5D1-B2034EBA0D87}" srcOrd="0" destOrd="0" presId="urn:microsoft.com/office/officeart/2005/8/layout/hProcess9"/>
    <dgm:cxn modelId="{7DE5E9D8-68F1-476A-A1BB-7AE3A6AD62C5}" type="presOf" srcId="{274A2FD0-DE87-49C1-BE38-F18602CA1F88}" destId="{EEED2074-B517-4F0D-8AEA-4FEE3D5125BE}" srcOrd="0" destOrd="0" presId="urn:microsoft.com/office/officeart/2005/8/layout/hProcess9"/>
    <dgm:cxn modelId="{81BF559A-2100-467D-8951-636242D5CA52}" type="presParOf" srcId="{EA8A1F2A-D7C0-4CA8-A724-06E5F173AF7D}" destId="{B4D7AEF6-BED7-4816-BB10-4E979EAE6912}" srcOrd="0" destOrd="0" presId="urn:microsoft.com/office/officeart/2005/8/layout/hProcess9"/>
    <dgm:cxn modelId="{70873BF1-2A7B-4CFF-8C4B-C24E1BC92769}" type="presParOf" srcId="{EA8A1F2A-D7C0-4CA8-A724-06E5F173AF7D}" destId="{87C9C4E8-809D-4AAA-8ECB-9463FB31E591}" srcOrd="1" destOrd="0" presId="urn:microsoft.com/office/officeart/2005/8/layout/hProcess9"/>
    <dgm:cxn modelId="{41DACCC5-1F48-4C21-B621-DA12A24FC266}" type="presParOf" srcId="{87C9C4E8-809D-4AAA-8ECB-9463FB31E591}" destId="{C292B2E5-B13F-43A5-95B5-729D0C8608E0}" srcOrd="0" destOrd="0" presId="urn:microsoft.com/office/officeart/2005/8/layout/hProcess9"/>
    <dgm:cxn modelId="{B73F022C-1190-4ADB-8251-985A88CAD32E}" type="presParOf" srcId="{87C9C4E8-809D-4AAA-8ECB-9463FB31E591}" destId="{354F6C82-B659-4BC9-9195-6061DCB94E55}" srcOrd="1" destOrd="0" presId="urn:microsoft.com/office/officeart/2005/8/layout/hProcess9"/>
    <dgm:cxn modelId="{C403E95C-5EFC-4C57-9852-6F95FED32172}" type="presParOf" srcId="{87C9C4E8-809D-4AAA-8ECB-9463FB31E591}" destId="{17E54166-3C11-4BE8-A5D1-B2034EBA0D87}" srcOrd="2" destOrd="0" presId="urn:microsoft.com/office/officeart/2005/8/layout/hProcess9"/>
    <dgm:cxn modelId="{36C069E3-067A-469C-9726-83DE95225B63}" type="presParOf" srcId="{87C9C4E8-809D-4AAA-8ECB-9463FB31E591}" destId="{FB9B6BC6-D540-4ECF-929F-E9BF7E7B75F0}" srcOrd="3" destOrd="0" presId="urn:microsoft.com/office/officeart/2005/8/layout/hProcess9"/>
    <dgm:cxn modelId="{BAD720F5-5461-4704-83A3-4C3595A2A6D3}" type="presParOf" srcId="{87C9C4E8-809D-4AAA-8ECB-9463FB31E591}" destId="{EEED2074-B517-4F0D-8AEA-4FEE3D5125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7481-B988-40DA-A317-9F369CFEF021}" type="doc">
      <dgm:prSet loTypeId="urn:microsoft.com/office/officeart/2005/8/layout/hierarchy2" loCatId="hierarchy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5542414-F49C-4293-ADD4-26CD41935567}">
      <dgm:prSet phldrT="[Текст]" custT="1"/>
      <dgm:spPr/>
      <dgm:t>
        <a:bodyPr/>
        <a:lstStyle/>
        <a:p>
          <a:r>
            <a:rPr lang="en-US" sz="1600" dirty="0" smtClean="0"/>
            <a:t>ID</a:t>
          </a:r>
          <a:r>
            <a:rPr lang="ru-RU" sz="1600" dirty="0" smtClean="0"/>
            <a:t> вакансии</a:t>
          </a:r>
          <a:endParaRPr lang="en-US" sz="1600" dirty="0" smtClean="0"/>
        </a:p>
        <a:p>
          <a:r>
            <a:rPr lang="en-US" sz="1600" dirty="0" smtClean="0"/>
            <a:t>hhid</a:t>
          </a:r>
          <a:endParaRPr lang="ru-RU" sz="1600" dirty="0"/>
        </a:p>
      </dgm:t>
    </dgm:pt>
    <dgm:pt modelId="{B585AA8B-CF04-412F-945E-A7FC142AE9C4}" type="parTrans" cxnId="{DD8C598C-17C4-4E8B-82E7-02D7F50616A7}">
      <dgm:prSet/>
      <dgm:spPr/>
      <dgm:t>
        <a:bodyPr/>
        <a:lstStyle/>
        <a:p>
          <a:endParaRPr lang="ru-RU"/>
        </a:p>
      </dgm:t>
    </dgm:pt>
    <dgm:pt modelId="{62BF8D6F-39B3-4AE3-88F3-60C9A35E40B7}" type="sibTrans" cxnId="{DD8C598C-17C4-4E8B-82E7-02D7F50616A7}">
      <dgm:prSet/>
      <dgm:spPr/>
      <dgm:t>
        <a:bodyPr/>
        <a:lstStyle/>
        <a:p>
          <a:endParaRPr lang="ru-RU"/>
        </a:p>
      </dgm:t>
    </dgm:pt>
    <dgm:pt modelId="{713DC8DA-61F6-411E-9121-E6DB05EC1AA1}">
      <dgm:prSet phldrT="[Текст]" custT="1"/>
      <dgm:spPr/>
      <dgm:t>
        <a:bodyPr/>
        <a:lstStyle/>
        <a:p>
          <a:r>
            <a:rPr lang="ru-RU" sz="1600" dirty="0" smtClean="0"/>
            <a:t>Описание вакансии</a:t>
          </a:r>
          <a:endParaRPr lang="en-US" sz="1600" dirty="0" smtClean="0"/>
        </a:p>
        <a:p>
          <a:r>
            <a:rPr lang="en-US" sz="1600" dirty="0" smtClean="0"/>
            <a:t>description</a:t>
          </a:r>
          <a:endParaRPr lang="ru-RU" sz="1600" dirty="0"/>
        </a:p>
      </dgm:t>
    </dgm:pt>
    <dgm:pt modelId="{3F445A78-08C3-4DCF-91C7-A8C6D8FED0FA}" type="parTrans" cxnId="{DE716989-EDA5-4989-A7F7-86ECD2157EA3}">
      <dgm:prSet/>
      <dgm:spPr/>
      <dgm:t>
        <a:bodyPr/>
        <a:lstStyle/>
        <a:p>
          <a:endParaRPr lang="ru-RU"/>
        </a:p>
      </dgm:t>
    </dgm:pt>
    <dgm:pt modelId="{547D820F-4A42-4490-A551-CCD10CA5A44B}" type="sibTrans" cxnId="{DE716989-EDA5-4989-A7F7-86ECD2157EA3}">
      <dgm:prSet/>
      <dgm:spPr/>
      <dgm:t>
        <a:bodyPr/>
        <a:lstStyle/>
        <a:p>
          <a:endParaRPr lang="ru-RU"/>
        </a:p>
      </dgm:t>
    </dgm:pt>
    <dgm:pt modelId="{A2FA84D3-5178-417F-9589-6C1C4A8A8F07}">
      <dgm:prSet phldrT="[Текст]" custT="1"/>
      <dgm:spPr/>
      <dgm:t>
        <a:bodyPr/>
        <a:lstStyle/>
        <a:p>
          <a:r>
            <a:rPr lang="ru-RU" sz="1600" dirty="0" smtClean="0"/>
            <a:t>Ключевые навыки</a:t>
          </a:r>
          <a:endParaRPr lang="en-US" sz="1600" dirty="0" smtClean="0"/>
        </a:p>
        <a:p>
          <a:r>
            <a:rPr lang="en-US" sz="1600" dirty="0" smtClean="0"/>
            <a:t>skills</a:t>
          </a:r>
          <a:endParaRPr lang="ru-RU" sz="1600" dirty="0"/>
        </a:p>
      </dgm:t>
    </dgm:pt>
    <dgm:pt modelId="{60542D2F-586F-4FBB-B48F-33E4859E5B18}" type="parTrans" cxnId="{09BEF486-6933-467D-9242-84CC83853B5A}">
      <dgm:prSet/>
      <dgm:spPr/>
      <dgm:t>
        <a:bodyPr/>
        <a:lstStyle/>
        <a:p>
          <a:endParaRPr lang="ru-RU"/>
        </a:p>
      </dgm:t>
    </dgm:pt>
    <dgm:pt modelId="{3A1352A7-DCC2-4208-8742-49FE941AB77C}" type="sibTrans" cxnId="{09BEF486-6933-467D-9242-84CC83853B5A}">
      <dgm:prSet/>
      <dgm:spPr/>
      <dgm:t>
        <a:bodyPr/>
        <a:lstStyle/>
        <a:p>
          <a:endParaRPr lang="ru-RU"/>
        </a:p>
      </dgm:t>
    </dgm:pt>
    <dgm:pt modelId="{0A618D3A-9B8F-4452-800A-063E4C99E429}">
      <dgm:prSet phldrT="[Текст]" custT="1"/>
      <dgm:spPr/>
      <dgm:t>
        <a:bodyPr/>
        <a:lstStyle/>
        <a:p>
          <a:r>
            <a:rPr lang="ru-RU" sz="1600" dirty="0" smtClean="0"/>
            <a:t>Токенизированное описание вакансии</a:t>
          </a:r>
          <a:endParaRPr lang="en-US" sz="1600" dirty="0" smtClean="0"/>
        </a:p>
        <a:p>
          <a:r>
            <a:rPr lang="en-US" sz="1600" dirty="0" smtClean="0"/>
            <a:t>tokens</a:t>
          </a:r>
          <a:endParaRPr lang="ru-RU" sz="1600" dirty="0"/>
        </a:p>
      </dgm:t>
    </dgm:pt>
    <dgm:pt modelId="{07C646A1-C6BC-4ED6-88DB-BE0B01412BB3}" type="parTrans" cxnId="{4F647605-88FC-4B27-B28F-AA577A0186EF}">
      <dgm:prSet/>
      <dgm:spPr/>
      <dgm:t>
        <a:bodyPr/>
        <a:lstStyle/>
        <a:p>
          <a:endParaRPr lang="ru-RU"/>
        </a:p>
      </dgm:t>
    </dgm:pt>
    <dgm:pt modelId="{E57A70D5-B865-4AF4-A2E0-304622D32020}" type="sibTrans" cxnId="{4F647605-88FC-4B27-B28F-AA577A0186EF}">
      <dgm:prSet/>
      <dgm:spPr/>
      <dgm:t>
        <a:bodyPr/>
        <a:lstStyle/>
        <a:p>
          <a:endParaRPr lang="ru-RU"/>
        </a:p>
      </dgm:t>
    </dgm:pt>
    <dgm:pt modelId="{E69B1C49-EC7D-4DE3-B230-69C38B83BD61}">
      <dgm:prSet phldrT="[Текст]" custT="1"/>
      <dgm:spPr/>
      <dgm:t>
        <a:bodyPr/>
        <a:lstStyle/>
        <a:p>
          <a:r>
            <a:rPr lang="ru-RU" sz="1600" dirty="0" smtClean="0"/>
            <a:t>Название</a:t>
          </a:r>
          <a:r>
            <a:rPr lang="en-US" sz="1600" dirty="0" smtClean="0"/>
            <a:t> </a:t>
          </a:r>
          <a:r>
            <a:rPr lang="ru-RU" sz="1600" dirty="0" smtClean="0"/>
            <a:t>вакансии</a:t>
          </a:r>
          <a:endParaRPr lang="en-US" sz="1600" dirty="0" smtClean="0"/>
        </a:p>
        <a:p>
          <a:r>
            <a:rPr lang="en-US" sz="1600" dirty="0" smtClean="0"/>
            <a:t>title</a:t>
          </a:r>
          <a:endParaRPr lang="ru-RU" sz="1600" dirty="0"/>
        </a:p>
      </dgm:t>
    </dgm:pt>
    <dgm:pt modelId="{B725521F-AE36-4FA5-BE6A-F254847F6D80}" type="parTrans" cxnId="{3E60524A-EE99-4FCA-BA44-1DB5BE77DBA5}">
      <dgm:prSet/>
      <dgm:spPr/>
      <dgm:t>
        <a:bodyPr/>
        <a:lstStyle/>
        <a:p>
          <a:endParaRPr lang="ru-RU"/>
        </a:p>
      </dgm:t>
    </dgm:pt>
    <dgm:pt modelId="{7162445D-88E5-4A1D-BD25-D26F2C441449}" type="sibTrans" cxnId="{3E60524A-EE99-4FCA-BA44-1DB5BE77DBA5}">
      <dgm:prSet/>
      <dgm:spPr/>
      <dgm:t>
        <a:bodyPr/>
        <a:lstStyle/>
        <a:p>
          <a:endParaRPr lang="ru-RU"/>
        </a:p>
      </dgm:t>
    </dgm:pt>
    <dgm:pt modelId="{EB50D5F1-E269-4B32-B66F-30F291E7B0C9}">
      <dgm:prSet phldrT="[Текст]" custT="1"/>
      <dgm:spPr/>
      <dgm:t>
        <a:bodyPr/>
        <a:lstStyle/>
        <a:p>
          <a:r>
            <a:rPr lang="ru-RU" sz="1600" dirty="0" smtClean="0"/>
            <a:t>Ссылка на вакансию</a:t>
          </a:r>
          <a:endParaRPr lang="en-US" sz="1600" dirty="0" smtClean="0"/>
        </a:p>
        <a:p>
          <a:r>
            <a:rPr lang="en-US" sz="1600" dirty="0" smtClean="0"/>
            <a:t>url</a:t>
          </a:r>
          <a:endParaRPr lang="ru-RU" sz="1600" dirty="0"/>
        </a:p>
      </dgm:t>
    </dgm:pt>
    <dgm:pt modelId="{EE21AF3D-E618-4A4C-800C-A93FF74D7FF9}" type="parTrans" cxnId="{27C76CF4-57B4-496B-8336-81ABBF887F7D}">
      <dgm:prSet/>
      <dgm:spPr/>
      <dgm:t>
        <a:bodyPr/>
        <a:lstStyle/>
        <a:p>
          <a:endParaRPr lang="ru-RU"/>
        </a:p>
      </dgm:t>
    </dgm:pt>
    <dgm:pt modelId="{2526FA05-0499-4F03-B504-E074D33457DF}" type="sibTrans" cxnId="{27C76CF4-57B4-496B-8336-81ABBF887F7D}">
      <dgm:prSet/>
      <dgm:spPr/>
      <dgm:t>
        <a:bodyPr/>
        <a:lstStyle/>
        <a:p>
          <a:endParaRPr lang="ru-RU"/>
        </a:p>
      </dgm:t>
    </dgm:pt>
    <dgm:pt modelId="{75831F10-B681-4596-8592-BE7EB6F89357}" type="pres">
      <dgm:prSet presAssocID="{14057481-B988-40DA-A317-9F369CFEF0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560731-B71D-49E0-A33E-DDF66465A600}" type="pres">
      <dgm:prSet presAssocID="{15542414-F49C-4293-ADD4-26CD41935567}" presName="root1" presStyleCnt="0"/>
      <dgm:spPr/>
    </dgm:pt>
    <dgm:pt modelId="{F5ABB240-4C88-414D-BE0F-F86BC062ADEA}" type="pres">
      <dgm:prSet presAssocID="{15542414-F49C-4293-ADD4-26CD419355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02A0B6-6F7E-4511-A427-E3824149FAE3}" type="pres">
      <dgm:prSet presAssocID="{15542414-F49C-4293-ADD4-26CD41935567}" presName="level2hierChild" presStyleCnt="0"/>
      <dgm:spPr/>
    </dgm:pt>
    <dgm:pt modelId="{B1A33941-4683-4F91-B659-F18AC445F2FB}" type="pres">
      <dgm:prSet presAssocID="{3F445A78-08C3-4DCF-91C7-A8C6D8FED0FA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6539FBEB-FD04-450C-A9F7-FF9A797B67A8}" type="pres">
      <dgm:prSet presAssocID="{3F445A78-08C3-4DCF-91C7-A8C6D8FED0FA}" presName="connTx" presStyleLbl="parChTrans1D2" presStyleIdx="0" presStyleCnt="2"/>
      <dgm:spPr/>
      <dgm:t>
        <a:bodyPr/>
        <a:lstStyle/>
        <a:p>
          <a:endParaRPr lang="ru-RU"/>
        </a:p>
      </dgm:t>
    </dgm:pt>
    <dgm:pt modelId="{D43ED876-1E2D-464A-B7E7-E3913E0CAFB7}" type="pres">
      <dgm:prSet presAssocID="{713DC8DA-61F6-411E-9121-E6DB05EC1AA1}" presName="root2" presStyleCnt="0"/>
      <dgm:spPr/>
    </dgm:pt>
    <dgm:pt modelId="{572D37F3-60FF-4B55-A2EC-2BDF2F74C06C}" type="pres">
      <dgm:prSet presAssocID="{713DC8DA-61F6-411E-9121-E6DB05EC1AA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BF50AF-2BA6-49C5-BF02-50E57456C9AD}" type="pres">
      <dgm:prSet presAssocID="{713DC8DA-61F6-411E-9121-E6DB05EC1AA1}" presName="level3hierChild" presStyleCnt="0"/>
      <dgm:spPr/>
    </dgm:pt>
    <dgm:pt modelId="{B281C68C-870C-422A-93E3-A8D17B2FCE2F}" type="pres">
      <dgm:prSet presAssocID="{60542D2F-586F-4FBB-B48F-33E4859E5B18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1558F57D-40A4-4576-8BDC-DD894BA56FF6}" type="pres">
      <dgm:prSet presAssocID="{60542D2F-586F-4FBB-B48F-33E4859E5B18}" presName="connTx" presStyleLbl="parChTrans1D3" presStyleIdx="0" presStyleCnt="3"/>
      <dgm:spPr/>
      <dgm:t>
        <a:bodyPr/>
        <a:lstStyle/>
        <a:p>
          <a:endParaRPr lang="ru-RU"/>
        </a:p>
      </dgm:t>
    </dgm:pt>
    <dgm:pt modelId="{B54B8E69-52AF-40EE-9C51-65C436CD92C6}" type="pres">
      <dgm:prSet presAssocID="{A2FA84D3-5178-417F-9589-6C1C4A8A8F07}" presName="root2" presStyleCnt="0"/>
      <dgm:spPr/>
    </dgm:pt>
    <dgm:pt modelId="{D76D2124-3C40-4789-A1C1-BF2A7F6369B7}" type="pres">
      <dgm:prSet presAssocID="{A2FA84D3-5178-417F-9589-6C1C4A8A8F0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9DA79A-572C-4355-A2F4-D7956C1B1997}" type="pres">
      <dgm:prSet presAssocID="{A2FA84D3-5178-417F-9589-6C1C4A8A8F07}" presName="level3hierChild" presStyleCnt="0"/>
      <dgm:spPr/>
    </dgm:pt>
    <dgm:pt modelId="{3600A04F-60DC-4510-AE46-093E3F1C7773}" type="pres">
      <dgm:prSet presAssocID="{07C646A1-C6BC-4ED6-88DB-BE0B01412BB3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0A5FA895-3CBB-439B-A1ED-E9DAA4635F29}" type="pres">
      <dgm:prSet presAssocID="{07C646A1-C6BC-4ED6-88DB-BE0B01412BB3}" presName="connTx" presStyleLbl="parChTrans1D3" presStyleIdx="1" presStyleCnt="3"/>
      <dgm:spPr/>
      <dgm:t>
        <a:bodyPr/>
        <a:lstStyle/>
        <a:p>
          <a:endParaRPr lang="ru-RU"/>
        </a:p>
      </dgm:t>
    </dgm:pt>
    <dgm:pt modelId="{3D01C2CA-D080-4456-9646-C646EC8DFC7F}" type="pres">
      <dgm:prSet presAssocID="{0A618D3A-9B8F-4452-800A-063E4C99E429}" presName="root2" presStyleCnt="0"/>
      <dgm:spPr/>
    </dgm:pt>
    <dgm:pt modelId="{25287929-C5CF-4E14-9EE7-9355BFFC1B24}" type="pres">
      <dgm:prSet presAssocID="{0A618D3A-9B8F-4452-800A-063E4C99E42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842682-78DA-45E1-9A88-57C4C6768B06}" type="pres">
      <dgm:prSet presAssocID="{0A618D3A-9B8F-4452-800A-063E4C99E429}" presName="level3hierChild" presStyleCnt="0"/>
      <dgm:spPr/>
    </dgm:pt>
    <dgm:pt modelId="{D9E0ABE4-E965-4F96-BF23-CB0480B41814}" type="pres">
      <dgm:prSet presAssocID="{B725521F-AE36-4FA5-BE6A-F254847F6D80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06F246D4-A2DC-486B-BF4A-A95EA29981FA}" type="pres">
      <dgm:prSet presAssocID="{B725521F-AE36-4FA5-BE6A-F254847F6D80}" presName="connTx" presStyleLbl="parChTrans1D2" presStyleIdx="1" presStyleCnt="2"/>
      <dgm:spPr/>
      <dgm:t>
        <a:bodyPr/>
        <a:lstStyle/>
        <a:p>
          <a:endParaRPr lang="ru-RU"/>
        </a:p>
      </dgm:t>
    </dgm:pt>
    <dgm:pt modelId="{00090E31-393B-41FA-8CEA-3D3418148D33}" type="pres">
      <dgm:prSet presAssocID="{E69B1C49-EC7D-4DE3-B230-69C38B83BD61}" presName="root2" presStyleCnt="0"/>
      <dgm:spPr/>
    </dgm:pt>
    <dgm:pt modelId="{C7D95CF5-D3F7-4AF3-8269-240061B935C1}" type="pres">
      <dgm:prSet presAssocID="{E69B1C49-EC7D-4DE3-B230-69C38B83BD6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B82757-DF8F-4B45-A5AC-784A13356569}" type="pres">
      <dgm:prSet presAssocID="{E69B1C49-EC7D-4DE3-B230-69C38B83BD61}" presName="level3hierChild" presStyleCnt="0"/>
      <dgm:spPr/>
    </dgm:pt>
    <dgm:pt modelId="{5A6295FC-5E22-4141-BD6A-B94A364A9EFA}" type="pres">
      <dgm:prSet presAssocID="{EE21AF3D-E618-4A4C-800C-A93FF74D7FF9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8D26EC87-7772-41F2-B422-B23AA7C06E04}" type="pres">
      <dgm:prSet presAssocID="{EE21AF3D-E618-4A4C-800C-A93FF74D7FF9}" presName="connTx" presStyleLbl="parChTrans1D3" presStyleIdx="2" presStyleCnt="3"/>
      <dgm:spPr/>
      <dgm:t>
        <a:bodyPr/>
        <a:lstStyle/>
        <a:p>
          <a:endParaRPr lang="ru-RU"/>
        </a:p>
      </dgm:t>
    </dgm:pt>
    <dgm:pt modelId="{03CBDD7B-451F-46DD-BB8A-CE942C618076}" type="pres">
      <dgm:prSet presAssocID="{EB50D5F1-E269-4B32-B66F-30F291E7B0C9}" presName="root2" presStyleCnt="0"/>
      <dgm:spPr/>
    </dgm:pt>
    <dgm:pt modelId="{E3FE2C14-689F-47C5-A6BF-423F45D630D5}" type="pres">
      <dgm:prSet presAssocID="{EB50D5F1-E269-4B32-B66F-30F291E7B0C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1F3105-2F02-47BA-8849-05E1CDC5006D}" type="pres">
      <dgm:prSet presAssocID="{EB50D5F1-E269-4B32-B66F-30F291E7B0C9}" presName="level3hierChild" presStyleCnt="0"/>
      <dgm:spPr/>
    </dgm:pt>
  </dgm:ptLst>
  <dgm:cxnLst>
    <dgm:cxn modelId="{95E33BD2-9894-4B1C-816F-69A22EAF475A}" type="presOf" srcId="{EB50D5F1-E269-4B32-B66F-30F291E7B0C9}" destId="{E3FE2C14-689F-47C5-A6BF-423F45D630D5}" srcOrd="0" destOrd="0" presId="urn:microsoft.com/office/officeart/2005/8/layout/hierarchy2"/>
    <dgm:cxn modelId="{09BEF486-6933-467D-9242-84CC83853B5A}" srcId="{713DC8DA-61F6-411E-9121-E6DB05EC1AA1}" destId="{A2FA84D3-5178-417F-9589-6C1C4A8A8F07}" srcOrd="0" destOrd="0" parTransId="{60542D2F-586F-4FBB-B48F-33E4859E5B18}" sibTransId="{3A1352A7-DCC2-4208-8742-49FE941AB77C}"/>
    <dgm:cxn modelId="{A1631E9E-93E1-4E0D-89B0-4010BCEE480F}" type="presOf" srcId="{3F445A78-08C3-4DCF-91C7-A8C6D8FED0FA}" destId="{6539FBEB-FD04-450C-A9F7-FF9A797B67A8}" srcOrd="1" destOrd="0" presId="urn:microsoft.com/office/officeart/2005/8/layout/hierarchy2"/>
    <dgm:cxn modelId="{27C76CF4-57B4-496B-8336-81ABBF887F7D}" srcId="{E69B1C49-EC7D-4DE3-B230-69C38B83BD61}" destId="{EB50D5F1-E269-4B32-B66F-30F291E7B0C9}" srcOrd="0" destOrd="0" parTransId="{EE21AF3D-E618-4A4C-800C-A93FF74D7FF9}" sibTransId="{2526FA05-0499-4F03-B504-E074D33457DF}"/>
    <dgm:cxn modelId="{050310E6-4EEC-4B41-815A-1ECB5FA470C8}" type="presOf" srcId="{15542414-F49C-4293-ADD4-26CD41935567}" destId="{F5ABB240-4C88-414D-BE0F-F86BC062ADEA}" srcOrd="0" destOrd="0" presId="urn:microsoft.com/office/officeart/2005/8/layout/hierarchy2"/>
    <dgm:cxn modelId="{559BB5B8-F13A-44FE-AE9F-DA4C3655DB3D}" type="presOf" srcId="{713DC8DA-61F6-411E-9121-E6DB05EC1AA1}" destId="{572D37F3-60FF-4B55-A2EC-2BDF2F74C06C}" srcOrd="0" destOrd="0" presId="urn:microsoft.com/office/officeart/2005/8/layout/hierarchy2"/>
    <dgm:cxn modelId="{4F647605-88FC-4B27-B28F-AA577A0186EF}" srcId="{713DC8DA-61F6-411E-9121-E6DB05EC1AA1}" destId="{0A618D3A-9B8F-4452-800A-063E4C99E429}" srcOrd="1" destOrd="0" parTransId="{07C646A1-C6BC-4ED6-88DB-BE0B01412BB3}" sibTransId="{E57A70D5-B865-4AF4-A2E0-304622D32020}"/>
    <dgm:cxn modelId="{1C6D8821-B8B8-4009-9F5F-3521B1C77997}" type="presOf" srcId="{EE21AF3D-E618-4A4C-800C-A93FF74D7FF9}" destId="{5A6295FC-5E22-4141-BD6A-B94A364A9EFA}" srcOrd="0" destOrd="0" presId="urn:microsoft.com/office/officeart/2005/8/layout/hierarchy2"/>
    <dgm:cxn modelId="{1B9F56AE-AB91-4E72-8E83-96C95BB635B2}" type="presOf" srcId="{07C646A1-C6BC-4ED6-88DB-BE0B01412BB3}" destId="{3600A04F-60DC-4510-AE46-093E3F1C7773}" srcOrd="0" destOrd="0" presId="urn:microsoft.com/office/officeart/2005/8/layout/hierarchy2"/>
    <dgm:cxn modelId="{DD8C598C-17C4-4E8B-82E7-02D7F50616A7}" srcId="{14057481-B988-40DA-A317-9F369CFEF021}" destId="{15542414-F49C-4293-ADD4-26CD41935567}" srcOrd="0" destOrd="0" parTransId="{B585AA8B-CF04-412F-945E-A7FC142AE9C4}" sibTransId="{62BF8D6F-39B3-4AE3-88F3-60C9A35E40B7}"/>
    <dgm:cxn modelId="{7A677CE5-0BB9-4A9B-8530-E2281896583B}" type="presOf" srcId="{EE21AF3D-E618-4A4C-800C-A93FF74D7FF9}" destId="{8D26EC87-7772-41F2-B422-B23AA7C06E04}" srcOrd="1" destOrd="0" presId="urn:microsoft.com/office/officeart/2005/8/layout/hierarchy2"/>
    <dgm:cxn modelId="{3E60524A-EE99-4FCA-BA44-1DB5BE77DBA5}" srcId="{15542414-F49C-4293-ADD4-26CD41935567}" destId="{E69B1C49-EC7D-4DE3-B230-69C38B83BD61}" srcOrd="1" destOrd="0" parTransId="{B725521F-AE36-4FA5-BE6A-F254847F6D80}" sibTransId="{7162445D-88E5-4A1D-BD25-D26F2C441449}"/>
    <dgm:cxn modelId="{4BA405E2-6ACE-4C31-B4F6-C858078CDE7B}" type="presOf" srcId="{E69B1C49-EC7D-4DE3-B230-69C38B83BD61}" destId="{C7D95CF5-D3F7-4AF3-8269-240061B935C1}" srcOrd="0" destOrd="0" presId="urn:microsoft.com/office/officeart/2005/8/layout/hierarchy2"/>
    <dgm:cxn modelId="{9B7C3D2C-9DD6-4A2F-9527-EAB52E5ED163}" type="presOf" srcId="{60542D2F-586F-4FBB-B48F-33E4859E5B18}" destId="{B281C68C-870C-422A-93E3-A8D17B2FCE2F}" srcOrd="0" destOrd="0" presId="urn:microsoft.com/office/officeart/2005/8/layout/hierarchy2"/>
    <dgm:cxn modelId="{7EE1D973-FA50-43C2-BABD-7FAA704DB923}" type="presOf" srcId="{0A618D3A-9B8F-4452-800A-063E4C99E429}" destId="{25287929-C5CF-4E14-9EE7-9355BFFC1B24}" srcOrd="0" destOrd="0" presId="urn:microsoft.com/office/officeart/2005/8/layout/hierarchy2"/>
    <dgm:cxn modelId="{BCDF4841-5DE8-4A42-97C6-C0A296DCA57B}" type="presOf" srcId="{60542D2F-586F-4FBB-B48F-33E4859E5B18}" destId="{1558F57D-40A4-4576-8BDC-DD894BA56FF6}" srcOrd="1" destOrd="0" presId="urn:microsoft.com/office/officeart/2005/8/layout/hierarchy2"/>
    <dgm:cxn modelId="{73186FF2-F395-4540-8085-9A55A883A5F0}" type="presOf" srcId="{B725521F-AE36-4FA5-BE6A-F254847F6D80}" destId="{D9E0ABE4-E965-4F96-BF23-CB0480B41814}" srcOrd="0" destOrd="0" presId="urn:microsoft.com/office/officeart/2005/8/layout/hierarchy2"/>
    <dgm:cxn modelId="{DE716989-EDA5-4989-A7F7-86ECD2157EA3}" srcId="{15542414-F49C-4293-ADD4-26CD41935567}" destId="{713DC8DA-61F6-411E-9121-E6DB05EC1AA1}" srcOrd="0" destOrd="0" parTransId="{3F445A78-08C3-4DCF-91C7-A8C6D8FED0FA}" sibTransId="{547D820F-4A42-4490-A551-CCD10CA5A44B}"/>
    <dgm:cxn modelId="{41CEA3E1-845B-418D-A42D-1953F5B31D20}" type="presOf" srcId="{07C646A1-C6BC-4ED6-88DB-BE0B01412BB3}" destId="{0A5FA895-3CBB-439B-A1ED-E9DAA4635F29}" srcOrd="1" destOrd="0" presId="urn:microsoft.com/office/officeart/2005/8/layout/hierarchy2"/>
    <dgm:cxn modelId="{DD840AFE-0F19-4F7F-91FE-DBB61E42C9E4}" type="presOf" srcId="{B725521F-AE36-4FA5-BE6A-F254847F6D80}" destId="{06F246D4-A2DC-486B-BF4A-A95EA29981FA}" srcOrd="1" destOrd="0" presId="urn:microsoft.com/office/officeart/2005/8/layout/hierarchy2"/>
    <dgm:cxn modelId="{4EE8519E-754D-4D3C-A701-5B36C3984C99}" type="presOf" srcId="{14057481-B988-40DA-A317-9F369CFEF021}" destId="{75831F10-B681-4596-8592-BE7EB6F89357}" srcOrd="0" destOrd="0" presId="urn:microsoft.com/office/officeart/2005/8/layout/hierarchy2"/>
    <dgm:cxn modelId="{16080C5D-D1A8-496A-BF4B-A15805B5DFE5}" type="presOf" srcId="{A2FA84D3-5178-417F-9589-6C1C4A8A8F07}" destId="{D76D2124-3C40-4789-A1C1-BF2A7F6369B7}" srcOrd="0" destOrd="0" presId="urn:microsoft.com/office/officeart/2005/8/layout/hierarchy2"/>
    <dgm:cxn modelId="{9A6350B0-577B-4EF6-8F75-71FC30A0C491}" type="presOf" srcId="{3F445A78-08C3-4DCF-91C7-A8C6D8FED0FA}" destId="{B1A33941-4683-4F91-B659-F18AC445F2FB}" srcOrd="0" destOrd="0" presId="urn:microsoft.com/office/officeart/2005/8/layout/hierarchy2"/>
    <dgm:cxn modelId="{8D4F2AB7-CE29-4C0D-8AA3-FDD0A70FDB85}" type="presParOf" srcId="{75831F10-B681-4596-8592-BE7EB6F89357}" destId="{F5560731-B71D-49E0-A33E-DDF66465A600}" srcOrd="0" destOrd="0" presId="urn:microsoft.com/office/officeart/2005/8/layout/hierarchy2"/>
    <dgm:cxn modelId="{B2762505-CCC2-474C-8F04-788933C228C8}" type="presParOf" srcId="{F5560731-B71D-49E0-A33E-DDF66465A600}" destId="{F5ABB240-4C88-414D-BE0F-F86BC062ADEA}" srcOrd="0" destOrd="0" presId="urn:microsoft.com/office/officeart/2005/8/layout/hierarchy2"/>
    <dgm:cxn modelId="{D0C14277-21F9-4072-BB0B-829F33B06AB3}" type="presParOf" srcId="{F5560731-B71D-49E0-A33E-DDF66465A600}" destId="{6602A0B6-6F7E-4511-A427-E3824149FAE3}" srcOrd="1" destOrd="0" presId="urn:microsoft.com/office/officeart/2005/8/layout/hierarchy2"/>
    <dgm:cxn modelId="{75611FA7-92CF-4749-83D3-30A214F912F7}" type="presParOf" srcId="{6602A0B6-6F7E-4511-A427-E3824149FAE3}" destId="{B1A33941-4683-4F91-B659-F18AC445F2FB}" srcOrd="0" destOrd="0" presId="urn:microsoft.com/office/officeart/2005/8/layout/hierarchy2"/>
    <dgm:cxn modelId="{7A957A09-A50D-4945-8D2D-C1077CEDD972}" type="presParOf" srcId="{B1A33941-4683-4F91-B659-F18AC445F2FB}" destId="{6539FBEB-FD04-450C-A9F7-FF9A797B67A8}" srcOrd="0" destOrd="0" presId="urn:microsoft.com/office/officeart/2005/8/layout/hierarchy2"/>
    <dgm:cxn modelId="{4BFED71A-AFCE-496B-8707-487F2378EC39}" type="presParOf" srcId="{6602A0B6-6F7E-4511-A427-E3824149FAE3}" destId="{D43ED876-1E2D-464A-B7E7-E3913E0CAFB7}" srcOrd="1" destOrd="0" presId="urn:microsoft.com/office/officeart/2005/8/layout/hierarchy2"/>
    <dgm:cxn modelId="{D758E874-05AF-4F95-AB7A-AADEB273B512}" type="presParOf" srcId="{D43ED876-1E2D-464A-B7E7-E3913E0CAFB7}" destId="{572D37F3-60FF-4B55-A2EC-2BDF2F74C06C}" srcOrd="0" destOrd="0" presId="urn:microsoft.com/office/officeart/2005/8/layout/hierarchy2"/>
    <dgm:cxn modelId="{B4DC15B6-F220-4698-B1B7-D5C786719BF1}" type="presParOf" srcId="{D43ED876-1E2D-464A-B7E7-E3913E0CAFB7}" destId="{B3BF50AF-2BA6-49C5-BF02-50E57456C9AD}" srcOrd="1" destOrd="0" presId="urn:microsoft.com/office/officeart/2005/8/layout/hierarchy2"/>
    <dgm:cxn modelId="{CBA3E8AB-8832-484E-A294-5FBDC19C1E56}" type="presParOf" srcId="{B3BF50AF-2BA6-49C5-BF02-50E57456C9AD}" destId="{B281C68C-870C-422A-93E3-A8D17B2FCE2F}" srcOrd="0" destOrd="0" presId="urn:microsoft.com/office/officeart/2005/8/layout/hierarchy2"/>
    <dgm:cxn modelId="{D6C4AB73-8F21-4E02-A280-88631A62CB78}" type="presParOf" srcId="{B281C68C-870C-422A-93E3-A8D17B2FCE2F}" destId="{1558F57D-40A4-4576-8BDC-DD894BA56FF6}" srcOrd="0" destOrd="0" presId="urn:microsoft.com/office/officeart/2005/8/layout/hierarchy2"/>
    <dgm:cxn modelId="{0C04F514-4B39-4FC1-91C1-0AD9F13C6AAE}" type="presParOf" srcId="{B3BF50AF-2BA6-49C5-BF02-50E57456C9AD}" destId="{B54B8E69-52AF-40EE-9C51-65C436CD92C6}" srcOrd="1" destOrd="0" presId="urn:microsoft.com/office/officeart/2005/8/layout/hierarchy2"/>
    <dgm:cxn modelId="{E91CDE4A-968D-48FC-A89F-91C8E0DA955A}" type="presParOf" srcId="{B54B8E69-52AF-40EE-9C51-65C436CD92C6}" destId="{D76D2124-3C40-4789-A1C1-BF2A7F6369B7}" srcOrd="0" destOrd="0" presId="urn:microsoft.com/office/officeart/2005/8/layout/hierarchy2"/>
    <dgm:cxn modelId="{BDA299B9-A451-42B6-AAB5-24835F9B5780}" type="presParOf" srcId="{B54B8E69-52AF-40EE-9C51-65C436CD92C6}" destId="{D49DA79A-572C-4355-A2F4-D7956C1B1997}" srcOrd="1" destOrd="0" presId="urn:microsoft.com/office/officeart/2005/8/layout/hierarchy2"/>
    <dgm:cxn modelId="{3938FF30-FC6C-4AF4-980B-1B62C3354499}" type="presParOf" srcId="{B3BF50AF-2BA6-49C5-BF02-50E57456C9AD}" destId="{3600A04F-60DC-4510-AE46-093E3F1C7773}" srcOrd="2" destOrd="0" presId="urn:microsoft.com/office/officeart/2005/8/layout/hierarchy2"/>
    <dgm:cxn modelId="{C6CCD318-FCAC-4E3E-80D5-D26A3F2D160F}" type="presParOf" srcId="{3600A04F-60DC-4510-AE46-093E3F1C7773}" destId="{0A5FA895-3CBB-439B-A1ED-E9DAA4635F29}" srcOrd="0" destOrd="0" presId="urn:microsoft.com/office/officeart/2005/8/layout/hierarchy2"/>
    <dgm:cxn modelId="{49BE922C-8368-40F2-A94C-57CB0F02C51E}" type="presParOf" srcId="{B3BF50AF-2BA6-49C5-BF02-50E57456C9AD}" destId="{3D01C2CA-D080-4456-9646-C646EC8DFC7F}" srcOrd="3" destOrd="0" presId="urn:microsoft.com/office/officeart/2005/8/layout/hierarchy2"/>
    <dgm:cxn modelId="{9622B1BF-9E0F-4D0A-8BC3-C087A19BDFA9}" type="presParOf" srcId="{3D01C2CA-D080-4456-9646-C646EC8DFC7F}" destId="{25287929-C5CF-4E14-9EE7-9355BFFC1B24}" srcOrd="0" destOrd="0" presId="urn:microsoft.com/office/officeart/2005/8/layout/hierarchy2"/>
    <dgm:cxn modelId="{0CC3F449-8ADE-4981-B68D-39E825A52780}" type="presParOf" srcId="{3D01C2CA-D080-4456-9646-C646EC8DFC7F}" destId="{54842682-78DA-45E1-9A88-57C4C6768B06}" srcOrd="1" destOrd="0" presId="urn:microsoft.com/office/officeart/2005/8/layout/hierarchy2"/>
    <dgm:cxn modelId="{1A7B5CD9-6868-42D2-B0FF-F5E8FF5B2240}" type="presParOf" srcId="{6602A0B6-6F7E-4511-A427-E3824149FAE3}" destId="{D9E0ABE4-E965-4F96-BF23-CB0480B41814}" srcOrd="2" destOrd="0" presId="urn:microsoft.com/office/officeart/2005/8/layout/hierarchy2"/>
    <dgm:cxn modelId="{93C6A787-FCE9-484F-B435-C1316AC93BDB}" type="presParOf" srcId="{D9E0ABE4-E965-4F96-BF23-CB0480B41814}" destId="{06F246D4-A2DC-486B-BF4A-A95EA29981FA}" srcOrd="0" destOrd="0" presId="urn:microsoft.com/office/officeart/2005/8/layout/hierarchy2"/>
    <dgm:cxn modelId="{820E4CF4-F97C-4AE5-8FF5-F1E7F80313EC}" type="presParOf" srcId="{6602A0B6-6F7E-4511-A427-E3824149FAE3}" destId="{00090E31-393B-41FA-8CEA-3D3418148D33}" srcOrd="3" destOrd="0" presId="urn:microsoft.com/office/officeart/2005/8/layout/hierarchy2"/>
    <dgm:cxn modelId="{AF7DD9D7-65BF-4C6C-9BF0-30D68E71A3A2}" type="presParOf" srcId="{00090E31-393B-41FA-8CEA-3D3418148D33}" destId="{C7D95CF5-D3F7-4AF3-8269-240061B935C1}" srcOrd="0" destOrd="0" presId="urn:microsoft.com/office/officeart/2005/8/layout/hierarchy2"/>
    <dgm:cxn modelId="{2C573B72-08E0-496E-A3F3-8F2DDA58F8B1}" type="presParOf" srcId="{00090E31-393B-41FA-8CEA-3D3418148D33}" destId="{17B82757-DF8F-4B45-A5AC-784A13356569}" srcOrd="1" destOrd="0" presId="urn:microsoft.com/office/officeart/2005/8/layout/hierarchy2"/>
    <dgm:cxn modelId="{CAB62502-234B-426F-B688-9016D8A00A60}" type="presParOf" srcId="{17B82757-DF8F-4B45-A5AC-784A13356569}" destId="{5A6295FC-5E22-4141-BD6A-B94A364A9EFA}" srcOrd="0" destOrd="0" presId="urn:microsoft.com/office/officeart/2005/8/layout/hierarchy2"/>
    <dgm:cxn modelId="{31255378-B6CD-45A4-831F-C538222FF3B2}" type="presParOf" srcId="{5A6295FC-5E22-4141-BD6A-B94A364A9EFA}" destId="{8D26EC87-7772-41F2-B422-B23AA7C06E04}" srcOrd="0" destOrd="0" presId="urn:microsoft.com/office/officeart/2005/8/layout/hierarchy2"/>
    <dgm:cxn modelId="{41A0A83B-FE30-4156-B529-E6CA8CF4BCA8}" type="presParOf" srcId="{17B82757-DF8F-4B45-A5AC-784A13356569}" destId="{03CBDD7B-451F-46DD-BB8A-CE942C618076}" srcOrd="1" destOrd="0" presId="urn:microsoft.com/office/officeart/2005/8/layout/hierarchy2"/>
    <dgm:cxn modelId="{C6F6FFF6-CB6D-47C2-8C29-ACB8DE169F63}" type="presParOf" srcId="{03CBDD7B-451F-46DD-BB8A-CE942C618076}" destId="{E3FE2C14-689F-47C5-A6BF-423F45D630D5}" srcOrd="0" destOrd="0" presId="urn:microsoft.com/office/officeart/2005/8/layout/hierarchy2"/>
    <dgm:cxn modelId="{D353F789-BC41-4C33-A325-98227DC00F82}" type="presParOf" srcId="{03CBDD7B-451F-46DD-BB8A-CE942C618076}" destId="{161F3105-2F02-47BA-8849-05E1CDC500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8A39F-5AE7-40DA-BCF8-E9C854A48921}" type="doc">
      <dgm:prSet loTypeId="urn:microsoft.com/office/officeart/2005/8/layout/funnel1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30E1AF4-7681-45D1-8A23-B243C098EF37}">
      <dgm:prSet phldrT="[Текст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TF-IDF</a:t>
          </a:r>
        </a:p>
        <a:p>
          <a:r>
            <a:rPr lang="en-US" sz="1600" dirty="0" smtClean="0">
              <a:solidFill>
                <a:schemeClr val="tx1"/>
              </a:solidFill>
            </a:rPr>
            <a:t>Word2vec</a:t>
          </a:r>
          <a:endParaRPr lang="ru-RU" sz="1600" dirty="0">
            <a:solidFill>
              <a:schemeClr val="tx1"/>
            </a:solidFill>
          </a:endParaRPr>
        </a:p>
      </dgm:t>
    </dgm:pt>
    <dgm:pt modelId="{10CB1A06-2355-4E5A-863B-08B8E8D8C9E3}" type="parTrans" cxnId="{F02E2FC2-9199-451E-BAAC-EEED2A02402C}">
      <dgm:prSet/>
      <dgm:spPr/>
      <dgm:t>
        <a:bodyPr/>
        <a:lstStyle/>
        <a:p>
          <a:endParaRPr lang="ru-RU"/>
        </a:p>
      </dgm:t>
    </dgm:pt>
    <dgm:pt modelId="{F758F41E-4884-4492-A825-F9F51C3F9F3A}" type="sibTrans" cxnId="{F02E2FC2-9199-451E-BAAC-EEED2A02402C}">
      <dgm:prSet/>
      <dgm:spPr/>
      <dgm:t>
        <a:bodyPr/>
        <a:lstStyle/>
        <a:p>
          <a:endParaRPr lang="ru-RU"/>
        </a:p>
      </dgm:t>
    </dgm:pt>
    <dgm:pt modelId="{D3C81F32-0AD3-4664-A9CB-3990C7EAF687}">
      <dgm:prSet phldrT="[Текст]" custT="1"/>
      <dgm:spPr/>
      <dgm:t>
        <a:bodyPr/>
        <a:lstStyle/>
        <a:p>
          <a:r>
            <a:rPr lang="en-US" sz="1600" b="0" dirty="0" smtClean="0">
              <a:solidFill>
                <a:schemeClr val="tx1"/>
              </a:solidFill>
            </a:rPr>
            <a:t>Requests</a:t>
          </a:r>
        </a:p>
        <a:p>
          <a:r>
            <a:rPr lang="en-US" sz="1600" b="0" dirty="0" smtClean="0">
              <a:solidFill>
                <a:schemeClr val="tx1"/>
              </a:solidFill>
            </a:rPr>
            <a:t>Sqlite3</a:t>
          </a:r>
          <a:endParaRPr lang="ru-RU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Pandas</a:t>
          </a:r>
          <a:endParaRPr lang="ru-RU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Numpy</a:t>
          </a:r>
        </a:p>
        <a:p>
          <a:r>
            <a:rPr lang="en-US" sz="1600" b="0" dirty="0" smtClean="0">
              <a:solidFill>
                <a:schemeClr val="tx1"/>
              </a:solidFill>
            </a:rPr>
            <a:t>Pymorphy2</a:t>
          </a:r>
        </a:p>
        <a:p>
          <a:r>
            <a:rPr lang="en-US" sz="1600" b="0" dirty="0" smtClean="0">
              <a:solidFill>
                <a:schemeClr val="tx1"/>
              </a:solidFill>
            </a:rPr>
            <a:t>Sklearn</a:t>
          </a:r>
        </a:p>
        <a:p>
          <a:r>
            <a:rPr lang="en-US" sz="1600" b="0" dirty="0" smtClean="0">
              <a:solidFill>
                <a:schemeClr val="tx1"/>
              </a:solidFill>
            </a:rPr>
            <a:t>Matplotlib</a:t>
          </a:r>
          <a:endParaRPr lang="ru-RU" sz="1600" dirty="0">
            <a:solidFill>
              <a:schemeClr val="tx1"/>
            </a:solidFill>
          </a:endParaRPr>
        </a:p>
      </dgm:t>
    </dgm:pt>
    <dgm:pt modelId="{640711F2-3EF4-4547-973A-F7446351D946}" type="parTrans" cxnId="{7780E6F8-F473-42C5-B2FF-AA6D8605BCE7}">
      <dgm:prSet/>
      <dgm:spPr/>
      <dgm:t>
        <a:bodyPr/>
        <a:lstStyle/>
        <a:p>
          <a:endParaRPr lang="ru-RU"/>
        </a:p>
      </dgm:t>
    </dgm:pt>
    <dgm:pt modelId="{132DC82F-843A-4798-845F-D04599E066E5}" type="sibTrans" cxnId="{7780E6F8-F473-42C5-B2FF-AA6D8605BCE7}">
      <dgm:prSet/>
      <dgm:spPr/>
      <dgm:t>
        <a:bodyPr/>
        <a:lstStyle/>
        <a:p>
          <a:endParaRPr lang="ru-RU"/>
        </a:p>
      </dgm:t>
    </dgm:pt>
    <dgm:pt modelId="{A90B0711-65D3-4C2A-9C77-BEAC135B9C37}">
      <dgm:prSet phldrT="[Текст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Python</a:t>
          </a:r>
        </a:p>
        <a:p>
          <a:r>
            <a:rPr lang="en-US" sz="1600" dirty="0" smtClean="0">
              <a:solidFill>
                <a:schemeClr val="tx1"/>
              </a:solidFill>
            </a:rPr>
            <a:t>NLP</a:t>
          </a:r>
        </a:p>
        <a:p>
          <a:r>
            <a:rPr lang="ru-RU" sz="1600" dirty="0" smtClean="0">
              <a:solidFill>
                <a:schemeClr val="tx1"/>
              </a:solidFill>
            </a:rPr>
            <a:t>ООП</a:t>
          </a:r>
          <a:endParaRPr lang="en-US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Telegram </a:t>
          </a:r>
          <a:r>
            <a:rPr lang="ru-RU" sz="1600" dirty="0" smtClean="0">
              <a:solidFill>
                <a:schemeClr val="tx1"/>
              </a:solidFill>
            </a:rPr>
            <a:t>бот</a:t>
          </a:r>
          <a:endParaRPr lang="ru-RU" sz="1600" dirty="0">
            <a:solidFill>
              <a:schemeClr val="tx1"/>
            </a:solidFill>
          </a:endParaRPr>
        </a:p>
      </dgm:t>
    </dgm:pt>
    <dgm:pt modelId="{F7014EF1-0177-4B87-A53F-E0A3C4E45120}" type="parTrans" cxnId="{B710ECE6-04B5-4DA8-B02A-25CAE1CD34D5}">
      <dgm:prSet/>
      <dgm:spPr/>
      <dgm:t>
        <a:bodyPr/>
        <a:lstStyle/>
        <a:p>
          <a:endParaRPr lang="ru-RU"/>
        </a:p>
      </dgm:t>
    </dgm:pt>
    <dgm:pt modelId="{CB86C4B5-1C36-417F-B8A4-7B18E2F85188}" type="sibTrans" cxnId="{B710ECE6-04B5-4DA8-B02A-25CAE1CD34D5}">
      <dgm:prSet/>
      <dgm:spPr/>
      <dgm:t>
        <a:bodyPr/>
        <a:lstStyle/>
        <a:p>
          <a:endParaRPr lang="ru-RU"/>
        </a:p>
      </dgm:t>
    </dgm:pt>
    <dgm:pt modelId="{E81AF3D2-D8EA-4244-921D-5BEF10883374}">
      <dgm:prSet phldrT="[Текст]" custT="1"/>
      <dgm:spPr/>
      <dgm:t>
        <a:bodyPr/>
        <a:lstStyle/>
        <a:p>
          <a:r>
            <a:rPr lang="ru-RU" sz="1600" b="1" i="0" u="none" dirty="0" smtClean="0">
              <a:latin typeface="+mn-lt"/>
            </a:rPr>
            <a:t>Проект «Близкие вакансии»</a:t>
          </a:r>
          <a:endParaRPr lang="ru-RU" sz="1600" b="1" i="0" u="none" dirty="0">
            <a:latin typeface="+mn-lt"/>
          </a:endParaRPr>
        </a:p>
      </dgm:t>
    </dgm:pt>
    <dgm:pt modelId="{D1BE4F0A-D3BF-4401-8446-BA6D2839AD2D}" type="parTrans" cxnId="{92749E8D-3D70-448C-A795-2CBBA3E1DE0F}">
      <dgm:prSet/>
      <dgm:spPr/>
      <dgm:t>
        <a:bodyPr/>
        <a:lstStyle/>
        <a:p>
          <a:endParaRPr lang="ru-RU"/>
        </a:p>
      </dgm:t>
    </dgm:pt>
    <dgm:pt modelId="{545835A5-17B1-423F-9F19-74CAC975E51D}" type="sibTrans" cxnId="{92749E8D-3D70-448C-A795-2CBBA3E1DE0F}">
      <dgm:prSet/>
      <dgm:spPr/>
      <dgm:t>
        <a:bodyPr/>
        <a:lstStyle/>
        <a:p>
          <a:endParaRPr lang="ru-RU"/>
        </a:p>
      </dgm:t>
    </dgm:pt>
    <dgm:pt modelId="{FAD9C4EF-A1A6-42E4-9DDE-815951153A1B}" type="pres">
      <dgm:prSet presAssocID="{E1D8A39F-5AE7-40DA-BCF8-E9C854A489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9EAF12-EBB4-4B92-B319-91065576354F}" type="pres">
      <dgm:prSet presAssocID="{E1D8A39F-5AE7-40DA-BCF8-E9C854A48921}" presName="ellipse" presStyleLbl="trBgShp" presStyleIdx="0" presStyleCnt="1" custLinFactY="6275" custLinFactNeighborX="4196" custLinFactNeighborY="100000"/>
      <dgm:spPr/>
    </dgm:pt>
    <dgm:pt modelId="{7B4449CE-7928-4295-A908-85CF109C3F99}" type="pres">
      <dgm:prSet presAssocID="{E1D8A39F-5AE7-40DA-BCF8-E9C854A48921}" presName="arrow1" presStyleLbl="fgShp" presStyleIdx="0" presStyleCnt="1" custLinFactNeighborX="20850" custLinFactNeighborY="47787"/>
      <dgm:spPr/>
    </dgm:pt>
    <dgm:pt modelId="{A21CB80F-7EAB-4312-8A91-12E00BDCBED6}" type="pres">
      <dgm:prSet presAssocID="{E1D8A39F-5AE7-40DA-BCF8-E9C854A489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9F0F23-AEE3-458C-838E-2395EC4E3179}" type="pres">
      <dgm:prSet presAssocID="{D3C81F32-0AD3-4664-A9CB-3990C7EAF687}" presName="item1" presStyleLbl="node1" presStyleIdx="0" presStyleCnt="3" custAng="0" custScaleX="126601" custScaleY="120230" custLinFactNeighborX="1139" custLinFactNeighborY="204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A8F404-26D8-4E83-9EB7-25D566EF7146}" type="pres">
      <dgm:prSet presAssocID="{A90B0711-65D3-4C2A-9C77-BEAC135B9C37}" presName="item2" presStyleLbl="node1" presStyleIdx="1" presStyleCnt="3" custScaleX="174976" custScaleY="172243" custLinFactNeighborX="-21969" custLinFactNeighborY="54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2E495-B0D6-43DA-86B5-5D5270D64A55}" type="pres">
      <dgm:prSet presAssocID="{E81AF3D2-D8EA-4244-921D-5BEF10883374}" presName="item3" presStyleLbl="node1" presStyleIdx="2" presStyleCnt="3" custLinFactNeighborX="-14845" custLinFactNeighborY="176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9E15C-B0FA-433E-9941-E70984DE0E83}" type="pres">
      <dgm:prSet presAssocID="{E1D8A39F-5AE7-40DA-BCF8-E9C854A48921}" presName="funnel" presStyleLbl="trAlignAcc1" presStyleIdx="0" presStyleCnt="1" custScaleX="157528" custScaleY="117195" custLinFactNeighborX="3723" custLinFactNeighborY="-393"/>
      <dgm:spPr/>
    </dgm:pt>
  </dgm:ptLst>
  <dgm:cxnLst>
    <dgm:cxn modelId="{05E06EF7-A6F4-4B65-B42A-9BCAA847244E}" type="presOf" srcId="{A90B0711-65D3-4C2A-9C77-BEAC135B9C37}" destId="{089F0F23-AEE3-458C-838E-2395EC4E3179}" srcOrd="0" destOrd="0" presId="urn:microsoft.com/office/officeart/2005/8/layout/funnel1"/>
    <dgm:cxn modelId="{B710ECE6-04B5-4DA8-B02A-25CAE1CD34D5}" srcId="{E1D8A39F-5AE7-40DA-BCF8-E9C854A48921}" destId="{A90B0711-65D3-4C2A-9C77-BEAC135B9C37}" srcOrd="2" destOrd="0" parTransId="{F7014EF1-0177-4B87-A53F-E0A3C4E45120}" sibTransId="{CB86C4B5-1C36-417F-B8A4-7B18E2F85188}"/>
    <dgm:cxn modelId="{7780E6F8-F473-42C5-B2FF-AA6D8605BCE7}" srcId="{E1D8A39F-5AE7-40DA-BCF8-E9C854A48921}" destId="{D3C81F32-0AD3-4664-A9CB-3990C7EAF687}" srcOrd="1" destOrd="0" parTransId="{640711F2-3EF4-4547-973A-F7446351D946}" sibTransId="{132DC82F-843A-4798-845F-D04599E066E5}"/>
    <dgm:cxn modelId="{92749E8D-3D70-448C-A795-2CBBA3E1DE0F}" srcId="{E1D8A39F-5AE7-40DA-BCF8-E9C854A48921}" destId="{E81AF3D2-D8EA-4244-921D-5BEF10883374}" srcOrd="3" destOrd="0" parTransId="{D1BE4F0A-D3BF-4401-8446-BA6D2839AD2D}" sibTransId="{545835A5-17B1-423F-9F19-74CAC975E51D}"/>
    <dgm:cxn modelId="{6A0DEB69-A4CB-41B9-AA65-A49C9E84E1E3}" type="presOf" srcId="{630E1AF4-7681-45D1-8A23-B243C098EF37}" destId="{F122E495-B0D6-43DA-86B5-5D5270D64A55}" srcOrd="0" destOrd="0" presId="urn:microsoft.com/office/officeart/2005/8/layout/funnel1"/>
    <dgm:cxn modelId="{C9F65A5F-8653-4DAE-84AE-8ABDDDC4A02C}" type="presOf" srcId="{E81AF3D2-D8EA-4244-921D-5BEF10883374}" destId="{A21CB80F-7EAB-4312-8A91-12E00BDCBED6}" srcOrd="0" destOrd="0" presId="urn:microsoft.com/office/officeart/2005/8/layout/funnel1"/>
    <dgm:cxn modelId="{ECEA5BFE-A3AD-4AE6-BBD4-8CAD10738F92}" type="presOf" srcId="{E1D8A39F-5AE7-40DA-BCF8-E9C854A48921}" destId="{FAD9C4EF-A1A6-42E4-9DDE-815951153A1B}" srcOrd="0" destOrd="0" presId="urn:microsoft.com/office/officeart/2005/8/layout/funnel1"/>
    <dgm:cxn modelId="{1789097B-42B7-4F79-B256-7BEA1A1C5E26}" type="presOf" srcId="{D3C81F32-0AD3-4664-A9CB-3990C7EAF687}" destId="{C2A8F404-26D8-4E83-9EB7-25D566EF7146}" srcOrd="0" destOrd="0" presId="urn:microsoft.com/office/officeart/2005/8/layout/funnel1"/>
    <dgm:cxn modelId="{F02E2FC2-9199-451E-BAAC-EEED2A02402C}" srcId="{E1D8A39F-5AE7-40DA-BCF8-E9C854A48921}" destId="{630E1AF4-7681-45D1-8A23-B243C098EF37}" srcOrd="0" destOrd="0" parTransId="{10CB1A06-2355-4E5A-863B-08B8E8D8C9E3}" sibTransId="{F758F41E-4884-4492-A825-F9F51C3F9F3A}"/>
    <dgm:cxn modelId="{8E1566BA-A467-4F90-B225-4FC49610D373}" type="presParOf" srcId="{FAD9C4EF-A1A6-42E4-9DDE-815951153A1B}" destId="{719EAF12-EBB4-4B92-B319-91065576354F}" srcOrd="0" destOrd="0" presId="urn:microsoft.com/office/officeart/2005/8/layout/funnel1"/>
    <dgm:cxn modelId="{01D51F59-3B91-4EA8-B9C2-37A6F1075ABB}" type="presParOf" srcId="{FAD9C4EF-A1A6-42E4-9DDE-815951153A1B}" destId="{7B4449CE-7928-4295-A908-85CF109C3F99}" srcOrd="1" destOrd="0" presId="urn:microsoft.com/office/officeart/2005/8/layout/funnel1"/>
    <dgm:cxn modelId="{080D48D7-0241-4F5B-B281-8205B54DC596}" type="presParOf" srcId="{FAD9C4EF-A1A6-42E4-9DDE-815951153A1B}" destId="{A21CB80F-7EAB-4312-8A91-12E00BDCBED6}" srcOrd="2" destOrd="0" presId="urn:microsoft.com/office/officeart/2005/8/layout/funnel1"/>
    <dgm:cxn modelId="{2B95087A-9C07-4B93-B76F-B9CAB7050F7A}" type="presParOf" srcId="{FAD9C4EF-A1A6-42E4-9DDE-815951153A1B}" destId="{089F0F23-AEE3-458C-838E-2395EC4E3179}" srcOrd="3" destOrd="0" presId="urn:microsoft.com/office/officeart/2005/8/layout/funnel1"/>
    <dgm:cxn modelId="{2F47A158-4852-4174-9FEC-7762146F755D}" type="presParOf" srcId="{FAD9C4EF-A1A6-42E4-9DDE-815951153A1B}" destId="{C2A8F404-26D8-4E83-9EB7-25D566EF7146}" srcOrd="4" destOrd="0" presId="urn:microsoft.com/office/officeart/2005/8/layout/funnel1"/>
    <dgm:cxn modelId="{E93FDBFE-1939-47B1-9816-F6D1A232D33A}" type="presParOf" srcId="{FAD9C4EF-A1A6-42E4-9DDE-815951153A1B}" destId="{F122E495-B0D6-43DA-86B5-5D5270D64A55}" srcOrd="5" destOrd="0" presId="urn:microsoft.com/office/officeart/2005/8/layout/funnel1"/>
    <dgm:cxn modelId="{080D354A-08CA-4D68-970E-92541C8CB938}" type="presParOf" srcId="{FAD9C4EF-A1A6-42E4-9DDE-815951153A1B}" destId="{CA19E15C-B0FA-433E-9941-E70984DE0E8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FD2BA-7F6D-4396-A113-EC4B39B19D91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Лебедев Алексей Николаевич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Образование: Высшее экономическое</a:t>
          </a:r>
          <a:endParaRPr lang="ru-RU" sz="1600" kern="1200" dirty="0"/>
        </a:p>
      </dsp:txBody>
      <dsp:txXfrm>
        <a:off x="0" y="39687"/>
        <a:ext cx="3286125" cy="1971675"/>
      </dsp:txXfrm>
    </dsp:sp>
    <dsp:sp modelId="{44307037-BBEA-4FF2-843A-EFA0492A0F2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Опыт работы: 9 лет в ПАО Сбербанк (Поддержка партнеров и ипотечного кредитования)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Старший менеджер по сделкам с недвижимостью</a:t>
          </a:r>
          <a:endParaRPr lang="ru-RU" sz="1600" kern="1200" dirty="0"/>
        </a:p>
      </dsp:txBody>
      <dsp:txXfrm>
        <a:off x="3614737" y="39687"/>
        <a:ext cx="3286125" cy="1971675"/>
      </dsp:txXfrm>
    </dsp:sp>
    <dsp:sp modelId="{3C9C8F54-BE71-4F59-B31F-42A73CE4CBB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клиентами, риелторами, застройщиками на платформе ДомКлик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 Сопровождение от подачи заявки на ипотеку до выдачи кредита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Анализ документов для согласования объекта покупки</a:t>
          </a:r>
          <a:endParaRPr lang="ru-RU" sz="1600" kern="1200" dirty="0"/>
        </a:p>
      </dsp:txBody>
      <dsp:txXfrm>
        <a:off x="7229475" y="39687"/>
        <a:ext cx="3286125" cy="1971675"/>
      </dsp:txXfrm>
    </dsp:sp>
    <dsp:sp modelId="{AE5094A9-3174-4D6F-8D78-8441547D9D5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г. Ярославль, возможен переезд</a:t>
          </a:r>
          <a:endParaRPr lang="ru-RU" sz="1600" kern="1200" dirty="0"/>
        </a:p>
      </dsp:txBody>
      <dsp:txXfrm>
        <a:off x="1807368" y="2339975"/>
        <a:ext cx="3286125" cy="1971675"/>
      </dsp:txXfrm>
    </dsp:sp>
    <dsp:sp modelId="{3E5A3DFE-3263-42C7-94F1-400A5AB1EBC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 </a:t>
          </a:r>
          <a:endParaRPr lang="ru-RU" sz="1600" kern="1200" dirty="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482C-C298-4A89-999F-FFF76087BDA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21260-C5A6-405B-B7FA-3C1C9F9C0B9C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Выгрузка описания открытых вакансий с hh.ru</a:t>
          </a:r>
          <a:endParaRPr lang="ru-RU" sz="1600" kern="1200" dirty="0"/>
        </a:p>
      </dsp:txBody>
      <dsp:txXfrm>
        <a:off x="411090" y="271871"/>
        <a:ext cx="10044785" cy="544091"/>
      </dsp:txXfrm>
    </dsp:sp>
    <dsp:sp modelId="{467BC4DC-1D3E-40F7-8937-70F1D19F2C82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7FD8DC-A2F1-43A7-BDB4-DD03C89830E3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Предобработка данных</a:t>
          </a:r>
          <a:r>
            <a:rPr lang="en-US" sz="1600" kern="1200" smtClean="0"/>
            <a:t>(</a:t>
          </a:r>
          <a:r>
            <a:rPr lang="ru-RU" sz="1600" kern="1200" smtClean="0"/>
            <a:t>токенизация, нормализация</a:t>
          </a:r>
          <a:r>
            <a:rPr lang="en-US" sz="1600" kern="1200" smtClean="0"/>
            <a:t>)</a:t>
          </a:r>
          <a:endParaRPr lang="ru-RU" sz="1600" kern="1200"/>
        </a:p>
      </dsp:txBody>
      <dsp:txXfrm>
        <a:off x="800969" y="1087747"/>
        <a:ext cx="9654905" cy="544091"/>
      </dsp:txXfrm>
    </dsp:sp>
    <dsp:sp modelId="{6F80B8A7-3295-4BA3-81C6-763F8717120D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B183AC-E7FD-4960-82E7-D6F9DFF32293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Векторное представление описаний вакансий и опыта из резюме(</a:t>
          </a:r>
          <a:r>
            <a:rPr lang="en-US" sz="1600" kern="1200" dirty="0" smtClean="0"/>
            <a:t>TF-IDF, Word2Vec)</a:t>
          </a:r>
          <a:endParaRPr lang="ru-RU" sz="1600" kern="1200" dirty="0"/>
        </a:p>
      </dsp:txBody>
      <dsp:txXfrm>
        <a:off x="920631" y="1903623"/>
        <a:ext cx="9535243" cy="544091"/>
      </dsp:txXfrm>
    </dsp:sp>
    <dsp:sp modelId="{D6D0C72F-458E-4B1E-AEA8-21C4CE50AB9E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CD230-6BD9-4F19-9684-6F0499B69A56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Реализация в виде </a:t>
          </a:r>
          <a:r>
            <a:rPr lang="en-US" sz="1600" kern="1200" dirty="0" smtClean="0"/>
            <a:t>telegram</a:t>
          </a:r>
          <a:r>
            <a:rPr lang="ru-RU" sz="1600" kern="1200" dirty="0" smtClean="0"/>
            <a:t> бота, принимающий на вход текстовое описание и выводящий Топ-10 наиболее релевантных вакансий (название, описание, ссылка, </a:t>
          </a:r>
          <a:r>
            <a:rPr lang="en-US" sz="1600" kern="1200" dirty="0" smtClean="0"/>
            <a:t>score</a:t>
          </a:r>
          <a:r>
            <a:rPr lang="ru-RU" sz="1600" kern="1200" dirty="0" smtClean="0"/>
            <a:t>)</a:t>
          </a:r>
          <a:endParaRPr lang="ru-RU" sz="1600" kern="1200" dirty="0"/>
        </a:p>
      </dsp:txBody>
      <dsp:txXfrm>
        <a:off x="800969" y="2719499"/>
        <a:ext cx="9654905" cy="544091"/>
      </dsp:txXfrm>
    </dsp:sp>
    <dsp:sp modelId="{3612B0EE-7272-4AB5-8F61-B044B291A58F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C53949-5101-4E6A-9570-CAF00616851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Репозиторий: </a:t>
          </a:r>
          <a:r>
            <a:rPr lang="en-US" sz="1600" kern="1200" dirty="0" smtClean="0"/>
            <a:t>https://github.com/AlexeyLebedev90/HelloWorld.git</a:t>
          </a:r>
          <a:endParaRPr lang="ru-RU" sz="1600" kern="1200" dirty="0"/>
        </a:p>
      </dsp:txBody>
      <dsp:txXfrm>
        <a:off x="411090" y="3535375"/>
        <a:ext cx="10044785" cy="544091"/>
      </dsp:txXfrm>
    </dsp:sp>
    <dsp:sp modelId="{69DA0EDC-5622-4107-8424-8E01132720F1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7AEF6-BED7-4816-BB10-4E979EAE6912}">
      <dsp:nvSpPr>
        <dsp:cNvPr id="0" name=""/>
        <dsp:cNvSpPr/>
      </dsp:nvSpPr>
      <dsp:spPr>
        <a:xfrm>
          <a:off x="582029" y="0"/>
          <a:ext cx="6596334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B2E5-B13F-43A5-95B5-729D0C8608E0}">
      <dsp:nvSpPr>
        <dsp:cNvPr id="0" name=""/>
        <dsp:cNvSpPr/>
      </dsp:nvSpPr>
      <dsp:spPr>
        <a:xfrm>
          <a:off x="0" y="1625600"/>
          <a:ext cx="232811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Кандидат вводит описание интересующих вакансий</a:t>
          </a:r>
          <a:endParaRPr lang="ru-RU" sz="1600" kern="1200" dirty="0"/>
        </a:p>
      </dsp:txBody>
      <dsp:txXfrm>
        <a:off x="105807" y="1731407"/>
        <a:ext cx="2116503" cy="1955852"/>
      </dsp:txXfrm>
    </dsp:sp>
    <dsp:sp modelId="{17E54166-3C11-4BE8-A5D1-B2034EBA0D87}">
      <dsp:nvSpPr>
        <dsp:cNvPr id="0" name=""/>
        <dsp:cNvSpPr/>
      </dsp:nvSpPr>
      <dsp:spPr>
        <a:xfrm>
          <a:off x="2716137" y="1625600"/>
          <a:ext cx="232811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Telegram </a:t>
          </a:r>
          <a:r>
            <a:rPr lang="ru-RU" sz="1600" kern="1200" dirty="0" smtClean="0"/>
            <a:t>бот выводит ТОП-10 релевантных вакансий</a:t>
          </a:r>
          <a:endParaRPr lang="ru-RU" sz="1600" kern="1200" dirty="0"/>
        </a:p>
      </dsp:txBody>
      <dsp:txXfrm>
        <a:off x="2821944" y="1731407"/>
        <a:ext cx="2116503" cy="1955852"/>
      </dsp:txXfrm>
    </dsp:sp>
    <dsp:sp modelId="{EEED2074-B517-4F0D-8AEA-4FEE3D5125BE}">
      <dsp:nvSpPr>
        <dsp:cNvPr id="0" name=""/>
        <dsp:cNvSpPr/>
      </dsp:nvSpPr>
      <dsp:spPr>
        <a:xfrm>
          <a:off x="5432275" y="1625600"/>
          <a:ext cx="232811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Кандидат видит название, описание и есть доступ с ссылкой на </a:t>
          </a:r>
          <a:r>
            <a:rPr lang="en-US" sz="1600" kern="1200" dirty="0" smtClean="0"/>
            <a:t>hh.ru</a:t>
          </a:r>
          <a:endParaRPr lang="ru-RU" sz="1600" kern="1200" dirty="0"/>
        </a:p>
      </dsp:txBody>
      <dsp:txXfrm>
        <a:off x="5538082" y="1731407"/>
        <a:ext cx="2116503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BB240-4C88-414D-BE0F-F86BC062ADEA}">
      <dsp:nvSpPr>
        <dsp:cNvPr id="0" name=""/>
        <dsp:cNvSpPr/>
      </dsp:nvSpPr>
      <dsp:spPr>
        <a:xfrm>
          <a:off x="3392" y="2552716"/>
          <a:ext cx="2575159" cy="12875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</a:t>
          </a:r>
          <a:r>
            <a:rPr lang="ru-RU" sz="1600" kern="1200" dirty="0" smtClean="0"/>
            <a:t> 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hhid</a:t>
          </a:r>
          <a:endParaRPr lang="ru-RU" sz="1600" kern="1200" dirty="0"/>
        </a:p>
      </dsp:txBody>
      <dsp:txXfrm>
        <a:off x="41104" y="2590428"/>
        <a:ext cx="2499735" cy="1212155"/>
      </dsp:txXfrm>
    </dsp:sp>
    <dsp:sp modelId="{B1A33941-4683-4F91-B659-F18AC445F2FB}">
      <dsp:nvSpPr>
        <dsp:cNvPr id="0" name=""/>
        <dsp:cNvSpPr/>
      </dsp:nvSpPr>
      <dsp:spPr>
        <a:xfrm rot="18770822">
          <a:off x="2336232" y="2620737"/>
          <a:ext cx="1514703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514703" y="2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55716" y="2603370"/>
        <a:ext cx="75735" cy="75735"/>
      </dsp:txXfrm>
    </dsp:sp>
    <dsp:sp modelId="{572D37F3-60FF-4B55-A2EC-2BDF2F74C06C}">
      <dsp:nvSpPr>
        <dsp:cNvPr id="0" name=""/>
        <dsp:cNvSpPr/>
      </dsp:nvSpPr>
      <dsp:spPr>
        <a:xfrm>
          <a:off x="3608616" y="1442179"/>
          <a:ext cx="2575159" cy="12875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Описание 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description</a:t>
          </a:r>
          <a:endParaRPr lang="ru-RU" sz="1600" kern="1200" dirty="0"/>
        </a:p>
      </dsp:txBody>
      <dsp:txXfrm>
        <a:off x="3646328" y="1479891"/>
        <a:ext cx="2499735" cy="1212155"/>
      </dsp:txXfrm>
    </dsp:sp>
    <dsp:sp modelId="{B281C68C-870C-422A-93E3-A8D17B2FCE2F}">
      <dsp:nvSpPr>
        <dsp:cNvPr id="0" name=""/>
        <dsp:cNvSpPr/>
      </dsp:nvSpPr>
      <dsp:spPr>
        <a:xfrm rot="19457599">
          <a:off x="6064544" y="1695289"/>
          <a:ext cx="1268527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268527" y="205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67094" y="1684076"/>
        <a:ext cx="63426" cy="63426"/>
      </dsp:txXfrm>
    </dsp:sp>
    <dsp:sp modelId="{D76D2124-3C40-4789-A1C1-BF2A7F6369B7}">
      <dsp:nvSpPr>
        <dsp:cNvPr id="0" name=""/>
        <dsp:cNvSpPr/>
      </dsp:nvSpPr>
      <dsp:spPr>
        <a:xfrm>
          <a:off x="7213839" y="701820"/>
          <a:ext cx="2575159" cy="128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Ключевые навыки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skills</a:t>
          </a:r>
          <a:endParaRPr lang="ru-RU" sz="1600" kern="1200" dirty="0"/>
        </a:p>
      </dsp:txBody>
      <dsp:txXfrm>
        <a:off x="7251551" y="739532"/>
        <a:ext cx="2499735" cy="1212155"/>
      </dsp:txXfrm>
    </dsp:sp>
    <dsp:sp modelId="{3600A04F-60DC-4510-AE46-093E3F1C7773}">
      <dsp:nvSpPr>
        <dsp:cNvPr id="0" name=""/>
        <dsp:cNvSpPr/>
      </dsp:nvSpPr>
      <dsp:spPr>
        <a:xfrm rot="2142401">
          <a:off x="6064544" y="2435647"/>
          <a:ext cx="1268527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268527" y="205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67094" y="2424435"/>
        <a:ext cx="63426" cy="63426"/>
      </dsp:txXfrm>
    </dsp:sp>
    <dsp:sp modelId="{25287929-C5CF-4E14-9EE7-9355BFFC1B24}">
      <dsp:nvSpPr>
        <dsp:cNvPr id="0" name=""/>
        <dsp:cNvSpPr/>
      </dsp:nvSpPr>
      <dsp:spPr>
        <a:xfrm>
          <a:off x="7213839" y="2182537"/>
          <a:ext cx="2575159" cy="128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Токенизированное описание 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tokens</a:t>
          </a:r>
          <a:endParaRPr lang="ru-RU" sz="1600" kern="1200" dirty="0"/>
        </a:p>
      </dsp:txBody>
      <dsp:txXfrm>
        <a:off x="7251551" y="2220249"/>
        <a:ext cx="2499735" cy="1212155"/>
      </dsp:txXfrm>
    </dsp:sp>
    <dsp:sp modelId="{D9E0ABE4-E965-4F96-BF23-CB0480B41814}">
      <dsp:nvSpPr>
        <dsp:cNvPr id="0" name=""/>
        <dsp:cNvSpPr/>
      </dsp:nvSpPr>
      <dsp:spPr>
        <a:xfrm rot="2829178">
          <a:off x="2336232" y="3731275"/>
          <a:ext cx="1514703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514703" y="2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55716" y="3713907"/>
        <a:ext cx="75735" cy="75735"/>
      </dsp:txXfrm>
    </dsp:sp>
    <dsp:sp modelId="{C7D95CF5-D3F7-4AF3-8269-240061B935C1}">
      <dsp:nvSpPr>
        <dsp:cNvPr id="0" name=""/>
        <dsp:cNvSpPr/>
      </dsp:nvSpPr>
      <dsp:spPr>
        <a:xfrm>
          <a:off x="3608616" y="3663254"/>
          <a:ext cx="2575159" cy="12875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Название</a:t>
          </a:r>
          <a:r>
            <a:rPr lang="en-US" sz="1600" kern="1200" dirty="0" smtClean="0"/>
            <a:t> </a:t>
          </a:r>
          <a:r>
            <a:rPr lang="ru-RU" sz="1600" kern="1200" dirty="0" smtClean="0"/>
            <a:t>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ru-RU" sz="1600" kern="1200" dirty="0"/>
        </a:p>
      </dsp:txBody>
      <dsp:txXfrm>
        <a:off x="3646328" y="3700966"/>
        <a:ext cx="2499735" cy="1212155"/>
      </dsp:txXfrm>
    </dsp:sp>
    <dsp:sp modelId="{5A6295FC-5E22-4141-BD6A-B94A364A9EFA}">
      <dsp:nvSpPr>
        <dsp:cNvPr id="0" name=""/>
        <dsp:cNvSpPr/>
      </dsp:nvSpPr>
      <dsp:spPr>
        <a:xfrm>
          <a:off x="6183775" y="4286543"/>
          <a:ext cx="1030063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030063" y="205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73056" y="4281292"/>
        <a:ext cx="51503" cy="51503"/>
      </dsp:txXfrm>
    </dsp:sp>
    <dsp:sp modelId="{E3FE2C14-689F-47C5-A6BF-423F45D630D5}">
      <dsp:nvSpPr>
        <dsp:cNvPr id="0" name=""/>
        <dsp:cNvSpPr/>
      </dsp:nvSpPr>
      <dsp:spPr>
        <a:xfrm>
          <a:off x="7213839" y="3663254"/>
          <a:ext cx="2575159" cy="128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вакансию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url</a:t>
          </a:r>
          <a:endParaRPr lang="ru-RU" sz="1600" kern="1200" dirty="0"/>
        </a:p>
      </dsp:txBody>
      <dsp:txXfrm>
        <a:off x="7251551" y="3700966"/>
        <a:ext cx="2499735" cy="1212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AF12-EBB4-4B92-B319-91065576354F}">
      <dsp:nvSpPr>
        <dsp:cNvPr id="0" name=""/>
        <dsp:cNvSpPr/>
      </dsp:nvSpPr>
      <dsp:spPr>
        <a:xfrm>
          <a:off x="3524396" y="1722838"/>
          <a:ext cx="3771627" cy="130983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449CE-7928-4295-A908-85CF109C3F99}">
      <dsp:nvSpPr>
        <dsp:cNvPr id="0" name=""/>
        <dsp:cNvSpPr/>
      </dsp:nvSpPr>
      <dsp:spPr>
        <a:xfrm>
          <a:off x="5044732" y="3761701"/>
          <a:ext cx="730935" cy="467798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1CB80F-7EAB-4312-8A91-12E00BDCBED6}">
      <dsp:nvSpPr>
        <dsp:cNvPr id="0" name=""/>
        <dsp:cNvSpPr/>
      </dsp:nvSpPr>
      <dsp:spPr>
        <a:xfrm>
          <a:off x="3503554" y="3912393"/>
          <a:ext cx="3508490" cy="8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dirty="0" smtClean="0">
              <a:latin typeface="+mn-lt"/>
            </a:rPr>
            <a:t>Проект «Близкие вакансии»</a:t>
          </a:r>
          <a:endParaRPr lang="ru-RU" sz="1600" b="1" i="0" u="none" kern="1200" dirty="0">
            <a:latin typeface="+mn-lt"/>
          </a:endParaRPr>
        </a:p>
      </dsp:txBody>
      <dsp:txXfrm>
        <a:off x="3503554" y="3912393"/>
        <a:ext cx="3508490" cy="877122"/>
      </dsp:txXfrm>
    </dsp:sp>
    <dsp:sp modelId="{089F0F23-AEE3-458C-838E-2395EC4E3179}">
      <dsp:nvSpPr>
        <dsp:cNvPr id="0" name=""/>
        <dsp:cNvSpPr/>
      </dsp:nvSpPr>
      <dsp:spPr>
        <a:xfrm>
          <a:off x="4577367" y="1877533"/>
          <a:ext cx="1665668" cy="15818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Python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NLP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ООП</a:t>
          </a: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Telegram </a:t>
          </a:r>
          <a:r>
            <a:rPr lang="ru-RU" sz="1600" kern="1200" dirty="0" smtClean="0">
              <a:solidFill>
                <a:schemeClr val="tx1"/>
              </a:solidFill>
            </a:rPr>
            <a:t>бот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4821298" y="2109189"/>
        <a:ext cx="1177806" cy="1118534"/>
      </dsp:txXfrm>
    </dsp:sp>
    <dsp:sp modelId="{C2A8F404-26D8-4E83-9EB7-25D566EF7146}">
      <dsp:nvSpPr>
        <dsp:cNvPr id="0" name=""/>
        <dsp:cNvSpPr/>
      </dsp:nvSpPr>
      <dsp:spPr>
        <a:xfrm>
          <a:off x="3013662" y="351199"/>
          <a:ext cx="2302130" cy="2266173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Requests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Sqlite3</a:t>
          </a:r>
          <a:endParaRPr lang="ru-RU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Pandas</a:t>
          </a:r>
          <a:endParaRPr lang="ru-RU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Numpy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Pymorphy2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Sklearn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Matplotlib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3350801" y="683072"/>
        <a:ext cx="1627852" cy="1602427"/>
      </dsp:txXfrm>
    </dsp:sp>
    <dsp:sp modelId="{F122E495-B0D6-43DA-86B5-5D5270D64A55}">
      <dsp:nvSpPr>
        <dsp:cNvPr id="0" name=""/>
        <dsp:cNvSpPr/>
      </dsp:nvSpPr>
      <dsp:spPr>
        <a:xfrm>
          <a:off x="4945537" y="668367"/>
          <a:ext cx="1315683" cy="1315683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TF-IDF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Word2vec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5138214" y="861044"/>
        <a:ext cx="930329" cy="930329"/>
      </dsp:txXfrm>
    </dsp:sp>
    <dsp:sp modelId="{CA19E15C-B0FA-433E-9941-E70984DE0E83}">
      <dsp:nvSpPr>
        <dsp:cNvPr id="0" name=""/>
        <dsp:cNvSpPr/>
      </dsp:nvSpPr>
      <dsp:spPr>
        <a:xfrm>
          <a:off x="2186192" y="-111529"/>
          <a:ext cx="6447996" cy="383765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+mn-lt"/>
                <a:ea typeface="Noto Serif Light" panose="02020402060505020204" pitchFamily="18"/>
                <a:cs typeface="Noto Serif Light" panose="02020402060505020204" pitchFamily="18"/>
              </a:rPr>
              <a:t>Проект «Близкие вакансии»</a:t>
            </a:r>
            <a:endParaRPr lang="ru-RU" sz="5400" dirty="0">
              <a:latin typeface="+mn-lt"/>
              <a:ea typeface="Noto Serif Light" panose="02020402060505020204" pitchFamily="18"/>
              <a:cs typeface="Noto Serif Light" panose="02020402060505020204" pitchFamily="18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1600" b="1" dirty="0" smtClean="0">
                <a:solidFill>
                  <a:srgbClr val="333F48"/>
                </a:solidFill>
                <a:cs typeface="SB Sans Text Light"/>
              </a:rPr>
              <a:t>Лебедев Алексей Николаевич</a:t>
            </a:r>
            <a:endParaRPr lang="ru-RU" sz="1600" b="1" dirty="0">
              <a:solidFill>
                <a:srgbClr val="333F48"/>
              </a:solidFill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1346149"/>
              </p:ext>
            </p:extLst>
          </p:nvPr>
        </p:nvGraphicFramePr>
        <p:xfrm>
          <a:off x="685800" y="16084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56" y="4263044"/>
            <a:ext cx="1332073" cy="13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3974404"/>
              </p:ext>
            </p:extLst>
          </p:nvPr>
        </p:nvGraphicFramePr>
        <p:xfrm>
          <a:off x="685800" y="16084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77455346"/>
              </p:ext>
            </p:extLst>
          </p:nvPr>
        </p:nvGraphicFramePr>
        <p:xfrm>
          <a:off x="1275695" y="719665"/>
          <a:ext cx="77603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88" y="2298497"/>
            <a:ext cx="2165312" cy="21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Модель базы данных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6016559"/>
              </p:ext>
            </p:extLst>
          </p:nvPr>
        </p:nvGraphicFramePr>
        <p:xfrm>
          <a:off x="1097281" y="507076"/>
          <a:ext cx="9792392" cy="565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Визуализация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8" y="1418844"/>
            <a:ext cx="4997004" cy="56065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6" y="-283336"/>
            <a:ext cx="7156361" cy="567408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641476" y="3158718"/>
            <a:ext cx="947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График 1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448119" y="972239"/>
            <a:ext cx="947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График 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3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9687860"/>
              </p:ext>
            </p:extLst>
          </p:nvPr>
        </p:nvGraphicFramePr>
        <p:xfrm>
          <a:off x="685800" y="1379913"/>
          <a:ext cx="10515600" cy="467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202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Noto Serif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Алексей</cp:lastModifiedBy>
  <cp:revision>52</cp:revision>
  <dcterms:created xsi:type="dcterms:W3CDTF">2021-02-19T10:44:02Z</dcterms:created>
  <dcterms:modified xsi:type="dcterms:W3CDTF">2022-12-28T05:33:44Z</dcterms:modified>
</cp:coreProperties>
</file>