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9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7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76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9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2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1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24E0-A640-4EBE-B3DF-C2782EC6799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0226-BFAD-4C0E-877B-4D18EF79E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2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2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функций, </a:t>
            </a:r>
            <a:r>
              <a:rPr lang="en-US" dirty="0" smtClean="0"/>
              <a:t>Function Declaration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В действительности, это такие объекты специального вида, которые можно многократно вызывать в нужных местах скрипта, выполняя какое-то частое действие. Например, можно задать функцию для вычисления модуля числа, или функцию для вычисления площади или периметра прямоугольника и так далее. То есть, если в программе требуется многократно выполнять какое-либо действие, то его лучше реализовать в виде функции, а не писать каждый раз заново.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err="1" smtClean="0"/>
              <a:t>function</a:t>
            </a:r>
            <a:r>
              <a:rPr lang="ru-RU" sz="2000" dirty="0" smtClean="0"/>
              <a:t> </a:t>
            </a:r>
            <a:r>
              <a:rPr lang="ru-RU" sz="2000" dirty="0" err="1" smtClean="0"/>
              <a:t>имя_функции</a:t>
            </a:r>
            <a:r>
              <a:rPr lang="ru-RU" sz="2000" dirty="0" smtClean="0"/>
              <a:t>([аргументы]) {</a:t>
            </a:r>
          </a:p>
          <a:p>
            <a:pPr marL="0" indent="0">
              <a:buNone/>
            </a:pPr>
            <a:r>
              <a:rPr lang="ru-RU" sz="2000" dirty="0" smtClean="0"/>
              <a:t>          [тело функции]</a:t>
            </a:r>
          </a:p>
          <a:p>
            <a:pPr marL="0" indent="0">
              <a:buNone/>
            </a:pPr>
            <a:r>
              <a:rPr lang="ru-RU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Приведем простейшее объявление функции, которая выводит в консоль сообщение «Вызов функции»: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err="1" smtClean="0"/>
              <a:t>function</a:t>
            </a:r>
            <a:r>
              <a:rPr lang="ru-RU" sz="2000" dirty="0" smtClean="0"/>
              <a:t> </a:t>
            </a:r>
            <a:r>
              <a:rPr lang="ru-RU" sz="2000" dirty="0" err="1" smtClean="0"/>
              <a:t>out_log</a:t>
            </a:r>
            <a:r>
              <a:rPr lang="ru-RU" sz="2000" dirty="0" smtClean="0"/>
              <a:t>() {</a:t>
            </a:r>
          </a:p>
          <a:p>
            <a:pPr marL="0" indent="0">
              <a:buNone/>
            </a:pPr>
            <a:r>
              <a:rPr lang="ru-RU" sz="2000" dirty="0" smtClean="0"/>
              <a:t>         console.log("Вызов функции");</a:t>
            </a:r>
          </a:p>
          <a:p>
            <a:pPr marL="0" indent="0">
              <a:buNone/>
            </a:pPr>
            <a:r>
              <a:rPr lang="ru-RU" sz="2000" dirty="0" smtClean="0"/>
              <a:t>}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err="1" smtClean="0"/>
              <a:t>еперь</a:t>
            </a:r>
            <a:r>
              <a:rPr lang="ru-RU" sz="2000" dirty="0" smtClean="0"/>
              <a:t>, чтобы вызвать эту функцию, нужно записать ее имя и после нее поставить круглые скобки: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err="1" smtClean="0"/>
              <a:t>out_log</a:t>
            </a:r>
            <a:r>
              <a:rPr lang="ru-RU" sz="2000" dirty="0" smtClean="0"/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13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</a:t>
            </a:r>
            <a:r>
              <a:rPr lang="ru-RU" dirty="0" err="1" smtClean="0"/>
              <a:t>Аргусенты</a:t>
            </a:r>
            <a:r>
              <a:rPr lang="ru-RU" dirty="0" smtClean="0"/>
              <a:t>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Как правило, функции имеют входные параметры. Например, чтобы вывести в консоль произвольную строчку, следует переписать нашу функцию так:</a:t>
            </a:r>
          </a:p>
          <a:p>
            <a:pPr marL="0" indent="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showMessage</a:t>
            </a:r>
            <a:r>
              <a:rPr lang="en-US" sz="2400" dirty="0" smtClean="0"/>
              <a:t>(from, text) {</a:t>
            </a:r>
          </a:p>
          <a:p>
            <a:pPr marL="0" indent="0">
              <a:buNone/>
            </a:pPr>
            <a:r>
              <a:rPr lang="en-US" sz="2400" dirty="0" smtClean="0"/>
              <a:t>         let </a:t>
            </a:r>
            <a:r>
              <a:rPr lang="en-US" sz="2400" dirty="0" err="1" smtClean="0"/>
              <a:t>msg</a:t>
            </a:r>
            <a:r>
              <a:rPr lang="en-US" sz="2400" dirty="0" smtClean="0"/>
              <a:t> = from + ": " + text;</a:t>
            </a:r>
          </a:p>
          <a:p>
            <a:pPr marL="0" indent="0">
              <a:buNone/>
            </a:pPr>
            <a:r>
              <a:rPr lang="en-US" sz="2400" dirty="0" smtClean="0"/>
              <a:t>         console.log(</a:t>
            </a:r>
            <a:r>
              <a:rPr lang="en-US" sz="2400" dirty="0" err="1" smtClean="0"/>
              <a:t>msg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Со следующими вызовами: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err="1" smtClean="0"/>
              <a:t>showMessage</a:t>
            </a:r>
            <a:r>
              <a:rPr lang="ru-RU" sz="2400" dirty="0" smtClean="0"/>
              <a:t>("Аня", "Привет!");</a:t>
            </a:r>
          </a:p>
          <a:p>
            <a:pPr marL="0" indent="0">
              <a:buNone/>
            </a:pPr>
            <a:r>
              <a:rPr lang="ru-RU" sz="2400" dirty="0" err="1" smtClean="0"/>
              <a:t>showMessage</a:t>
            </a:r>
            <a:r>
              <a:rPr lang="ru-RU" sz="2400" dirty="0" smtClean="0"/>
              <a:t>("Аня", "Как дела?");</a:t>
            </a:r>
          </a:p>
          <a:p>
            <a:pPr marL="0" indent="0">
              <a:buNone/>
            </a:pPr>
            <a:r>
              <a:rPr lang="en-US" sz="2400" dirty="0" smtClean="0"/>
              <a:t>let email = "anna@m.ru";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49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Мы здесь объявили переменную </a:t>
            </a:r>
            <a:r>
              <a:rPr lang="ru-RU" sz="2000" dirty="0" err="1" smtClean="0"/>
              <a:t>email</a:t>
            </a:r>
            <a:r>
              <a:rPr lang="ru-RU" sz="2000" dirty="0" smtClean="0"/>
              <a:t> после объявления функции, но до ее вызова. Поэтому, когда функция будет вызываться, она сначала просмотрит свою область видимости (свой контекст) и не найдя эту переменную, обратится к контексту следующего уровня, в данном случае глобальной области видимости, где у нас и определена эта переменная. Соответственно, ее значение и будет использовано при вызове. Графически это можно представить так: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21" y="3801035"/>
            <a:ext cx="8532246" cy="19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функций</a:t>
            </a:r>
            <a:r>
              <a:rPr lang="en-US" dirty="0" smtClean="0"/>
              <a:t>, Function Expression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function </a:t>
            </a:r>
            <a:r>
              <a:rPr lang="en-US" sz="2000" dirty="0" err="1" smtClean="0">
                <a:solidFill>
                  <a:schemeClr val="accent6"/>
                </a:solidFill>
              </a:rPr>
              <a:t>showMsg</a:t>
            </a:r>
            <a:r>
              <a:rPr lang="en-US" sz="2000" dirty="0" smtClean="0">
                <a:solidFill>
                  <a:schemeClr val="accent6"/>
                </a:solidFill>
              </a:rPr>
              <a:t>() {          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         console.log("Hello!");        //  Function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}</a:t>
            </a:r>
            <a:r>
              <a:rPr lang="en-US" sz="2000" dirty="0" smtClean="0"/>
              <a:t>			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let </a:t>
            </a:r>
            <a:r>
              <a:rPr lang="en-US" sz="2000" dirty="0" err="1" smtClean="0">
                <a:solidFill>
                  <a:schemeClr val="accent5"/>
                </a:solidFill>
              </a:rPr>
              <a:t>showMsg</a:t>
            </a:r>
            <a:r>
              <a:rPr lang="en-US" sz="2000" dirty="0" smtClean="0">
                <a:solidFill>
                  <a:schemeClr val="accent5"/>
                </a:solidFill>
              </a:rPr>
              <a:t> = function()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         console.log("Hello!");     //   Function Expression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};</a:t>
            </a:r>
          </a:p>
          <a:p>
            <a:pPr marL="0" indent="0">
              <a:buNone/>
            </a:pPr>
            <a:r>
              <a:rPr lang="ru-RU" sz="2000" dirty="0" smtClean="0"/>
              <a:t>Здесь мы создаем функцию и явно присваиваем ее переменной </a:t>
            </a:r>
            <a:r>
              <a:rPr lang="ru-RU" sz="2000" dirty="0" err="1" smtClean="0"/>
              <a:t>showMsg</a:t>
            </a:r>
            <a:r>
              <a:rPr lang="ru-RU" sz="2000" dirty="0" smtClean="0"/>
              <a:t>. На самом деле в предыдущем примере происходит то же самое, только записано в неявном виде. Обратите внимание, в конце следует ставить точку с запятой, т.к. мы инициализируем переменную </a:t>
            </a:r>
            <a:r>
              <a:rPr lang="ru-RU" sz="2000" dirty="0" err="1" smtClean="0"/>
              <a:t>showMsg</a:t>
            </a:r>
            <a:r>
              <a:rPr lang="ru-RU" sz="2000" dirty="0" smtClean="0"/>
              <a:t> по синтаксису: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let &lt;</a:t>
            </a:r>
            <a:r>
              <a:rPr lang="ru-RU" sz="2000" dirty="0" smtClean="0"/>
              <a:t>переменная&gt; = &lt;значение&gt;;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37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99248"/>
            <a:ext cx="10515600" cy="5477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Значение этой переменной можно вывести в консоль и посмотреть чему она равна:</a:t>
            </a:r>
          </a:p>
          <a:p>
            <a:pPr marL="0" indent="0">
              <a:buNone/>
            </a:pPr>
            <a:r>
              <a:rPr lang="ru-RU" sz="2000" dirty="0" smtClean="0"/>
              <a:t>console.log( </a:t>
            </a:r>
            <a:r>
              <a:rPr lang="ru-RU" sz="2000" dirty="0" err="1" smtClean="0"/>
              <a:t>showMsg</a:t>
            </a:r>
            <a:r>
              <a:rPr lang="ru-RU" sz="2000" dirty="0" smtClean="0"/>
              <a:t> );</a:t>
            </a:r>
          </a:p>
          <a:p>
            <a:pPr marL="0" indent="0">
              <a:buNone/>
            </a:pPr>
            <a:r>
              <a:rPr lang="ru-RU" sz="2000" dirty="0" smtClean="0"/>
              <a:t>console.log( </a:t>
            </a:r>
            <a:r>
              <a:rPr lang="ru-RU" sz="2000" dirty="0" err="1" smtClean="0"/>
              <a:t>typeof</a:t>
            </a:r>
            <a:r>
              <a:rPr lang="ru-RU" sz="2000" dirty="0" smtClean="0"/>
              <a:t> </a:t>
            </a:r>
            <a:r>
              <a:rPr lang="ru-RU" sz="2000" dirty="0" err="1" smtClean="0"/>
              <a:t>showMsg</a:t>
            </a:r>
            <a:r>
              <a:rPr lang="ru-RU" sz="2000" dirty="0" smtClean="0"/>
              <a:t> );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Да, переменная </a:t>
            </a:r>
            <a:r>
              <a:rPr lang="ru-RU" sz="2000" dirty="0" err="1" smtClean="0"/>
              <a:t>showMsg</a:t>
            </a:r>
            <a:r>
              <a:rPr lang="ru-RU" sz="2000" dirty="0" smtClean="0"/>
              <a:t> содержит искомую функцию, точнее ссылку на функцию. А вот тип переменной – это специальный тип данных, означающий функцию. На самом деле – это объект </a:t>
            </a:r>
            <a:r>
              <a:rPr lang="ru-RU" sz="2000" dirty="0" err="1" smtClean="0"/>
              <a:t>JavaScript</a:t>
            </a:r>
            <a:r>
              <a:rPr lang="ru-RU" sz="2000" dirty="0" smtClean="0"/>
              <a:t> специального вида. Если мы вернем запись функции по синтаксису </a:t>
            </a:r>
            <a:r>
              <a:rPr lang="ru-RU" sz="2000" dirty="0" err="1" smtClean="0"/>
              <a:t>Function</a:t>
            </a:r>
            <a:r>
              <a:rPr lang="ru-RU" sz="2000" dirty="0" smtClean="0"/>
              <a:t> </a:t>
            </a:r>
            <a:r>
              <a:rPr lang="ru-RU" sz="2000" dirty="0" err="1" smtClean="0"/>
              <a:t>Declaration</a:t>
            </a:r>
            <a:r>
              <a:rPr lang="ru-RU" sz="2000" dirty="0" smtClean="0"/>
              <a:t>, то при выводе в консоль ничего не изменится.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Вернем запись в виде </a:t>
            </a:r>
            <a:r>
              <a:rPr lang="ru-RU" sz="2000" dirty="0" err="1" smtClean="0"/>
              <a:t>Function</a:t>
            </a:r>
            <a:r>
              <a:rPr lang="ru-RU" sz="2000" dirty="0" smtClean="0"/>
              <a:t> </a:t>
            </a:r>
            <a:r>
              <a:rPr lang="ru-RU" sz="2000" dirty="0" err="1" smtClean="0"/>
              <a:t>Expression</a:t>
            </a:r>
            <a:r>
              <a:rPr lang="ru-RU" sz="2000" dirty="0" smtClean="0"/>
              <a:t>. Здесь у нас имеется переменная </a:t>
            </a:r>
            <a:r>
              <a:rPr lang="ru-RU" sz="2000" dirty="0" err="1" smtClean="0"/>
              <a:t>showMsg</a:t>
            </a:r>
            <a:r>
              <a:rPr lang="ru-RU" sz="2000" dirty="0" smtClean="0"/>
              <a:t>, которая ссылается на функцию. А раз так, то можем ли мы ее скопировать в другую переменную и получить копию этой функции?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let show = </a:t>
            </a:r>
            <a:r>
              <a:rPr lang="en-US" sz="2000" dirty="0" err="1" smtClean="0"/>
              <a:t>showMsg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43" y="4424082"/>
            <a:ext cx="59340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60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420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Функции в JavaScript</vt:lpstr>
      <vt:lpstr>Объявление функций, Function Declaration</vt:lpstr>
      <vt:lpstr> Аргусенты функций</vt:lpstr>
      <vt:lpstr>Контекст переменных</vt:lpstr>
      <vt:lpstr>Объявление функций, Function Expression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в JavaScript</dc:title>
  <dc:creator>Учетная запись Майкрософт</dc:creator>
  <cp:lastModifiedBy>Учетная запись Майкрософт</cp:lastModifiedBy>
  <cp:revision>4</cp:revision>
  <dcterms:created xsi:type="dcterms:W3CDTF">2022-11-19T21:45:28Z</dcterms:created>
  <dcterms:modified xsi:type="dcterms:W3CDTF">2022-11-19T22:08:02Z</dcterms:modified>
</cp:coreProperties>
</file>