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1E9B-7792-4B74-93DA-E3F3A0F56C0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EAC0-EE2E-4B44-AF3A-991078CA6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43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1E9B-7792-4B74-93DA-E3F3A0F56C0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EAC0-EE2E-4B44-AF3A-991078CA6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9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1E9B-7792-4B74-93DA-E3F3A0F56C0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EAC0-EE2E-4B44-AF3A-991078CA6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0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1E9B-7792-4B74-93DA-E3F3A0F56C0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EAC0-EE2E-4B44-AF3A-991078CA6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9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1E9B-7792-4B74-93DA-E3F3A0F56C0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EAC0-EE2E-4B44-AF3A-991078CA6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0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1E9B-7792-4B74-93DA-E3F3A0F56C0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EAC0-EE2E-4B44-AF3A-991078CA6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05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1E9B-7792-4B74-93DA-E3F3A0F56C0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EAC0-EE2E-4B44-AF3A-991078CA6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5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1E9B-7792-4B74-93DA-E3F3A0F56C0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EAC0-EE2E-4B44-AF3A-991078CA6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1E9B-7792-4B74-93DA-E3F3A0F56C0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EAC0-EE2E-4B44-AF3A-991078CA6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79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1E9B-7792-4B74-93DA-E3F3A0F56C0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EAC0-EE2E-4B44-AF3A-991078CA6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99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1E9B-7792-4B74-93DA-E3F3A0F56C0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EAC0-EE2E-4B44-AF3A-991078CA6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73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1E9B-7792-4B74-93DA-E3F3A0F56C0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DEAC0-EE2E-4B44-AF3A-991078CA6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5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Отступы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31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and </a:t>
            </a:r>
            <a:r>
              <a:rPr lang="en-US" dirty="0" err="1" smtClean="0"/>
              <a:t>Magrin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306" y="1825625"/>
            <a:ext cx="66793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2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 отступов </a:t>
            </a:r>
            <a:r>
              <a:rPr lang="en-US" dirty="0" smtClean="0"/>
              <a:t>margin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margin-bottom</a:t>
            </a:r>
          </a:p>
          <a:p>
            <a:r>
              <a:rPr lang="en-US" sz="2000" dirty="0" smtClean="0"/>
              <a:t>margin-top</a:t>
            </a:r>
          </a:p>
          <a:p>
            <a:r>
              <a:rPr lang="en-US" sz="2000" dirty="0" smtClean="0"/>
              <a:t>margin-left</a:t>
            </a:r>
          </a:p>
          <a:p>
            <a:r>
              <a:rPr lang="en-US" sz="2000" dirty="0" smtClean="0"/>
              <a:t>margin-right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63989" y="1758156"/>
            <a:ext cx="6473642" cy="25309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24" y="4070196"/>
            <a:ext cx="5238801" cy="18876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61" y="3364728"/>
            <a:ext cx="2453063" cy="6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6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 отступов </a:t>
            </a:r>
            <a:r>
              <a:rPr lang="en-US" dirty="0" smtClean="0"/>
              <a:t>Padding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1185946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79375" y="4197517"/>
            <a:ext cx="6626747" cy="24638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35" y="3011571"/>
            <a:ext cx="5047130" cy="10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00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Отступы </vt:lpstr>
      <vt:lpstr>Padding and Magrin</vt:lpstr>
      <vt:lpstr>Настройки отступов margin</vt:lpstr>
      <vt:lpstr>Настройки отступов Padding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Отступы </dc:title>
  <dc:creator>Учетная запись Майкрософт</dc:creator>
  <cp:lastModifiedBy>Учетная запись Майкрософт</cp:lastModifiedBy>
  <cp:revision>4</cp:revision>
  <dcterms:created xsi:type="dcterms:W3CDTF">2022-09-25T07:49:31Z</dcterms:created>
  <dcterms:modified xsi:type="dcterms:W3CDTF">2022-09-25T07:58:45Z</dcterms:modified>
</cp:coreProperties>
</file>