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5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004070"/>
    <a:srgbClr val="76F3F6"/>
    <a:srgbClr val="8ED4DE"/>
    <a:srgbClr val="43D9E9"/>
    <a:srgbClr val="663300"/>
    <a:srgbClr val="996633"/>
    <a:srgbClr val="F48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5036" autoAdjust="0"/>
  </p:normalViewPr>
  <p:slideViewPr>
    <p:cSldViewPr snapToGrid="0">
      <p:cViewPr varScale="1">
        <p:scale>
          <a:sx n="81" d="100"/>
          <a:sy n="81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42" y="-102"/>
      </p:cViewPr>
      <p:guideLst>
        <p:guide orient="horz" pos="3095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608CE6-C265-4461-A81B-D5C661AA9DB8}" type="datetimeFigureOut">
              <a:rPr lang="ru-RU"/>
              <a:pPr>
                <a:defRPr/>
              </a:pPr>
              <a:t>02.10.2019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AAA155-85A4-4724-9360-D5AF12ADAA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AC656A-3646-47CC-BA7D-BEADE636DA42}" type="datetimeFigureOut">
              <a:rPr lang="ru-RU"/>
              <a:pPr>
                <a:defRPr/>
              </a:pPr>
              <a:t>02.10.2019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36600"/>
            <a:ext cx="4911725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665663"/>
            <a:ext cx="5453062" cy="442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B9B509-778E-44FE-A300-EC67624469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D0323D-565F-4630-B507-CDA5D3AA5A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970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A1AF-C77E-471E-815F-3B2DF59F71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6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DC40E-9B7F-499C-BC0C-AF4C9B8586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4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E36F-A90C-4FA3-8131-4550F84BDD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5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1F3B2-B303-4533-AFB8-E31B44F036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69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BB24-25F4-45B7-AAEA-0BCBE49AFA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26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20DD-65C8-495F-900D-4A6120CFDF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42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4180-5A00-430B-8531-534879203F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06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B85F-FE11-4248-8637-16A6C6DC19B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13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088E75-2B51-4F74-BFDE-5CD3549FE6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33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615F1-11ED-490E-8FF3-DE2FCF88D1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16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3D9E9"/>
            </a:gs>
            <a:gs pos="50000">
              <a:srgbClr val="F9BFB9"/>
            </a:gs>
            <a:gs pos="100000">
              <a:srgbClr val="FBE0D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686811-CDCD-4AE7-A987-2D6AFEE7EB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5" r:id="rId2"/>
    <p:sldLayoutId id="2147483783" r:id="rId3"/>
    <p:sldLayoutId id="2147483776" r:id="rId4"/>
    <p:sldLayoutId id="2147483777" r:id="rId5"/>
    <p:sldLayoutId id="2147483778" r:id="rId6"/>
    <p:sldLayoutId id="2147483779" r:id="rId7"/>
    <p:sldLayoutId id="2147483784" r:id="rId8"/>
    <p:sldLayoutId id="2147483785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9620" y="0"/>
            <a:ext cx="8003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270510" algn="l"/>
              </a:tabLst>
            </a:pPr>
            <a:r>
              <a:rPr lang="ru-RU" b="1" kern="1600" dirty="0">
                <a:ea typeface="Times New Roman" panose="02020603050405020304" pitchFamily="18" charset="0"/>
              </a:rPr>
              <a:t>ХАРАКТЕРИСТИКИ ЗОНДИРУЮЩЕГО СИГНАЛА</a:t>
            </a:r>
            <a:endParaRPr lang="ru-RU" sz="32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00371" y="338020"/>
            <a:ext cx="3060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180340" algn="l"/>
                <a:tab pos="270510" algn="l"/>
              </a:tabLst>
            </a:pPr>
            <a:r>
              <a:rPr lang="ru-RU" b="1" kern="1600" dirty="0">
                <a:ea typeface="Times New Roman" panose="02020603050405020304" pitchFamily="18" charset="0"/>
              </a:rPr>
              <a:t>Характер излучения</a:t>
            </a:r>
            <a:endParaRPr lang="ru-RU" sz="32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" y="1156096"/>
            <a:ext cx="8908329" cy="192797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" y="3411944"/>
            <a:ext cx="8908329" cy="96607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2" y="4705898"/>
            <a:ext cx="8908329" cy="1578740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03895" y="0"/>
            <a:ext cx="5736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1" dirty="0">
                <a:ea typeface="Times New Roman" panose="02020603050405020304" pitchFamily="18" charset="0"/>
              </a:rPr>
              <a:t>Длительность зондирующего импульса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0" y="1370631"/>
            <a:ext cx="8974317" cy="39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8073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21448" y="0"/>
            <a:ext cx="4501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1" dirty="0">
                <a:ea typeface="Times New Roman" panose="02020603050405020304" pitchFamily="18" charset="0"/>
              </a:rPr>
              <a:t>Внутриимпульсная модуляция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1675374"/>
            <a:ext cx="8936610" cy="3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71043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56441" y="0"/>
            <a:ext cx="6565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1" dirty="0">
                <a:ea typeface="Times New Roman" panose="02020603050405020304" pitchFamily="18" charset="0"/>
              </a:rPr>
              <a:t>Период повторения зондирующих импульсов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992646"/>
            <a:ext cx="8955464" cy="31447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" y="4543013"/>
            <a:ext cx="8955464" cy="17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14229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13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1740547"/>
            <a:ext cx="8983745" cy="33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5836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10809" y="0"/>
            <a:ext cx="2842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1" dirty="0">
                <a:ea typeface="Times New Roman" panose="02020603050405020304" pitchFamily="18" charset="0"/>
              </a:rPr>
              <a:t>Частота излучения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825265"/>
            <a:ext cx="8936610" cy="13194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5" y="2503232"/>
            <a:ext cx="8936609" cy="13194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5" y="4218446"/>
            <a:ext cx="8936609" cy="8348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95" y="5440312"/>
            <a:ext cx="8936609" cy="83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68708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1117363"/>
            <a:ext cx="8908329" cy="17962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" y="3510775"/>
            <a:ext cx="8908329" cy="17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54504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64209" y="-83454"/>
            <a:ext cx="659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ea typeface="Times New Roman" panose="02020603050405020304" pitchFamily="18" charset="0"/>
              </a:rPr>
              <a:t>Факторы, влияющие на выбор длины волны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" y="586348"/>
            <a:ext cx="8917756" cy="12224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" y="1878993"/>
            <a:ext cx="8917756" cy="998496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41667"/>
              </p:ext>
            </p:extLst>
          </p:nvPr>
        </p:nvGraphicFramePr>
        <p:xfrm>
          <a:off x="113123" y="2976825"/>
          <a:ext cx="8917756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6195632">
                  <a:extLst>
                    <a:ext uri="{9D8B030D-6E8A-4147-A177-3AD203B41FA5}">
                      <a16:colId xmlns:a16="http://schemas.microsoft.com/office/drawing/2014/main" val="2065043577"/>
                    </a:ext>
                  </a:extLst>
                </a:gridCol>
                <a:gridCol w="2722124">
                  <a:extLst>
                    <a:ext uri="{9D8B030D-6E8A-4147-A177-3AD203B41FA5}">
                      <a16:colId xmlns:a16="http://schemas.microsoft.com/office/drawing/2014/main" val="3942770312"/>
                    </a:ext>
                  </a:extLst>
                </a:gridCol>
              </a:tblGrid>
              <a:tr h="18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Метеообразования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</a:t>
                      </a:r>
                      <a:r>
                        <a:rPr lang="ru-RU" sz="1600" b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</a:t>
                      </a: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см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181914"/>
                  </a:ext>
                </a:extLst>
              </a:tr>
              <a:tr h="188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Грозовые и кучевые облака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782824"/>
                  </a:ext>
                </a:extLst>
              </a:tr>
              <a:tr h="188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Сильный дождь (16 мм/ч)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826554"/>
                  </a:ext>
                </a:extLst>
              </a:tr>
              <a:tr h="188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Туман с горизонтальной видимостью 30 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43929"/>
                  </a:ext>
                </a:extLst>
              </a:tr>
              <a:tr h="188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Дождь средней силы (4 мм/ч)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115087"/>
                  </a:ext>
                </a:extLst>
              </a:tr>
              <a:tr h="188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Туман с горизонтальной видимостью 120 м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23320"/>
                  </a:ext>
                </a:extLst>
              </a:tr>
              <a:tr h="188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Сильный дождь (1 мм/ч)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3596"/>
                  </a:ext>
                </a:extLst>
              </a:tr>
              <a:tr h="188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Моросящий дождь (0,25 мм/ч)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15140"/>
                  </a:ext>
                </a:extLst>
              </a:tr>
              <a:tr h="188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Туман с горизонтальной видимостью 600 м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578381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" y="5327753"/>
            <a:ext cx="8936610" cy="4531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" y="5982449"/>
            <a:ext cx="8936610" cy="4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88214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" y="513951"/>
            <a:ext cx="8927183" cy="62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76179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1376155"/>
            <a:ext cx="8983745" cy="41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28300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6" y="142841"/>
            <a:ext cx="8926747" cy="6474775"/>
          </a:xfrm>
          <a:prstGeom prst="rect">
            <a:avLst/>
          </a:prstGeom>
        </p:spPr>
      </p:pic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7172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1306401"/>
            <a:ext cx="8964891" cy="42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16165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1421010"/>
            <a:ext cx="8955464" cy="37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82731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</TotalTime>
  <Words>96</Words>
  <Application>Microsoft Office PowerPoint</Application>
  <PresentationFormat>Экран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Franklin Gothic Book</vt:lpstr>
      <vt:lpstr>Perpetua</vt:lpstr>
      <vt:lpstr>Symbol</vt:lpstr>
      <vt:lpstr>Times New Roman</vt:lpstr>
      <vt:lpstr>Wingdings 2</vt:lpstr>
      <vt:lpstr>Справедливость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Роман</dc:creator>
  <cp:lastModifiedBy>Роман Ипанов</cp:lastModifiedBy>
  <cp:revision>555</cp:revision>
  <dcterms:created xsi:type="dcterms:W3CDTF">1601-01-01T00:00:00Z</dcterms:created>
  <dcterms:modified xsi:type="dcterms:W3CDTF">2019-10-02T17:10:13Z</dcterms:modified>
</cp:coreProperties>
</file>