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2" r:id="rId2"/>
    <p:sldId id="259" r:id="rId3"/>
    <p:sldId id="256" r:id="rId4"/>
    <p:sldId id="257" r:id="rId5"/>
    <p:sldId id="258" r:id="rId6"/>
    <p:sldId id="260" r:id="rId7"/>
    <p:sldId id="261" r:id="rId8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5036" autoAdjust="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26123" y="128900"/>
            <a:ext cx="6282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ВИД ОБЗОРА И ЕГО ХАРАКТЕРИСТИКИ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3" y="1400438"/>
            <a:ext cx="8917756" cy="40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" y="479425"/>
            <a:ext cx="8957762" cy="39845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9" y="4627997"/>
            <a:ext cx="8957762" cy="18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64789" y="0"/>
            <a:ext cx="2334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Круговой обзор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806330"/>
            <a:ext cx="8991025" cy="5255105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90520" y="8880"/>
            <a:ext cx="4080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Секторный строчный обзор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" y="516585"/>
            <a:ext cx="8946037" cy="60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48919" y="17760"/>
            <a:ext cx="236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Винтовой обзор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" y="859499"/>
            <a:ext cx="8977670" cy="51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871177"/>
            <a:ext cx="8917756" cy="55681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02515" y="-83454"/>
            <a:ext cx="2856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Спиральный обзор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823183"/>
            <a:ext cx="8917757" cy="51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144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21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569</cp:revision>
  <dcterms:created xsi:type="dcterms:W3CDTF">1601-01-01T00:00:00Z</dcterms:created>
  <dcterms:modified xsi:type="dcterms:W3CDTF">2019-11-06T18:00:16Z</dcterms:modified>
</cp:coreProperties>
</file>