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9" r:id="rId3"/>
    <p:sldId id="256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5036" autoAdjust="0"/>
  </p:normalViewPr>
  <p:slideViewPr>
    <p:cSldViewPr snapToGrid="0">
      <p:cViewPr varScale="1">
        <p:scale>
          <a:sx n="81" d="100"/>
          <a:sy n="81" d="100"/>
        </p:scale>
        <p:origin x="14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3316" y="147753"/>
            <a:ext cx="7937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ДИАГРАММА НАПРАВЛЕННОСТИ АНТЕННОЙ СИСТЕМЫ</a:t>
            </a: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547863"/>
            <a:ext cx="8936609" cy="61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004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93079" y="479425"/>
            <a:ext cx="335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Вибраторные антенны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2331184"/>
            <a:ext cx="8974318" cy="30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980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smtClean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88798" y="479425"/>
            <a:ext cx="31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Спиральная антенна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" y="2002064"/>
            <a:ext cx="8964890" cy="29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11914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" y="1291473"/>
            <a:ext cx="8976861" cy="42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226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" y="517133"/>
            <a:ext cx="8927184" cy="5875778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4" y="259219"/>
            <a:ext cx="8823489" cy="6464084"/>
          </a:xfrm>
          <a:prstGeom prst="rect">
            <a:avLst/>
          </a:prstGeom>
        </p:spPr>
      </p:pic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9110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3" y="1979629"/>
            <a:ext cx="8932922" cy="28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04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48900" y="30759"/>
            <a:ext cx="3167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Зеркальные антенны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884350"/>
            <a:ext cx="8927183" cy="52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38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01971" y="-6948"/>
            <a:ext cx="2876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Рупорные антенны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" y="422475"/>
            <a:ext cx="8955466" cy="6260164"/>
          </a:xfrm>
          <a:prstGeom prst="rect">
            <a:avLst/>
          </a:prstGeom>
        </p:spPr>
      </p:pic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1144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30301" y="96750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Щелевые антенны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654634"/>
            <a:ext cx="8949691" cy="60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933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66343" y="524328"/>
            <a:ext cx="3841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Диэлектрическая антенна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2433650"/>
            <a:ext cx="8983745" cy="19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264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27</Words>
  <Application>Microsoft Office PowerPoint</Application>
  <PresentationFormat>Экран (4:3)</PresentationFormat>
  <Paragraphs>18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573</cp:revision>
  <dcterms:created xsi:type="dcterms:W3CDTF">1601-01-01T00:00:00Z</dcterms:created>
  <dcterms:modified xsi:type="dcterms:W3CDTF">2019-11-13T16:48:22Z</dcterms:modified>
</cp:coreProperties>
</file>