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9" r:id="rId3"/>
    <p:sldId id="256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004070"/>
    <a:srgbClr val="76F3F6"/>
    <a:srgbClr val="8ED4DE"/>
    <a:srgbClr val="43D9E9"/>
    <a:srgbClr val="663300"/>
    <a:srgbClr val="996633"/>
    <a:srgbClr val="F4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5036" autoAdjust="0"/>
  </p:normalViewPr>
  <p:slideViewPr>
    <p:cSldViewPr snapToGrid="0">
      <p:cViewPr varScale="1">
        <p:scale>
          <a:sx n="81" d="100"/>
          <a:sy n="81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42" y="-102"/>
      </p:cViewPr>
      <p:guideLst>
        <p:guide orient="horz" pos="3095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608CE6-C265-4461-A81B-D5C661AA9DB8}" type="datetimeFigureOut">
              <a:rPr lang="ru-RU"/>
              <a:pPr>
                <a:defRPr/>
              </a:pPr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AAA155-85A4-4724-9360-D5AF12ADA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AC656A-3646-47CC-BA7D-BEADE636DA42}" type="datetimeFigureOut">
              <a:rPr lang="ru-RU"/>
              <a:pPr>
                <a:defRPr/>
              </a:pPr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36600"/>
            <a:ext cx="4911725" cy="368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665663"/>
            <a:ext cx="5453062" cy="44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800" y="9331325"/>
            <a:ext cx="29527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B9B509-778E-44FE-A300-EC67624469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D0323D-565F-4630-B507-CDA5D3AA5A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1AF-C77E-471E-815F-3B2DF59F71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6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DC40E-9B7F-499C-BC0C-AF4C9B8586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E36F-A90C-4FA3-8131-4550F84BDD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1F3B2-B303-4533-AFB8-E31B44F036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69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BB24-25F4-45B7-AAEA-0BCBE49AFA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6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20DD-65C8-495F-900D-4A6120CFD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2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4180-5A00-430B-8531-534879203F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6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8B85F-FE11-4248-8637-16A6C6DC19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088E75-2B51-4F74-BFDE-5CD3549FE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33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615F1-11ED-490E-8FF3-DE2FCF88D1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3D9E9"/>
            </a:gs>
            <a:gs pos="50000">
              <a:srgbClr val="F9BFB9"/>
            </a:gs>
            <a:gs pos="100000">
              <a:srgbClr val="FBE0D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686811-CDCD-4AE7-A987-2D6AFEE7EB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5" r:id="rId2"/>
    <p:sldLayoutId id="2147483783" r:id="rId3"/>
    <p:sldLayoutId id="2147483776" r:id="rId4"/>
    <p:sldLayoutId id="2147483777" r:id="rId5"/>
    <p:sldLayoutId id="2147483778" r:id="rId6"/>
    <p:sldLayoutId id="2147483779" r:id="rId7"/>
    <p:sldLayoutId id="2147483784" r:id="rId8"/>
    <p:sldLayoutId id="2147483785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18733" y="0"/>
            <a:ext cx="6141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180340" algn="l"/>
                <a:tab pos="270510" algn="l"/>
              </a:tabLst>
            </a:pPr>
            <a:r>
              <a:rPr lang="ru-RU" b="1" kern="1600" dirty="0">
                <a:ea typeface="Times New Roman" panose="02020603050405020304" pitchFamily="18" charset="0"/>
              </a:rPr>
              <a:t>ЧУВСТВИТЕЛЬНОСТЬ ПРИЕМНИКА</a:t>
            </a:r>
            <a:endParaRPr lang="ru-RU" sz="32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" y="1513883"/>
            <a:ext cx="8971687" cy="39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004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6" y="1140250"/>
            <a:ext cx="8908330" cy="45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896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3" y="1411181"/>
            <a:ext cx="8931226" cy="34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3433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" y="1275700"/>
            <a:ext cx="8933224" cy="43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701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545606"/>
            <a:ext cx="8927183" cy="58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560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" y="527653"/>
            <a:ext cx="8946178" cy="59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718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524212"/>
            <a:ext cx="8967201" cy="6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058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97835"/>
            <a:ext cx="8352147" cy="66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921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933566"/>
            <a:ext cx="8964892" cy="50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30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296809"/>
            <a:ext cx="8729221" cy="6446249"/>
          </a:xfrm>
          <a:prstGeom prst="rect">
            <a:avLst/>
          </a:prstGeom>
        </p:spPr>
      </p:pic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ru-RU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5235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9" y="612742"/>
            <a:ext cx="8966589" cy="57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226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0" y="1467640"/>
            <a:ext cx="8833267" cy="3877357"/>
          </a:xfrm>
          <a:prstGeom prst="rect">
            <a:avLst/>
          </a:prstGeo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4" y="245185"/>
            <a:ext cx="8851768" cy="6507658"/>
          </a:xfrm>
          <a:prstGeom prst="rect">
            <a:avLst/>
          </a:prstGeom>
        </p:spPr>
      </p:pic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9110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1267667"/>
            <a:ext cx="8889477" cy="42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04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526716"/>
            <a:ext cx="8936609" cy="59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38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715610"/>
            <a:ext cx="8946037" cy="54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144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796775"/>
            <a:ext cx="8964891" cy="52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4651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"/>
          <p:cNvSpPr>
            <a:spLocks noChangeArrowheads="1"/>
          </p:cNvSpPr>
          <p:nvPr/>
        </p:nvSpPr>
        <p:spPr bwMode="auto">
          <a:xfrm>
            <a:off x="8664575" y="0"/>
            <a:ext cx="479425" cy="479425"/>
          </a:xfrm>
          <a:prstGeom prst="ellipse">
            <a:avLst/>
          </a:prstGeom>
          <a:solidFill>
            <a:srgbClr val="FFFF99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8198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" y="1712506"/>
            <a:ext cx="8916082" cy="34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551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27</Words>
  <Application>Microsoft Office PowerPoint</Application>
  <PresentationFormat>Экран 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Роман</dc:creator>
  <cp:lastModifiedBy>Роман Ипанов</cp:lastModifiedBy>
  <cp:revision>565</cp:revision>
  <dcterms:created xsi:type="dcterms:W3CDTF">1601-01-01T00:00:00Z</dcterms:created>
  <dcterms:modified xsi:type="dcterms:W3CDTF">2019-10-09T21:09:21Z</dcterms:modified>
</cp:coreProperties>
</file>