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62" r:id="rId2"/>
    <p:sldId id="259" r:id="rId3"/>
    <p:sldId id="256" r:id="rId4"/>
    <p:sldId id="257" r:id="rId5"/>
    <p:sldId id="258" r:id="rId6"/>
    <p:sldId id="260" r:id="rId7"/>
    <p:sldId id="261" r:id="rId8"/>
    <p:sldId id="263" r:id="rId9"/>
    <p:sldId id="264" r:id="rId10"/>
  </p:sldIdLst>
  <p:sldSz cx="9144000" cy="6858000" type="screen4x3"/>
  <p:notesSz cx="6815138" cy="98234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5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8A"/>
    <a:srgbClr val="004070"/>
    <a:srgbClr val="76F3F6"/>
    <a:srgbClr val="8ED4DE"/>
    <a:srgbClr val="43D9E9"/>
    <a:srgbClr val="663300"/>
    <a:srgbClr val="996633"/>
    <a:srgbClr val="F48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3" autoAdjust="0"/>
    <p:restoredTop sz="95036" autoAdjust="0"/>
  </p:normalViewPr>
  <p:slideViewPr>
    <p:cSldViewPr snapToGrid="0">
      <p:cViewPr varScale="1">
        <p:scale>
          <a:sx n="81" d="100"/>
          <a:sy n="81" d="100"/>
        </p:scale>
        <p:origin x="14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842" y="-102"/>
      </p:cViewPr>
      <p:guideLst>
        <p:guide orient="horz" pos="3095"/>
        <p:guide pos="214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F608CE6-C265-4461-A81B-D5C661AA9DB8}" type="datetimeFigureOut">
              <a:rPr lang="ru-RU"/>
              <a:pPr>
                <a:defRPr/>
              </a:pPr>
              <a:t>30.10.2019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31325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60800" y="9331325"/>
            <a:ext cx="2952750" cy="4905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5AAA155-85A4-4724-9360-D5AF12ADAA6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60800" y="0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2AC656A-3646-47CC-BA7D-BEADE636DA42}" type="datetimeFigureOut">
              <a:rPr lang="ru-RU"/>
              <a:pPr>
                <a:defRPr/>
              </a:pPr>
              <a:t>30.10.2019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736600"/>
            <a:ext cx="4911725" cy="3684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1038" y="4665663"/>
            <a:ext cx="5453062" cy="4421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31325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60800" y="9331325"/>
            <a:ext cx="2952750" cy="4905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4B9B509-778E-44FE-A300-EC676244691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Скругленный прямоугольник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2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D0323D-565F-4630-B507-CDA5D3AA5AF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19702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6A1AF-C77E-471E-815F-3B2DF59F718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8562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DC40E-9B7F-499C-BC0C-AF4C9B85862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448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3E36F-A90C-4FA3-8131-4550F84BDD4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2352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Скругленный прямоугольник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21F3B2-B303-4533-AFB8-E31B44F036D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87695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FBB24-25F4-45B7-AAEA-0BCBE49AFA3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264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720DD-65C8-495F-900D-4A6120CFDF8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3423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A4180-5A00-430B-8531-534879203FC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9069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8B85F-FE11-4248-8637-16A6C6DC19B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6134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6" name="Скругленный прямоугольник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088E75-2B51-4F74-BFDE-5CD3549FE65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7336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0615F1-11ED-490E-8FF3-DE2FCF88D1D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7164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3D9E9"/>
            </a:gs>
            <a:gs pos="50000">
              <a:srgbClr val="F9BFB9"/>
            </a:gs>
            <a:gs pos="100000">
              <a:srgbClr val="FBE0D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8" name="Заголовок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endParaRPr lang="en-US" altLang="ru-RU" smtClean="0"/>
          </a:p>
        </p:txBody>
      </p:sp>
      <p:sp>
        <p:nvSpPr>
          <p:cNvPr id="1029" name="Текст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 smtClean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2686811-CDCD-4AE7-A987-2D6AFEE7EB7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5" r:id="rId2"/>
    <p:sldLayoutId id="2147483783" r:id="rId3"/>
    <p:sldLayoutId id="2147483776" r:id="rId4"/>
    <p:sldLayoutId id="2147483777" r:id="rId5"/>
    <p:sldLayoutId id="2147483778" r:id="rId6"/>
    <p:sldLayoutId id="2147483779" r:id="rId7"/>
    <p:sldLayoutId id="2147483784" r:id="rId8"/>
    <p:sldLayoutId id="2147483785" r:id="rId9"/>
    <p:sldLayoutId id="2147483780" r:id="rId10"/>
    <p:sldLayoutId id="214748378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ru-RU" altLang="ru-RU" sz="18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463954" y="125030"/>
            <a:ext cx="4216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ea typeface="Times New Roman" panose="02020603050405020304" pitchFamily="18" charset="0"/>
              </a:rPr>
              <a:t>МОЩНОСТЬ ИЗЛУЧЕНИЯ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1" y="1967977"/>
            <a:ext cx="8936610" cy="263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80040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8" y="825077"/>
            <a:ext cx="8923648" cy="542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92261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5" y="281641"/>
            <a:ext cx="8908329" cy="134874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35" y="1704633"/>
            <a:ext cx="8908329" cy="240055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75" y="4042382"/>
            <a:ext cx="8894189" cy="2636832"/>
          </a:xfrm>
          <a:prstGeom prst="rect">
            <a:avLst/>
          </a:prstGeom>
        </p:spPr>
      </p:pic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0" y="376130"/>
            <a:ext cx="8904402" cy="610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91108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7" y="607877"/>
            <a:ext cx="8917757" cy="599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3046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1" y="723485"/>
            <a:ext cx="8927184" cy="543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86382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2" y="1402700"/>
            <a:ext cx="8917756" cy="40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11447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5" y="1072222"/>
            <a:ext cx="8936609" cy="471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46512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9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5" y="1808645"/>
            <a:ext cx="8946037" cy="254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65516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2956</TotalTime>
  <Words>11</Words>
  <Application>Microsoft Office PowerPoint</Application>
  <PresentationFormat>Экран (4:3)</PresentationFormat>
  <Paragraphs>10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</vt:lpstr>
      <vt:lpstr>Franklin Gothic Book</vt:lpstr>
      <vt:lpstr>Perpetua</vt:lpstr>
      <vt:lpstr>Times New Roman</vt:lpstr>
      <vt:lpstr>Wingdings 2</vt:lpstr>
      <vt:lpstr>Справедливость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Роман</dc:creator>
  <cp:lastModifiedBy>Роман Ипанов</cp:lastModifiedBy>
  <cp:revision>567</cp:revision>
  <dcterms:created xsi:type="dcterms:W3CDTF">1601-01-01T00:00:00Z</dcterms:created>
  <dcterms:modified xsi:type="dcterms:W3CDTF">2019-10-30T15:50:50Z</dcterms:modified>
</cp:coreProperties>
</file>