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2" r:id="rId2"/>
    <p:sldId id="259" r:id="rId3"/>
    <p:sldId id="256" r:id="rId4"/>
    <p:sldId id="257" r:id="rId5"/>
    <p:sldId id="258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5036" autoAdjust="0"/>
  </p:normalViewPr>
  <p:slideViewPr>
    <p:cSldViewPr snapToGrid="0">
      <p:cViewPr varScale="1">
        <p:scale>
          <a:sx n="79" d="100"/>
          <a:sy n="79" d="100"/>
        </p:scale>
        <p:origin x="15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04.12.2019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04.12.2019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CFB15E-1C07-4F88-8093-2EB9B849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703852"/>
            <a:ext cx="8961897" cy="545029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F62F9A-AA18-41E7-9B9E-445A8375B148}"/>
              </a:ext>
            </a:extLst>
          </p:cNvPr>
          <p:cNvSpPr/>
          <p:nvPr/>
        </p:nvSpPr>
        <p:spPr>
          <a:xfrm>
            <a:off x="714983" y="66178"/>
            <a:ext cx="7714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Calibri" panose="020F0502020204030204" pitchFamily="34" charset="0"/>
              </a:rPr>
              <a:t>ХАРАКТЕРИСТИКИ ОКОНЕЧНОГО УСТРОЙСТВА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080040"/>
      </p:ext>
    </p:extLst>
  </p:cSld>
  <p:clrMapOvr>
    <a:masterClrMapping/>
  </p:clrMapOvr>
  <p:transition spd="med"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477E05-0247-4C5D-BA09-52FAEE41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1056464"/>
            <a:ext cx="8968901" cy="47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9802"/>
      </p:ext>
    </p:extLst>
  </p:cSld>
  <p:clrMapOvr>
    <a:masterClrMapping/>
  </p:clrMapOvr>
  <p:transition spd="med"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C612E-434F-44F4-AFDA-7E2A2839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7" y="443694"/>
            <a:ext cx="8949446" cy="61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2261"/>
      </p:ext>
    </p:extLst>
  </p:cSld>
  <p:clrMapOvr>
    <a:masterClrMapping/>
  </p:clrMapOvr>
  <p:transition spd="med"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49B4B6-546F-4521-87EB-3AF05A3C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1257393"/>
            <a:ext cx="8959173" cy="4338504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4A674D-B0A8-46C6-8FDE-8A3A87C93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" y="1853756"/>
            <a:ext cx="8988351" cy="31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1108"/>
      </p:ext>
    </p:extLst>
  </p:cSld>
  <p:clrMapOvr>
    <a:masterClrMapping/>
  </p:clrMapOvr>
  <p:transition spd="med"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A02583-12DC-431E-9798-3B5E9795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" y="1696808"/>
            <a:ext cx="8978629" cy="34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3046"/>
      </p:ext>
    </p:extLst>
  </p:cSld>
  <p:clrMapOvr>
    <a:masterClrMapping/>
  </p:clrMapOvr>
  <p:transition spd="med"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C76DEA-CC58-4BCA-9C55-38583A6B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3" y="248121"/>
            <a:ext cx="8978628" cy="42467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4CA1BE-37BD-43DC-B404-2C45DADE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3" y="4667807"/>
            <a:ext cx="8910534" cy="18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382"/>
      </p:ext>
    </p:extLst>
  </p:cSld>
  <p:clrMapOvr>
    <a:masterClrMapping/>
  </p:clrMapOvr>
  <p:transition spd="med"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153DF4-0A62-4C1A-B945-A2CA7685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7" y="442014"/>
            <a:ext cx="8949447" cy="62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1447"/>
      </p:ext>
    </p:extLst>
  </p:cSld>
  <p:clrMapOvr>
    <a:masterClrMapping/>
  </p:clrMapOvr>
  <p:transition spd="med"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2A3947-3179-42E9-80AD-7EC19DEE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3" y="85248"/>
            <a:ext cx="8939719" cy="3970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CF121C-AA09-48BB-B6C3-603C4AC0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5" y="4302729"/>
            <a:ext cx="8939719" cy="21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9338"/>
      </p:ext>
    </p:extLst>
  </p:cSld>
  <p:clrMapOvr>
    <a:masterClrMapping/>
  </p:clrMapOvr>
  <p:transition spd="med"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B93FCE-8C9E-4FC8-8C8B-8451C04C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440467"/>
            <a:ext cx="8978630" cy="61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2642"/>
      </p:ext>
    </p:extLst>
  </p:cSld>
  <p:clrMapOvr>
    <a:masterClrMapping/>
  </p:clrMapOvr>
  <p:transition spd="med">
    <p:checke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13</Words>
  <Application>Microsoft Office PowerPoint</Application>
  <PresentationFormat>Экран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583</cp:revision>
  <dcterms:created xsi:type="dcterms:W3CDTF">1601-01-01T00:00:00Z</dcterms:created>
  <dcterms:modified xsi:type="dcterms:W3CDTF">2019-12-04T18:59:29Z</dcterms:modified>
</cp:coreProperties>
</file>