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8"/>
  </p:notesMasterIdLst>
  <p:handoutMasterIdLst>
    <p:handoutMasterId r:id="rId9"/>
  </p:handoutMasterIdLst>
  <p:sldIdLst>
    <p:sldId id="262" r:id="rId2"/>
    <p:sldId id="259" r:id="rId3"/>
    <p:sldId id="256" r:id="rId4"/>
    <p:sldId id="257" r:id="rId5"/>
    <p:sldId id="258" r:id="rId6"/>
    <p:sldId id="260" r:id="rId7"/>
  </p:sldIdLst>
  <p:sldSz cx="9144000" cy="6858000" type="screen4x3"/>
  <p:notesSz cx="6815138" cy="982345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95">
          <p15:clr>
            <a:srgbClr val="A4A3A4"/>
          </p15:clr>
        </p15:guide>
        <p15:guide id="2" pos="214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F8A"/>
    <a:srgbClr val="004070"/>
    <a:srgbClr val="76F3F6"/>
    <a:srgbClr val="8ED4DE"/>
    <a:srgbClr val="43D9E9"/>
    <a:srgbClr val="663300"/>
    <a:srgbClr val="996633"/>
    <a:srgbClr val="F48F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43" autoAdjust="0"/>
    <p:restoredTop sz="95036" autoAdjust="0"/>
  </p:normalViewPr>
  <p:slideViewPr>
    <p:cSldViewPr snapToGrid="0">
      <p:cViewPr varScale="1">
        <p:scale>
          <a:sx n="79" d="100"/>
          <a:sy n="79" d="100"/>
        </p:scale>
        <p:origin x="1550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-1842" y="-102"/>
      </p:cViewPr>
      <p:guideLst>
        <p:guide orient="horz" pos="3095"/>
        <p:guide pos="2146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2750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60800" y="0"/>
            <a:ext cx="2952750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F608CE6-C265-4461-A81B-D5C661AA9DB8}" type="datetimeFigureOut">
              <a:rPr lang="ru-RU"/>
              <a:pPr>
                <a:defRPr/>
              </a:pPr>
              <a:t>11.12.2019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9331325"/>
            <a:ext cx="2952750" cy="4905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60800" y="9331325"/>
            <a:ext cx="2952750" cy="49053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F5AAA155-85A4-4724-9360-D5AF12ADAA69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2750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60800" y="0"/>
            <a:ext cx="2952750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B2AC656A-3646-47CC-BA7D-BEADE636DA42}" type="datetimeFigureOut">
              <a:rPr lang="ru-RU"/>
              <a:pPr>
                <a:defRPr/>
              </a:pPr>
              <a:t>11.12.2019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736600"/>
            <a:ext cx="4911725" cy="36845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1038" y="4665663"/>
            <a:ext cx="5453062" cy="4421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331325"/>
            <a:ext cx="2952750" cy="4905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60800" y="9331325"/>
            <a:ext cx="2952750" cy="49053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44B9B509-778E-44FE-A300-EC676244691E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 useBgFill="1">
        <p:nvSpPr>
          <p:cNvPr id="5" name="Скругленный прямоугольник 4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Прямоугольник 5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11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2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3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7D0323D-565F-4630-B507-CDA5D3AA5AF8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5197020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06A1AF-C77E-471E-815F-3B2DF59F718D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685629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6DC40E-9B7F-499C-BC0C-AF4C9B85862E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84485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43E36F-A90C-4FA3-8131-4550F84BDD43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323526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 useBgFill="1">
        <p:nvSpPr>
          <p:cNvPr id="5" name="Скругленный прямоугольник 4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Прямоугольник 5"/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1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521F3B2-B303-4533-AFB8-E31B44F036DA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3876955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4FBB24-25F4-45B7-AAEA-0BCBE49AFA3C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122642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Содержимое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D720DD-65C8-495F-900D-4A6120CFDF8C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934237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6A4180-5A00-430B-8531-534879203FC1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790696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28B85F-FE11-4248-8637-16A6C6DC19B4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361341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 useBgFill="1">
        <p:nvSpPr>
          <p:cNvPr id="6" name="Скругленный прямоугольник 5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0088E75-2B51-4F74-BFDE-5CD3549FE654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373364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Прямоугольник 5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ru-RU" noProof="0"/>
              <a:t>Вставка рисунка</a:t>
            </a:r>
            <a:endParaRPr lang="en-US" noProof="0" dirty="0"/>
          </a:p>
        </p:txBody>
      </p:sp>
      <p:sp>
        <p:nvSpPr>
          <p:cNvPr id="8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10615F1-11ED-490E-8FF3-DE2FCF88D1DA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071640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43D9E9"/>
            </a:gs>
            <a:gs pos="50000">
              <a:srgbClr val="F9BFB9"/>
            </a:gs>
            <a:gs pos="100000">
              <a:srgbClr val="FBE0DD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 useBgFill="1">
        <p:nvSpPr>
          <p:cNvPr id="8" name="Скругленный прямоугольник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28" name="Заголовок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заголовка</a:t>
            </a:r>
            <a:endParaRPr lang="en-US" altLang="ru-RU"/>
          </a:p>
        </p:txBody>
      </p:sp>
      <p:sp>
        <p:nvSpPr>
          <p:cNvPr id="1029" name="Текст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  <a:endParaRPr lang="en-US" altLang="ru-RU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vert="horz" wrap="none" lIns="0" tIns="0" rIns="0" bIns="0" numCol="1" anchor="ctr" anchorCtr="1" compatLnSpc="1">
            <a:prstTxWarp prst="textNoShape">
              <a:avLst/>
            </a:prstTxWarp>
            <a:noAutofit/>
          </a:bodyPr>
          <a:lstStyle>
            <a:lvl1pPr algn="ctr" eaLnBrk="1" hangingPunct="1">
              <a:defRPr sz="1400" smtClean="0">
                <a:solidFill>
                  <a:srgbClr val="FFFFFF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E2686811-CDCD-4AE7-A987-2D6AFEE7EB78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75" r:id="rId2"/>
    <p:sldLayoutId id="2147483783" r:id="rId3"/>
    <p:sldLayoutId id="2147483776" r:id="rId4"/>
    <p:sldLayoutId id="2147483777" r:id="rId5"/>
    <p:sldLayoutId id="2147483778" r:id="rId6"/>
    <p:sldLayoutId id="2147483779" r:id="rId7"/>
    <p:sldLayoutId id="2147483784" r:id="rId8"/>
    <p:sldLayoutId id="2147483785" r:id="rId9"/>
    <p:sldLayoutId id="2147483780" r:id="rId10"/>
    <p:sldLayoutId id="214748378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anose="05020102010507070707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Oval 1"/>
          <p:cNvSpPr>
            <a:spLocks noChangeArrowheads="1"/>
          </p:cNvSpPr>
          <p:nvPr/>
        </p:nvSpPr>
        <p:spPr bwMode="auto">
          <a:xfrm>
            <a:off x="8664575" y="0"/>
            <a:ext cx="479425" cy="479425"/>
          </a:xfrm>
          <a:prstGeom prst="ellipse">
            <a:avLst/>
          </a:prstGeom>
          <a:solidFill>
            <a:srgbClr val="FFFF99"/>
          </a:solidFill>
          <a:ln w="28575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800" b="1">
                <a:solidFill>
                  <a:srgbClr val="FF0000"/>
                </a:solidFill>
                <a:latin typeface="Arial" panose="020B0604020202020204" pitchFamily="34" charset="0"/>
              </a:rPr>
              <a:t>1</a:t>
            </a:r>
            <a:endParaRPr lang="ru-RU" altLang="ru-RU" sz="1800" b="1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8195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Times New Roman" panose="02020603050405020304" pitchFamily="18" charset="0"/>
            </a:endParaRPr>
          </a:p>
        </p:txBody>
      </p:sp>
      <p:sp>
        <p:nvSpPr>
          <p:cNvPr id="8196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Times New Roman" panose="02020603050405020304" pitchFamily="18" charset="0"/>
            </a:endParaRPr>
          </a:p>
        </p:txBody>
      </p:sp>
      <p:sp>
        <p:nvSpPr>
          <p:cNvPr id="8197" name="Rectangle 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Times New Roman" panose="02020603050405020304" pitchFamily="18" charset="0"/>
            </a:endParaRPr>
          </a:p>
        </p:txBody>
      </p:sp>
      <p:sp>
        <p:nvSpPr>
          <p:cNvPr id="8198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Times New Roman" panose="02020603050405020304" pitchFamily="18" charset="0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B021C9D2-F0E7-40CE-B5D3-28F322815B7A}"/>
              </a:ext>
            </a:extLst>
          </p:cNvPr>
          <p:cNvSpPr/>
          <p:nvPr/>
        </p:nvSpPr>
        <p:spPr>
          <a:xfrm>
            <a:off x="252918" y="346714"/>
            <a:ext cx="87159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ea typeface="Calibri" panose="020F0502020204030204" pitchFamily="34" charset="0"/>
              </a:rPr>
              <a:t>ПОРЯДОК РАСЧЕТА ОСНОВНЫХ ХАРАКТЕРИСТИК РЛС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E34342C-7C13-4574-AEC7-5841DCBE78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77" y="1619257"/>
            <a:ext cx="8949446" cy="242213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27F2754-FE76-4E44-B205-E4135535EC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23" y="4441918"/>
            <a:ext cx="8945400" cy="1453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080040"/>
      </p:ext>
    </p:extLst>
  </p:cSld>
  <p:clrMapOvr>
    <a:masterClrMapping/>
  </p:clrMapOvr>
  <p:transition spd="med">
    <p:checke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Oval 1"/>
          <p:cNvSpPr>
            <a:spLocks noChangeArrowheads="1"/>
          </p:cNvSpPr>
          <p:nvPr/>
        </p:nvSpPr>
        <p:spPr bwMode="auto">
          <a:xfrm>
            <a:off x="8664575" y="0"/>
            <a:ext cx="479425" cy="479425"/>
          </a:xfrm>
          <a:prstGeom prst="ellipse">
            <a:avLst/>
          </a:prstGeom>
          <a:solidFill>
            <a:srgbClr val="FFFF99"/>
          </a:solidFill>
          <a:ln w="28575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800" b="1" dirty="0">
                <a:solidFill>
                  <a:srgbClr val="FF0000"/>
                </a:solidFill>
                <a:latin typeface="Arial" panose="020B0604020202020204" pitchFamily="34" charset="0"/>
              </a:rPr>
              <a:t>2</a:t>
            </a:r>
            <a:endParaRPr lang="ru-RU" altLang="ru-RU" sz="1800" b="1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8195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Times New Roman" panose="02020603050405020304" pitchFamily="18" charset="0"/>
            </a:endParaRPr>
          </a:p>
        </p:txBody>
      </p:sp>
      <p:sp>
        <p:nvSpPr>
          <p:cNvPr id="8196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Times New Roman" panose="02020603050405020304" pitchFamily="18" charset="0"/>
            </a:endParaRPr>
          </a:p>
        </p:txBody>
      </p:sp>
      <p:sp>
        <p:nvSpPr>
          <p:cNvPr id="8197" name="Rectangle 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Times New Roman" panose="02020603050405020304" pitchFamily="18" charset="0"/>
            </a:endParaRPr>
          </a:p>
        </p:txBody>
      </p:sp>
      <p:sp>
        <p:nvSpPr>
          <p:cNvPr id="8198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Times New Roman" panose="02020603050405020304" pitchFamily="18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2DB636E1-2A08-4B05-8750-C621DF5019A5}"/>
              </a:ext>
            </a:extLst>
          </p:cNvPr>
          <p:cNvSpPr/>
          <p:nvPr/>
        </p:nvSpPr>
        <p:spPr>
          <a:xfrm>
            <a:off x="2053972" y="-100542"/>
            <a:ext cx="4556632" cy="5799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spcBef>
                <a:spcPts val="1200"/>
              </a:spcBef>
              <a:spcAft>
                <a:spcPts val="800"/>
              </a:spcAft>
            </a:pPr>
            <a:r>
              <a:rPr lang="ru-RU" b="1" dirty="0">
                <a:ea typeface="Calibri" panose="020F0502020204030204" pitchFamily="34" charset="0"/>
              </a:rPr>
              <a:t>Основные расчетные операции</a:t>
            </a:r>
            <a:endParaRPr lang="ru-RU" sz="2800" dirty="0">
              <a:ea typeface="Calibri" panose="020F050202020403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A17F9D6-67EE-49A7-94FE-F13FBFCD42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24" y="529913"/>
            <a:ext cx="9247332" cy="6221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292261"/>
      </p:ext>
    </p:extLst>
  </p:cSld>
  <p:clrMapOvr>
    <a:masterClrMapping/>
  </p:clrMapOvr>
  <p:transition spd="med">
    <p:checke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Oval 1"/>
          <p:cNvSpPr>
            <a:spLocks noChangeArrowheads="1"/>
          </p:cNvSpPr>
          <p:nvPr/>
        </p:nvSpPr>
        <p:spPr bwMode="auto">
          <a:xfrm>
            <a:off x="8664575" y="0"/>
            <a:ext cx="479425" cy="479425"/>
          </a:xfrm>
          <a:prstGeom prst="ellipse">
            <a:avLst/>
          </a:prstGeom>
          <a:solidFill>
            <a:srgbClr val="FFFF99"/>
          </a:solidFill>
          <a:ln w="28575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800" b="1" dirty="0">
                <a:solidFill>
                  <a:srgbClr val="FF0000"/>
                </a:solidFill>
                <a:latin typeface="Arial" panose="020B0604020202020204" pitchFamily="34" charset="0"/>
              </a:rPr>
              <a:t>3</a:t>
            </a:r>
            <a:endParaRPr lang="ru-RU" altLang="ru-RU" sz="1800" b="1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8195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Times New Roman" panose="02020603050405020304" pitchFamily="18" charset="0"/>
            </a:endParaRPr>
          </a:p>
        </p:txBody>
      </p:sp>
      <p:sp>
        <p:nvSpPr>
          <p:cNvPr id="8196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Times New Roman" panose="02020603050405020304" pitchFamily="18" charset="0"/>
            </a:endParaRPr>
          </a:p>
        </p:txBody>
      </p:sp>
      <p:sp>
        <p:nvSpPr>
          <p:cNvPr id="8197" name="Rectangle 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Times New Roman" panose="02020603050405020304" pitchFamily="18" charset="0"/>
            </a:endParaRPr>
          </a:p>
        </p:txBody>
      </p:sp>
      <p:sp>
        <p:nvSpPr>
          <p:cNvPr id="8198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7A6ECC0-22EC-4249-9074-DE2AD9262B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49" y="687910"/>
            <a:ext cx="8939719" cy="5464341"/>
          </a:xfrm>
          <a:prstGeom prst="rect">
            <a:avLst/>
          </a:prstGeom>
        </p:spPr>
      </p:pic>
    </p:spTree>
  </p:cSld>
  <p:clrMapOvr>
    <a:masterClrMapping/>
  </p:clrMapOvr>
  <p:transition spd="med">
    <p:checke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Times New Roman" panose="02020603050405020304" pitchFamily="18" charset="0"/>
            </a:endParaRPr>
          </a:p>
        </p:txBody>
      </p:sp>
      <p:sp>
        <p:nvSpPr>
          <p:cNvPr id="8196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Times New Roman" panose="02020603050405020304" pitchFamily="18" charset="0"/>
            </a:endParaRPr>
          </a:p>
        </p:txBody>
      </p:sp>
      <p:sp>
        <p:nvSpPr>
          <p:cNvPr id="8197" name="Rectangle 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Times New Roman" panose="02020603050405020304" pitchFamily="18" charset="0"/>
            </a:endParaRPr>
          </a:p>
        </p:txBody>
      </p:sp>
      <p:sp>
        <p:nvSpPr>
          <p:cNvPr id="8198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Times New Roman" panose="02020603050405020304" pitchFamily="18" charset="0"/>
            </a:endParaRPr>
          </a:p>
        </p:txBody>
      </p:sp>
      <p:sp>
        <p:nvSpPr>
          <p:cNvPr id="8194" name="Oval 1"/>
          <p:cNvSpPr>
            <a:spLocks noChangeArrowheads="1"/>
          </p:cNvSpPr>
          <p:nvPr/>
        </p:nvSpPr>
        <p:spPr bwMode="auto">
          <a:xfrm>
            <a:off x="8664575" y="0"/>
            <a:ext cx="479425" cy="479425"/>
          </a:xfrm>
          <a:prstGeom prst="ellipse">
            <a:avLst/>
          </a:prstGeom>
          <a:solidFill>
            <a:srgbClr val="FFFF99"/>
          </a:solidFill>
          <a:ln w="28575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800" b="1" dirty="0">
                <a:solidFill>
                  <a:srgbClr val="FF0000"/>
                </a:solidFill>
                <a:latin typeface="Arial" panose="020B0604020202020204" pitchFamily="34" charset="0"/>
              </a:rPr>
              <a:t>4</a:t>
            </a:r>
            <a:endParaRPr lang="ru-RU" altLang="ru-RU" sz="1800" b="1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C6125479-FC17-4533-A5A8-F6A8037A11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05" y="547908"/>
            <a:ext cx="8939719" cy="5743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991108"/>
      </p:ext>
    </p:extLst>
  </p:cSld>
  <p:clrMapOvr>
    <a:masterClrMapping/>
  </p:clrMapOvr>
  <p:transition spd="med">
    <p:checke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Oval 1"/>
          <p:cNvSpPr>
            <a:spLocks noChangeArrowheads="1"/>
          </p:cNvSpPr>
          <p:nvPr/>
        </p:nvSpPr>
        <p:spPr bwMode="auto">
          <a:xfrm>
            <a:off x="8664575" y="0"/>
            <a:ext cx="479425" cy="479425"/>
          </a:xfrm>
          <a:prstGeom prst="ellipse">
            <a:avLst/>
          </a:prstGeom>
          <a:solidFill>
            <a:srgbClr val="FFFF99"/>
          </a:solidFill>
          <a:ln w="28575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800" b="1" dirty="0">
                <a:solidFill>
                  <a:srgbClr val="FF0000"/>
                </a:solidFill>
                <a:latin typeface="Arial" panose="020B0604020202020204" pitchFamily="34" charset="0"/>
              </a:rPr>
              <a:t>5</a:t>
            </a:r>
            <a:endParaRPr lang="ru-RU" altLang="ru-RU" sz="1800" b="1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8195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Times New Roman" panose="02020603050405020304" pitchFamily="18" charset="0"/>
            </a:endParaRPr>
          </a:p>
        </p:txBody>
      </p:sp>
      <p:sp>
        <p:nvSpPr>
          <p:cNvPr id="8196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Times New Roman" panose="02020603050405020304" pitchFamily="18" charset="0"/>
            </a:endParaRPr>
          </a:p>
        </p:txBody>
      </p:sp>
      <p:sp>
        <p:nvSpPr>
          <p:cNvPr id="8197" name="Rectangle 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Times New Roman" panose="02020603050405020304" pitchFamily="18" charset="0"/>
            </a:endParaRPr>
          </a:p>
        </p:txBody>
      </p:sp>
      <p:sp>
        <p:nvSpPr>
          <p:cNvPr id="8198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Times New Roman" panose="02020603050405020304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0731472-2ADF-4507-ADDD-26F07871A7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05" y="448217"/>
            <a:ext cx="8929991" cy="6181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03046"/>
      </p:ext>
    </p:extLst>
  </p:cSld>
  <p:clrMapOvr>
    <a:masterClrMapping/>
  </p:clrMapOvr>
  <p:transition spd="med">
    <p:checke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Oval 1"/>
          <p:cNvSpPr>
            <a:spLocks noChangeArrowheads="1"/>
          </p:cNvSpPr>
          <p:nvPr/>
        </p:nvSpPr>
        <p:spPr bwMode="auto">
          <a:xfrm>
            <a:off x="8664575" y="0"/>
            <a:ext cx="479425" cy="479425"/>
          </a:xfrm>
          <a:prstGeom prst="ellipse">
            <a:avLst/>
          </a:prstGeom>
          <a:solidFill>
            <a:srgbClr val="FFFF99"/>
          </a:solidFill>
          <a:ln w="28575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800" b="1" dirty="0">
                <a:solidFill>
                  <a:srgbClr val="FF0000"/>
                </a:solidFill>
                <a:latin typeface="Arial" panose="020B0604020202020204" pitchFamily="34" charset="0"/>
              </a:rPr>
              <a:t>6</a:t>
            </a:r>
            <a:endParaRPr lang="ru-RU" altLang="ru-RU" sz="1800" b="1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8195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Times New Roman" panose="02020603050405020304" pitchFamily="18" charset="0"/>
            </a:endParaRPr>
          </a:p>
        </p:txBody>
      </p:sp>
      <p:sp>
        <p:nvSpPr>
          <p:cNvPr id="8196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Times New Roman" panose="02020603050405020304" pitchFamily="18" charset="0"/>
            </a:endParaRPr>
          </a:p>
        </p:txBody>
      </p:sp>
      <p:sp>
        <p:nvSpPr>
          <p:cNvPr id="8197" name="Rectangle 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Times New Roman" panose="02020603050405020304" pitchFamily="18" charset="0"/>
            </a:endParaRPr>
          </a:p>
        </p:txBody>
      </p:sp>
      <p:sp>
        <p:nvSpPr>
          <p:cNvPr id="8198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Times New Roman" panose="02020603050405020304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4409651-8173-4A6D-93AF-0AB8563F5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49" y="668964"/>
            <a:ext cx="8959173" cy="5514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386382"/>
      </p:ext>
    </p:extLst>
  </p:cSld>
  <p:clrMapOvr>
    <a:masterClrMapping/>
  </p:clrMapOvr>
  <p:transition spd="med">
    <p:checker dir="vert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праведливость">
  <a:themeElements>
    <a:clrScheme name="Справедливость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Справедливость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Справедливость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3035</TotalTime>
  <Words>14</Words>
  <Application>Microsoft Office PowerPoint</Application>
  <PresentationFormat>Экран (4:3)</PresentationFormat>
  <Paragraphs>8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4" baseType="lpstr">
      <vt:lpstr>Arial</vt:lpstr>
      <vt:lpstr>Calibri</vt:lpstr>
      <vt:lpstr>Cambria</vt:lpstr>
      <vt:lpstr>Franklin Gothic Book</vt:lpstr>
      <vt:lpstr>Perpetua</vt:lpstr>
      <vt:lpstr>Times New Roman</vt:lpstr>
      <vt:lpstr>Wingdings 2</vt:lpstr>
      <vt:lpstr>Справедливость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Роман</dc:creator>
  <cp:lastModifiedBy>Роман Ипанов</cp:lastModifiedBy>
  <cp:revision>585</cp:revision>
  <dcterms:created xsi:type="dcterms:W3CDTF">1601-01-01T00:00:00Z</dcterms:created>
  <dcterms:modified xsi:type="dcterms:W3CDTF">2019-12-11T18:39:50Z</dcterms:modified>
</cp:coreProperties>
</file>