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017A-F156-40A2-98E4-9621A858FCB3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882A-FA92-45EC-8127-DB3E1106A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38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017A-F156-40A2-98E4-9621A858FCB3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882A-FA92-45EC-8127-DB3E1106A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60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017A-F156-40A2-98E4-9621A858FCB3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882A-FA92-45EC-8127-DB3E1106A14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662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017A-F156-40A2-98E4-9621A858FCB3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882A-FA92-45EC-8127-DB3E1106A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57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017A-F156-40A2-98E4-9621A858FCB3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882A-FA92-45EC-8127-DB3E1106A14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604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017A-F156-40A2-98E4-9621A858FCB3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882A-FA92-45EC-8127-DB3E1106A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60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017A-F156-40A2-98E4-9621A858FCB3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882A-FA92-45EC-8127-DB3E1106A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308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017A-F156-40A2-98E4-9621A858FCB3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882A-FA92-45EC-8127-DB3E1106A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54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017A-F156-40A2-98E4-9621A858FCB3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882A-FA92-45EC-8127-DB3E1106A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85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017A-F156-40A2-98E4-9621A858FCB3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882A-FA92-45EC-8127-DB3E1106A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42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017A-F156-40A2-98E4-9621A858FCB3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882A-FA92-45EC-8127-DB3E1106A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91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017A-F156-40A2-98E4-9621A858FCB3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882A-FA92-45EC-8127-DB3E1106A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73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017A-F156-40A2-98E4-9621A858FCB3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882A-FA92-45EC-8127-DB3E1106A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00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017A-F156-40A2-98E4-9621A858FCB3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882A-FA92-45EC-8127-DB3E1106A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61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017A-F156-40A2-98E4-9621A858FCB3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882A-FA92-45EC-8127-DB3E1106A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47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017A-F156-40A2-98E4-9621A858FCB3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882A-FA92-45EC-8127-DB3E1106A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67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F017A-F156-40A2-98E4-9621A858FCB3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1A882A-FA92-45EC-8127-DB3E1106A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5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0AB8FD-AAD6-4E34-8FB0-FFB4F3129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513" y="741241"/>
            <a:ext cx="7662973" cy="537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A90442-3CE4-4CC1-BE03-26553D01F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err="1">
                <a:solidFill>
                  <a:schemeClr val="accent1"/>
                </a:solidFill>
              </a:rPr>
              <a:t>Filmobot</a:t>
            </a:r>
            <a:endParaRPr lang="ru-RU" sz="8000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B4A91-8DA3-46AF-8201-03AC6F3C9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2943" y="6110572"/>
            <a:ext cx="9144000" cy="1971752"/>
          </a:xfrm>
        </p:spPr>
        <p:txBody>
          <a:bodyPr/>
          <a:lstStyle/>
          <a:p>
            <a:r>
              <a:rPr lang="ru-RU" dirty="0"/>
              <a:t>Мищенко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277588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4413-6681-4249-8C69-9E0F8DBF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03C39-5E84-424E-B673-204C7F4C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Сложность в выборе фильма из-за неудобной структуры.</a:t>
            </a:r>
          </a:p>
          <a:p>
            <a:pPr marL="0" indent="0">
              <a:buNone/>
            </a:pPr>
            <a:r>
              <a:rPr lang="ru-RU" sz="2400" dirty="0"/>
              <a:t>Бот должен решить проблему в сборе базы и выборе фильма, так как они будут сортироваться под запрос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27096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FC1E7B-C9E7-45A2-ABF6-D6F2ED27DCFB}"/>
              </a:ext>
            </a:extLst>
          </p:cNvPr>
          <p:cNvSpPr/>
          <p:nvPr/>
        </p:nvSpPr>
        <p:spPr>
          <a:xfrm>
            <a:off x="679597" y="3710763"/>
            <a:ext cx="2105247" cy="1148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логин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80B1F-9FD1-41EA-84E1-DC071C4FA5AE}"/>
              </a:ext>
            </a:extLst>
          </p:cNvPr>
          <p:cNvSpPr/>
          <p:nvPr/>
        </p:nvSpPr>
        <p:spPr>
          <a:xfrm>
            <a:off x="2881865" y="3710763"/>
            <a:ext cx="2105247" cy="1148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пароль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F273E-146D-4C65-A779-46C807A2CD3E}"/>
              </a:ext>
            </a:extLst>
          </p:cNvPr>
          <p:cNvSpPr/>
          <p:nvPr/>
        </p:nvSpPr>
        <p:spPr>
          <a:xfrm>
            <a:off x="2784844" y="2360424"/>
            <a:ext cx="2105247" cy="1148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базе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DB438F-6864-4CE8-B59D-2736F96A6243}"/>
              </a:ext>
            </a:extLst>
          </p:cNvPr>
          <p:cNvSpPr/>
          <p:nvPr/>
        </p:nvSpPr>
        <p:spPr>
          <a:xfrm>
            <a:off x="7311654" y="2360425"/>
            <a:ext cx="2105247" cy="1148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 в базе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7F9F60-90B7-4FDF-BA09-BA00AF69FB03}"/>
              </a:ext>
            </a:extLst>
          </p:cNvPr>
          <p:cNvSpPr/>
          <p:nvPr/>
        </p:nvSpPr>
        <p:spPr>
          <a:xfrm>
            <a:off x="5682217" y="3707219"/>
            <a:ext cx="2105247" cy="1148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8D2F64-2293-4CF5-BC4A-9F9E0B16500C}"/>
              </a:ext>
            </a:extLst>
          </p:cNvPr>
          <p:cNvSpPr/>
          <p:nvPr/>
        </p:nvSpPr>
        <p:spPr>
          <a:xfrm>
            <a:off x="10086753" y="3684185"/>
            <a:ext cx="2105247" cy="1148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пароль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D985F-B46F-4DA5-9138-7975A3A94DFF}"/>
              </a:ext>
            </a:extLst>
          </p:cNvPr>
          <p:cNvSpPr/>
          <p:nvPr/>
        </p:nvSpPr>
        <p:spPr>
          <a:xfrm>
            <a:off x="7896446" y="3684186"/>
            <a:ext cx="2105247" cy="1148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возраст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466DA-8BAF-4C2B-B3CB-0BF2C1540885}"/>
              </a:ext>
            </a:extLst>
          </p:cNvPr>
          <p:cNvSpPr/>
          <p:nvPr/>
        </p:nvSpPr>
        <p:spPr>
          <a:xfrm>
            <a:off x="5043376" y="1139455"/>
            <a:ext cx="2105247" cy="1148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76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84B691-0BA0-4BEA-8B7C-8F330B51C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93" y="267214"/>
            <a:ext cx="2995375" cy="63235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42F5F-B7AA-41FD-B435-5F7D06E12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06" y="267213"/>
            <a:ext cx="2995375" cy="63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1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84EF4E-48EE-4FE0-AF2D-A8556450E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869" y="304800"/>
            <a:ext cx="2959768" cy="6248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E9197-FD64-4908-9E5B-BEBEB582D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2" y="304800"/>
            <a:ext cx="2959768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6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64BF-EF73-4902-8C66-57D92521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9FAD7B-2A39-4924-8473-E976A51F5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11" y="338235"/>
            <a:ext cx="2928092" cy="61815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128986-46D4-46A3-BB5A-215CAB7ED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083" y="338234"/>
            <a:ext cx="2928092" cy="6181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1CFC2D-9BDD-427E-8051-784BE4A41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55" y="338231"/>
            <a:ext cx="2928093" cy="618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4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42E53E-A89E-4B8F-9ECB-CE794F04BE5E}"/>
              </a:ext>
            </a:extLst>
          </p:cNvPr>
          <p:cNvSpPr/>
          <p:nvPr/>
        </p:nvSpPr>
        <p:spPr>
          <a:xfrm>
            <a:off x="5160335" y="1467293"/>
            <a:ext cx="1871330" cy="87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62029-8E0F-4861-88E9-B5709626EC17}"/>
              </a:ext>
            </a:extLst>
          </p:cNvPr>
          <p:cNvSpPr/>
          <p:nvPr/>
        </p:nvSpPr>
        <p:spPr>
          <a:xfrm>
            <a:off x="7290390" y="3769242"/>
            <a:ext cx="178626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Войти из аккаунта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E7932-5650-4E95-9F49-243FFC896EC1}"/>
              </a:ext>
            </a:extLst>
          </p:cNvPr>
          <p:cNvSpPr/>
          <p:nvPr/>
        </p:nvSpPr>
        <p:spPr>
          <a:xfrm>
            <a:off x="984398" y="2672316"/>
            <a:ext cx="178626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хоррор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E65FD-0006-43FD-8D93-FDDA13347F86}"/>
              </a:ext>
            </a:extLst>
          </p:cNvPr>
          <p:cNvSpPr/>
          <p:nvPr/>
        </p:nvSpPr>
        <p:spPr>
          <a:xfrm>
            <a:off x="3055088" y="2677632"/>
            <a:ext cx="178626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драма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47C49A-BD1C-414E-90FF-EC70B385D706}"/>
              </a:ext>
            </a:extLst>
          </p:cNvPr>
          <p:cNvSpPr/>
          <p:nvPr/>
        </p:nvSpPr>
        <p:spPr>
          <a:xfrm>
            <a:off x="5179827" y="2677632"/>
            <a:ext cx="178626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мелодрама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F89114-2199-4429-A05A-138516CFE791}"/>
              </a:ext>
            </a:extLst>
          </p:cNvPr>
          <p:cNvSpPr/>
          <p:nvPr/>
        </p:nvSpPr>
        <p:spPr>
          <a:xfrm>
            <a:off x="7290391" y="2677632"/>
            <a:ext cx="178626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триллер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8C640B-40FB-43F6-A12B-A155D64B4A40}"/>
              </a:ext>
            </a:extLst>
          </p:cNvPr>
          <p:cNvSpPr/>
          <p:nvPr/>
        </p:nvSpPr>
        <p:spPr>
          <a:xfrm>
            <a:off x="9400955" y="2672316"/>
            <a:ext cx="178626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комедия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5F73F-07D7-4946-9A7F-6EC0FA801830}"/>
              </a:ext>
            </a:extLst>
          </p:cNvPr>
          <p:cNvSpPr/>
          <p:nvPr/>
        </p:nvSpPr>
        <p:spPr>
          <a:xfrm>
            <a:off x="3055088" y="3769242"/>
            <a:ext cx="178626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стоп</a:t>
            </a:r>
          </a:p>
        </p:txBody>
      </p:sp>
    </p:spTree>
    <p:extLst>
      <p:ext uri="{BB962C8B-B14F-4D97-AF65-F5344CB8AC3E}">
        <p14:creationId xmlns:p14="http://schemas.microsoft.com/office/powerpoint/2010/main" val="420988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D71B-1CFB-4298-A253-E0B8CF308018}"/>
              </a:ext>
            </a:extLst>
          </p:cNvPr>
          <p:cNvSpPr txBox="1"/>
          <p:nvPr/>
        </p:nvSpPr>
        <p:spPr>
          <a:xfrm>
            <a:off x="3827722" y="2782669"/>
            <a:ext cx="720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0193471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56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Filmobot</vt:lpstr>
      <vt:lpstr>Проблема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Filmobot</dc:title>
  <dc:creator>Алексей Мищенко</dc:creator>
  <cp:lastModifiedBy>Алексей Мищенко</cp:lastModifiedBy>
  <cp:revision>4</cp:revision>
  <dcterms:created xsi:type="dcterms:W3CDTF">2021-04-28T16:54:38Z</dcterms:created>
  <dcterms:modified xsi:type="dcterms:W3CDTF">2021-04-28T17:13:23Z</dcterms:modified>
</cp:coreProperties>
</file>