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Stark" initials="TS" lastIdx="1" clrIdx="0">
    <p:extLst>
      <p:ext uri="{19B8F6BF-5375-455C-9EA6-DF929625EA0E}">
        <p15:presenceInfo xmlns:p15="http://schemas.microsoft.com/office/powerpoint/2012/main" userId="Tony St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76E5-2BCC-460F-85F5-F91CBFAE08E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7C13-9BE1-45CF-97A3-C991D4658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08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76E5-2BCC-460F-85F5-F91CBFAE08E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7C13-9BE1-45CF-97A3-C991D4658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6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76E5-2BCC-460F-85F5-F91CBFAE08E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7C13-9BE1-45CF-97A3-C991D4658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234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76E5-2BCC-460F-85F5-F91CBFAE08E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7C13-9BE1-45CF-97A3-C991D4658C1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496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76E5-2BCC-460F-85F5-F91CBFAE08E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7C13-9BE1-45CF-97A3-C991D4658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0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76E5-2BCC-460F-85F5-F91CBFAE08E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7C13-9BE1-45CF-97A3-C991D4658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720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76E5-2BCC-460F-85F5-F91CBFAE08E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7C13-9BE1-45CF-97A3-C991D4658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76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76E5-2BCC-460F-85F5-F91CBFAE08E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7C13-9BE1-45CF-97A3-C991D4658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643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76E5-2BCC-460F-85F5-F91CBFAE08E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7C13-9BE1-45CF-97A3-C991D4658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18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76E5-2BCC-460F-85F5-F91CBFAE08E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7C13-9BE1-45CF-97A3-C991D4658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83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76E5-2BCC-460F-85F5-F91CBFAE08E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7C13-9BE1-45CF-97A3-C991D4658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8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76E5-2BCC-460F-85F5-F91CBFAE08E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7C13-9BE1-45CF-97A3-C991D4658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71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76E5-2BCC-460F-85F5-F91CBFAE08E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7C13-9BE1-45CF-97A3-C991D4658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2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76E5-2BCC-460F-85F5-F91CBFAE08E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7C13-9BE1-45CF-97A3-C991D4658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95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76E5-2BCC-460F-85F5-F91CBFAE08E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7C13-9BE1-45CF-97A3-C991D4658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62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76E5-2BCC-460F-85F5-F91CBFAE08E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7C13-9BE1-45CF-97A3-C991D4658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62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76E5-2BCC-460F-85F5-F91CBFAE08E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7C13-9BE1-45CF-97A3-C991D4658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90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D776E5-2BCC-460F-85F5-F91CBFAE08E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A7C13-9BE1-45CF-97A3-C991D4658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778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896" y="173736"/>
            <a:ext cx="11631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Программа </a:t>
            </a:r>
            <a:r>
              <a:rPr lang="en-US" dirty="0" err="1" smtClean="0"/>
              <a:t>HardLoad</a:t>
            </a:r>
            <a:r>
              <a:rPr lang="en-US" dirty="0" smtClean="0"/>
              <a:t> </a:t>
            </a:r>
            <a:r>
              <a:rPr lang="ru-RU" dirty="0" smtClean="0"/>
              <a:t>предназначена для копирования любых файлов из любых директорий. В указанную вами папку или </a:t>
            </a:r>
            <a:r>
              <a:rPr lang="en-US" dirty="0" smtClean="0"/>
              <a:t>USB </a:t>
            </a:r>
            <a:r>
              <a:rPr lang="ru-RU" dirty="0" smtClean="0"/>
              <a:t>диск.</a:t>
            </a:r>
          </a:p>
          <a:p>
            <a:r>
              <a:rPr lang="ru-RU" dirty="0" smtClean="0"/>
              <a:t>Программа проста в использовании. Имеет интуитивно понятный интерфейс.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33" y="2054803"/>
            <a:ext cx="4600575" cy="2305050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2355274" y="1953491"/>
            <a:ext cx="1260762" cy="44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540328" y="1293698"/>
            <a:ext cx="1814946" cy="761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Найти и добавить файл в список</a:t>
            </a:r>
            <a:endParaRPr lang="ru-RU" sz="1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729345" y="1097066"/>
            <a:ext cx="2092037" cy="71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Удалить выделенные файлы из списка</a:t>
            </a:r>
            <a:endParaRPr lang="ru-RU" sz="1200" dirty="0"/>
          </a:p>
        </p:txBody>
      </p:sp>
      <p:cxnSp>
        <p:nvCxnSpPr>
          <p:cNvPr id="16" name="Прямая со стрелкой 15"/>
          <p:cNvCxnSpPr>
            <a:stCxn id="14" idx="2"/>
          </p:cNvCxnSpPr>
          <p:nvPr/>
        </p:nvCxnSpPr>
        <p:spPr>
          <a:xfrm>
            <a:off x="3775364" y="1814945"/>
            <a:ext cx="284018" cy="5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010912" y="1097066"/>
            <a:ext cx="1225296" cy="71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Начать грузить</a:t>
            </a:r>
            <a:endParaRPr lang="ru-RU" sz="1200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4821382" y="1814945"/>
            <a:ext cx="390698" cy="5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6391656" y="1097066"/>
            <a:ext cx="1234440" cy="71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Остановка загрузки</a:t>
            </a:r>
            <a:endParaRPr lang="ru-RU" sz="1200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5212080" y="1814945"/>
            <a:ext cx="1271016" cy="5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126480" y="2772682"/>
            <a:ext cx="1554480" cy="857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Выбрать папку, куда писать файлы</a:t>
            </a:r>
            <a:endParaRPr lang="ru-RU" sz="1200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7287491" y="3630383"/>
            <a:ext cx="676933" cy="46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3" y="4461165"/>
            <a:ext cx="4572000" cy="2286000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417127" y="5029200"/>
            <a:ext cx="2341418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Список файлов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27" idx="1"/>
          </p:cNvCxnSpPr>
          <p:nvPr/>
        </p:nvCxnSpPr>
        <p:spPr>
          <a:xfrm flipH="1" flipV="1">
            <a:off x="2729345" y="5317590"/>
            <a:ext cx="2687782" cy="23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437418" y="1293698"/>
            <a:ext cx="332509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Для копирования файлов необходимо:</a:t>
            </a:r>
          </a:p>
          <a:p>
            <a:pPr marL="342900" indent="-342900">
              <a:buAutoNum type="arabicPeriod"/>
            </a:pPr>
            <a:r>
              <a:rPr lang="ru-RU" sz="1400" dirty="0" smtClean="0"/>
              <a:t>Запустить программу.</a:t>
            </a:r>
          </a:p>
          <a:p>
            <a:pPr marL="342900" indent="-342900">
              <a:buAutoNum type="arabicPeriod"/>
            </a:pPr>
            <a:r>
              <a:rPr lang="ru-RU" sz="1400" dirty="0" smtClean="0"/>
              <a:t>Добавить файлы через кнопку «Найти и добавить файл в список»</a:t>
            </a:r>
          </a:p>
          <a:p>
            <a:pPr marL="342900" indent="-342900">
              <a:buAutoNum type="arabicPeriod"/>
            </a:pPr>
            <a:r>
              <a:rPr lang="ru-RU" sz="1400" dirty="0" smtClean="0"/>
              <a:t>В списке файлов поставить отметку в </a:t>
            </a:r>
            <a:r>
              <a:rPr lang="ru-RU" sz="1400" dirty="0" err="1" smtClean="0"/>
              <a:t>чекбоксе</a:t>
            </a:r>
            <a:r>
              <a:rPr lang="ru-RU" sz="1400" dirty="0" smtClean="0"/>
              <a:t> около файла.</a:t>
            </a:r>
          </a:p>
          <a:p>
            <a:pPr marL="342900" indent="-342900">
              <a:buAutoNum type="arabicPeriod"/>
            </a:pPr>
            <a:r>
              <a:rPr lang="ru-RU" sz="1400" dirty="0" smtClean="0"/>
              <a:t>Выбрать папку, куда писать файлы через соответствующую кнопку</a:t>
            </a:r>
          </a:p>
          <a:p>
            <a:pPr marL="342900" indent="-342900">
              <a:buAutoNum type="arabicPeriod"/>
            </a:pPr>
            <a:r>
              <a:rPr lang="ru-RU" sz="1400" dirty="0" smtClean="0"/>
              <a:t>Нажать «Начать </a:t>
            </a:r>
            <a:r>
              <a:rPr lang="ru-RU" sz="1400" smtClean="0"/>
              <a:t>грузить</a:t>
            </a:r>
            <a:r>
              <a:rPr lang="ru-RU" sz="1400" smtClean="0"/>
              <a:t>».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224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96</Words>
  <Application>Microsoft Office PowerPoint</Application>
  <PresentationFormat>Широкоэкранный</PresentationFormat>
  <Paragraphs>14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Ион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Tony Stark</dc:creator>
  <cp:lastModifiedBy>Tony Stark</cp:lastModifiedBy>
  <cp:revision>4</cp:revision>
  <dcterms:created xsi:type="dcterms:W3CDTF">2021-04-27T09:10:47Z</dcterms:created>
  <dcterms:modified xsi:type="dcterms:W3CDTF">2021-04-27T09:46:59Z</dcterms:modified>
</cp:coreProperties>
</file>