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7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36556-97C5-407E-ADBC-E9CFA7270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884F34-033B-40D7-8F05-60FCFA83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EBEF6-45DA-4272-8CFA-90F49427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B0DE9-F2C9-45D8-9E79-91290726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AFA76-FE35-4215-9F6A-E13A88AE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7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0611E-0CC8-4585-81C5-D7DAE036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6E431-8AE4-4D83-9710-E7B863BB1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FE14C5-8694-46F3-8E24-2C2E546A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88B37-C57A-4EB6-8CED-86579698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0BE8A-7669-4346-B915-6B196907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68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B82431-99F2-4D19-9F33-33622F76A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1986BB-A769-4423-98CF-BBED2DF2A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50B59-BFED-4883-982F-B2C42072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68AE8-7F8E-4551-8C12-52CFE724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2097BE-E148-4C4C-8638-13396B26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7A411-A466-4729-A47D-78F705C8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FB304-5927-4FF0-8EE6-64E4E179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CD360A-B465-42A6-9B8B-D56DE94D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F5FBE-6A26-43CE-8AAA-D9E63329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E6849-718A-44CA-A468-3DAF7939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04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8FA4-8C04-4974-AA11-3E822517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73D7BC-C30F-405E-A5FE-B4D343AC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8B96A-C6D4-4494-AB17-3641E86A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A681AB-EC87-453A-9F8C-1DCC0F88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347254-E7B1-4A0F-8A27-CE5CFF90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00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73000-6C4F-4300-A7CD-F49AEFD1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281CC-01A5-40DA-9450-66097755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E5D62-66B8-431A-9118-D78E9890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6422FE-4C04-4A88-988D-61383B58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AA1FB-27AD-4D83-BA3D-0EDC929D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BD4E11-080A-48AD-9EC4-302E23BA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5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8A49D-77BD-44CB-A9DF-5D35DD8E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802B1-920A-4DB5-AFD9-439FD9C3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DC1FB9-C1B3-48DF-B7FC-9C5B9731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E9A335-B285-43E2-B41A-D405950F5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DF6ECB-B2ED-40D9-BC98-F5DEAFB50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70E21A-9A26-4C24-97D4-0C4AAA5C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BBB6CF-67DE-4627-822B-0A8FD0A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179C1A-D843-44D8-A828-7E798972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40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E5C5A-2410-46E3-973B-914C299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029AC2-7073-4B1B-B96F-E8F1CC96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646B28-C85C-4542-AD79-9C9CE02F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70CF77-CB2B-4FDA-8517-FFF2C149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41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1CBBB8-FDC4-4806-81F7-5EF2373A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F15113-547E-46F6-971D-BE976F02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83C421-5390-4982-89B3-FC78FEBE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5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97CA8-6DF9-4A56-9EE3-F1C91206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A51BB-A2E4-4013-BD27-9345A050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EFD9A0-68EF-4226-93D8-DD828708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35674-08AC-4E21-BF9B-76C4DAB7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E8215E-25A8-4281-B738-F8CDBC9A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0A73E7-27D6-4F59-980A-73C42AFD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05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80F8C-2693-4EC4-B3A6-ECF3CF33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17408-D050-4691-910F-17F3FABE9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359BC1-5B7A-48F0-A00C-1637226B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4EC63-7713-460A-A8AE-308C6464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D4C4F8-7BA3-49BC-8069-C2599A33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B06752-4F82-4626-A2F5-D76689B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60116-A2D2-4E6A-8A0F-7E1306C6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4E64EF-2CB5-4449-B2F2-67FACC9E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4662C-9474-4491-9BEC-4B8278EA8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F6F9-C25D-440B-94B1-AFBFCCAD373D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C8688-C579-41A7-B9DC-9ED391EAC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07C8DA-BE37-476E-9E6F-DE25DB925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805F3-0AA1-49A7-BB72-E2D79ACE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52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" TargetMode="External"/><Relationship Id="rId2" Type="http://schemas.openxmlformats.org/officeDocument/2006/relationships/hyperlink" Target="https://learn.microsoft.com/ru-ru/dotnet/standard/to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DC10-1136-4C57-A0F8-999BFCA3E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Платформа </a:t>
            </a:r>
            <a:r>
              <a:rPr lang="en-US" dirty="0"/>
              <a:t>ASP.NET 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67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707D-3CDF-448F-9246-B486C073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- hosting models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A39B8E-5EAA-4E2D-A61F-85FC344A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5" y="1690688"/>
            <a:ext cx="4498990" cy="43916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070B14-7FAC-477D-837B-3F15612CB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29" y="1690688"/>
            <a:ext cx="673511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F15E2-232D-4F54-9524-209C5C18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– hybrid apps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D9667A-DEDE-4523-A486-51F63F7D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20" y="1936814"/>
            <a:ext cx="7418560" cy="4167143"/>
          </a:xfrm>
        </p:spPr>
      </p:pic>
    </p:spTree>
    <p:extLst>
      <p:ext uri="{BB962C8B-B14F-4D97-AF65-F5344CB8AC3E}">
        <p14:creationId xmlns:p14="http://schemas.microsoft.com/office/powerpoint/2010/main" val="426588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AA83B-7C6C-403F-8937-990B62CE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- </a:t>
            </a:r>
            <a:r>
              <a:rPr lang="en-US" dirty="0" err="1"/>
              <a:t>WebAPI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E0A718-3B38-4195-8378-108DEA485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7625"/>
            <a:ext cx="6111240" cy="40614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B141F-67F4-4EAE-8A8E-1D8E03442C13}"/>
              </a:ext>
            </a:extLst>
          </p:cNvPr>
          <p:cNvSpPr txBox="1"/>
          <p:nvPr/>
        </p:nvSpPr>
        <p:spPr>
          <a:xfrm>
            <a:off x="957404" y="1394295"/>
            <a:ext cx="10766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Web API представляет способ построения приложения ASP.NET, который специально заточен для работы в стиле REST</a:t>
            </a: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9DD7E70A-3B5C-4C6D-873D-4D3AB696D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54" y="3011816"/>
            <a:ext cx="5409904" cy="2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B6977-0AC3-4C86-86BC-3F1E0385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433F1-C4B6-4068-9098-9F73806A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378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Веб-приложение - клиент-серверное приложение, в котором клиент взаимодействует с веб-сервером при помощи браузера.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4408D2-CFC9-4AD8-965B-5F3F29942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89" y="2779414"/>
            <a:ext cx="685714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8970E-7EFC-4198-9D1B-DB4680B1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веб приложений</a:t>
            </a:r>
            <a:r>
              <a:rPr lang="en-US" dirty="0"/>
              <a:t> – MPA, SPA, PWA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B1A4BD-B9D8-4DD8-B266-4AA959826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24156"/>
            <a:ext cx="6858000" cy="3333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64478D-1205-4375-82BD-7A21080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9" y="1889188"/>
            <a:ext cx="5183197" cy="46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D681E-B895-466D-8855-0BF779F1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ABE1F-AF15-4158-ADA0-C7F3D878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8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MVC – </a:t>
            </a:r>
            <a:r>
              <a:rPr lang="ru-RU" dirty="0"/>
              <a:t>шаблон проектирования для разделения приложения на компоненты. Цель – разделить бизнес логику от представления (</a:t>
            </a:r>
            <a:r>
              <a:rPr lang="en-US" dirty="0"/>
              <a:t>UI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AE4DF8-0B96-460D-B069-EA27C0EF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1835"/>
            <a:ext cx="3887422" cy="4276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6A31B-864C-4935-99FA-7EFC10628534}"/>
              </a:ext>
            </a:extLst>
          </p:cNvPr>
          <p:cNvSpPr txBox="1"/>
          <p:nvPr/>
        </p:nvSpPr>
        <p:spPr>
          <a:xfrm>
            <a:off x="4984376" y="2904565"/>
            <a:ext cx="5925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– </a:t>
            </a:r>
            <a:r>
              <a:rPr lang="ru-RU" dirty="0"/>
              <a:t>модель, компонент отвечающую за данные и их состояния. </a:t>
            </a:r>
          </a:p>
          <a:p>
            <a:r>
              <a:rPr lang="en-US" dirty="0"/>
              <a:t>View - </a:t>
            </a:r>
            <a:r>
              <a:rPr lang="ru-RU" dirty="0"/>
              <a:t>Представление отвечает за получение необходимых данных из модели и отправляет их пользователю. Представление не обрабатывает введённые данные пользователя. Т.е. Пользовательский интерфейс.</a:t>
            </a:r>
          </a:p>
          <a:p>
            <a:r>
              <a:rPr lang="en-US" dirty="0"/>
              <a:t>Controller - </a:t>
            </a:r>
            <a:r>
              <a:rPr lang="ru-RU" dirty="0"/>
              <a:t>Контроллер обеспечивает «связь» между пользователем и системой. Контролирует и направляет данные от пользователя к системе и наоборот. Использует модель и представление для реализации необходимого действия. Отвечает за логику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656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F9A3-23C2-4F40-A9BF-D3606B19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Модель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B6C945-0065-46F7-B930-A927C7BB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20" y="1548155"/>
            <a:ext cx="5500945" cy="46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F9A3-23C2-4F40-A9BF-D3606B19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Контроллер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AC760F-3635-4AB8-BF29-31F3A078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96" y="1367231"/>
            <a:ext cx="4090774" cy="53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F9A3-23C2-4F40-A9BF-D3606B19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Представление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Razor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D3D5D4-B55C-4710-857D-D840B6E5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9772"/>
            <a:ext cx="7093605" cy="3950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E60EDE-BA30-4843-9E67-BE94F64B1037}"/>
              </a:ext>
            </a:extLst>
          </p:cNvPr>
          <p:cNvSpPr txBox="1"/>
          <p:nvPr/>
        </p:nvSpPr>
        <p:spPr>
          <a:xfrm>
            <a:off x="722014" y="5569545"/>
            <a:ext cx="10821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Razor </a:t>
            </a:r>
            <a:r>
              <a:rPr lang="ru-RU" dirty="0"/>
              <a:t>является синтаксисом для шаблонизации</a:t>
            </a:r>
            <a:r>
              <a:rPr lang="en-US" dirty="0"/>
              <a:t>. </a:t>
            </a:r>
            <a:r>
              <a:rPr lang="ru-RU" dirty="0"/>
              <a:t>Используется в платформе </a:t>
            </a:r>
            <a:r>
              <a:rPr lang="en-US" dirty="0"/>
              <a:t>ASP.NET Core </a:t>
            </a:r>
            <a:r>
              <a:rPr lang="ru-RU" dirty="0"/>
              <a:t>для шаблонизации разметки </a:t>
            </a:r>
            <a:r>
              <a:rPr lang="en-US" dirty="0"/>
              <a:t>HTML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52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9EB9-C907-4E09-8965-FC322AC8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Razor Pages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D58ED-4FF3-48BC-969D-D3D04D58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89"/>
            <a:ext cx="10515600" cy="126160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Razor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 делает создание кодов сценариев для страниц проще и эффективнее по сравнению с использованием контроллеров и представлений.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9C237-5E28-48B4-B4DC-C701D9D6E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29"/>
          <a:stretch/>
        </p:blipFill>
        <p:spPr>
          <a:xfrm>
            <a:off x="952348" y="2589296"/>
            <a:ext cx="2533236" cy="25340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183BC8-4943-4656-974A-1E81633F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556" y="2589296"/>
            <a:ext cx="570627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3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0C056-A153-4F9F-BF2D-3E669592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</a:t>
            </a:r>
            <a:r>
              <a:rPr lang="en-US" dirty="0" err="1"/>
              <a:t>Blazor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D5BD1-39D6-438F-9AB6-8DAEBF9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Платформа </a:t>
            </a:r>
            <a:r>
              <a:rPr lang="ru-RU" dirty="0" err="1"/>
              <a:t>Blazor</a:t>
            </a:r>
            <a:r>
              <a:rPr lang="ru-RU" dirty="0"/>
              <a:t> предназначена для создания интерактивного веб-интерфейса на стороне клиента с использованием </a:t>
            </a:r>
            <a:r>
              <a:rPr lang="ru-RU" dirty="0">
                <a:hlinkClick r:id="rId2"/>
              </a:rPr>
              <a:t>.NET</a:t>
            </a:r>
            <a:r>
              <a:rPr lang="ru-RU" dirty="0"/>
              <a:t> и предоставляет следующие возможности: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расширенных интерактивных интерфейсов пользовательского интерфейса с помощью </a:t>
            </a:r>
            <a:r>
              <a:rPr lang="ru-RU" dirty="0">
                <a:hlinkClick r:id="rId3"/>
              </a:rPr>
              <a:t>C#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совместное использование серверной и клиентской логик приложений, написанных с помощью .NET;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отображение пользовательского интерфейса в виде HTML-страницы с CSS для широкой поддержки браузеров, в том числе для мобильных устройств.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гибридных классических и мобильных приложений с помощью .NET и </a:t>
            </a:r>
            <a:r>
              <a:rPr lang="ru-RU" dirty="0" err="1"/>
              <a:t>Blazor</a:t>
            </a:r>
            <a:r>
              <a:rPr lang="ru-RU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32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302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Платформа ASP.NET CORE</vt:lpstr>
      <vt:lpstr>Веб-приложение</vt:lpstr>
      <vt:lpstr>Виды веб приложений – MPA, SPA, PWA</vt:lpstr>
      <vt:lpstr>ASP.NET Core MVC</vt:lpstr>
      <vt:lpstr>Пример - Модель </vt:lpstr>
      <vt:lpstr>Пример – Контроллер</vt:lpstr>
      <vt:lpstr>Пример – Представление на Razor</vt:lpstr>
      <vt:lpstr>ASP.NET Core – Razor Pages</vt:lpstr>
      <vt:lpstr>ASP.NET Core – Blazor</vt:lpstr>
      <vt:lpstr>Blazor - hosting models</vt:lpstr>
      <vt:lpstr>Blazor – hybrid apps</vt:lpstr>
      <vt:lpstr>ASP.Net Core - WebAPI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Амир Камолов</dc:creator>
  <cp:lastModifiedBy>Амир Камолов</cp:lastModifiedBy>
  <cp:revision>7</cp:revision>
  <dcterms:created xsi:type="dcterms:W3CDTF">2023-10-28T13:51:35Z</dcterms:created>
  <dcterms:modified xsi:type="dcterms:W3CDTF">2023-10-28T14:58:31Z</dcterms:modified>
</cp:coreProperties>
</file>