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64" r:id="rId4"/>
    <p:sldId id="276" r:id="rId5"/>
    <p:sldId id="282" r:id="rId6"/>
    <p:sldId id="273" r:id="rId7"/>
    <p:sldId id="279" r:id="rId8"/>
    <p:sldId id="278" r:id="rId9"/>
    <p:sldId id="280" r:id="rId10"/>
    <p:sldId id="270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B3E2E5-1A2F-4D45-B303-DE761BF71503}" type="datetimeFigureOut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2F26FD-2C58-4963-8293-A5A231A698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0297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F7FE39-FCB6-4489-8200-5F999AEADDEF}" type="slidenum">
              <a:rPr lang="ru-RU" altLang="ru-RU" smtClean="0"/>
              <a:pPr/>
              <a:t>1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12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CE32ED1-E80B-4533-BDF3-FDB43C63D6F9}" type="slidenum">
              <a:rPr lang="ru-RU" altLang="ru-RU" smtClean="0"/>
              <a:pPr/>
              <a:t>3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3986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65D83E8-984B-459F-8175-F267B7810697}" type="slidenum">
              <a:rPr lang="ru-RU" altLang="ru-RU" smtClean="0"/>
              <a:pPr/>
              <a:t>10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355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9C3F3-D7CB-40C0-9A07-2CDE20CBE8F6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13F3B-829F-4F42-BF72-AE206E1CC5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53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DD30-869B-4962-9A1E-C06BFB3FD458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909B-DD01-4CD7-939A-9EC05FE80A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282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DA85-D06D-4B7C-B3AE-31247E2227D2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94AA6-3930-4B8F-8260-A3E882CA2C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971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706A-DC02-4A41-8D29-41160D0A5A59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A9F4B-38AF-4EFE-BE16-56DB15E21DD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19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406F-B44D-4E3E-BC4C-BD674F5CE125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9909-CE5B-4F19-AB76-4F6D73061F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68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D438-6CDD-412F-A1A0-474663AE26F0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2C70B-6839-49A3-8C70-E45CDA5C90E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209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08B41-4010-4053-B9BF-E71EC8995C27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C78C7-08B4-4FC8-99EB-4B7D097AEE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87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88F3-74C8-4430-97E3-674C2739BBE2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1800-C30A-4C01-9EB0-4BD700533C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8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8762-908A-4667-B4AD-3AC3C581D601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41C81-E1D0-49B6-BCED-27CAE80E906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85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B1EC0-E3DE-45C0-A216-2F9E2DDF03A1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309D-5A22-4209-921A-AD5B70043F6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87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B75D-24A2-4668-969B-89A3A1ABA1D5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1F67E-C125-445D-830C-AAD3286E2D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14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6DE4F9-F137-48CB-B63C-88EE3C512B9A}" type="datetime1">
              <a:rPr lang="ru-RU"/>
              <a:pPr>
                <a:defRPr/>
              </a:pPr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8BF881-C864-4882-92EF-7A7BD88A29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8988"/>
            <a:ext cx="914876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708400" y="4868863"/>
            <a:ext cx="4824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latin typeface="Verdana" panose="020B0604030504040204" pitchFamily="34" charset="0"/>
              </a:rPr>
              <a:t>SiMarket</a:t>
            </a:r>
            <a:endParaRPr lang="ru-RU" altLang="ru-RU" b="1">
              <a:latin typeface="Verdana" panose="020B0604030504040204" pitchFamily="34" charset="0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6948488" y="4549775"/>
            <a:ext cx="2206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Команда: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ФО-260001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Иван Быков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Антон Гизатуллин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Максим Гнатив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ФО-260002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Алексей Постников</a:t>
            </a:r>
          </a:p>
        </p:txBody>
      </p:sp>
      <p:pic>
        <p:nvPicPr>
          <p:cNvPr id="3077" name="Picture 2" descr="C:\Users\ИнФО\Desktop\23391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593725"/>
            <a:ext cx="91503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https://www.exocur.ru/wp-content/uploads/2018/05/Torgi-na-birz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94"/>
            <a:ext cx="10052842" cy="67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0"/>
            <a:ext cx="846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	</a:t>
            </a:r>
            <a:r>
              <a:rPr lang="ru-RU" altLang="ru-RU" sz="1000" b="1"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123728" y="3288769"/>
            <a:ext cx="82089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Спасибо за внимание!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Прямоугольник 2"/>
          <p:cNvSpPr>
            <a:spLocks noChangeArrowheads="1"/>
          </p:cNvSpPr>
          <p:nvPr/>
        </p:nvSpPr>
        <p:spPr bwMode="auto">
          <a:xfrm>
            <a:off x="0" y="0"/>
            <a:ext cx="6413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750" y="765175"/>
            <a:ext cx="6264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sz="2800" b="1" dirty="0" smtClean="0">
                <a:latin typeface="+mj-lt"/>
              </a:rPr>
              <a:t>Введение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125" name="Прямоугольник 1"/>
          <p:cNvSpPr>
            <a:spLocks noChangeArrowheads="1"/>
          </p:cNvSpPr>
          <p:nvPr/>
        </p:nvSpPr>
        <p:spPr bwMode="auto">
          <a:xfrm>
            <a:off x="539750" y="1430338"/>
            <a:ext cx="7920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Цель нашего проекта – помощь школьникам и студентам в ознакомлении с фондовой биржей и ее возможностями.</a:t>
            </a:r>
          </a:p>
        </p:txBody>
      </p:sp>
      <p:pic>
        <p:nvPicPr>
          <p:cNvPr id="512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013"/>
            <a:ext cx="91440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0" y="0"/>
            <a:ext cx="846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1412875"/>
            <a:ext cx="8208963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/>
              <a:t>Программистские задачи: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Создать эмуляцию компаний, продающих пакеты акций;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Разработать самодостаточный рынок, способный функционировать без вмешательства игрока;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Организовать взаимодействие игрока с рынком;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/>
              <a:t>Реализовать систему случайных событий, влияющих на поведение рынка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Natasha\Desktop\dc097fcb-3d82-4f3b-9539-7203b7f92096_610x375_f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0" y="0"/>
            <a:ext cx="810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705803"/>
            <a:ext cx="460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altLang="ru-RU" sz="2400" b="1" dirty="0"/>
              <a:t>Результаты проделанной работы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0" y="0"/>
            <a:ext cx="810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714697"/>
            <a:ext cx="21259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altLang="ru-RU" sz="2400" b="1" dirty="0" smtClean="0"/>
              <a:t>Рынок и игрок</a:t>
            </a:r>
          </a:p>
          <a:p>
            <a:pPr>
              <a:defRPr/>
            </a:pP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0" y="0"/>
            <a:ext cx="810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7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9838"/>
            <a:ext cx="1350645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Прямоугольник 2"/>
          <p:cNvSpPr>
            <a:spLocks noChangeArrowheads="1"/>
          </p:cNvSpPr>
          <p:nvPr/>
        </p:nvSpPr>
        <p:spPr bwMode="auto">
          <a:xfrm>
            <a:off x="467544" y="764704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Начало игры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0"/>
            <a:ext cx="810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Прямоугольник 2"/>
          <p:cNvSpPr>
            <a:spLocks noChangeArrowheads="1"/>
          </p:cNvSpPr>
          <p:nvPr/>
        </p:nvSpPr>
        <p:spPr bwMode="auto">
          <a:xfrm>
            <a:off x="467544" y="677070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Рынок</a:t>
            </a:r>
            <a:r>
              <a:rPr lang="ru-RU" altLang="ru-RU" sz="1800" dirty="0"/>
              <a:t> – списки предложений о покупке и продаже пакетов акций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13376377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0"/>
            <a:ext cx="810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TextBox 3"/>
          <p:cNvSpPr txBox="1">
            <a:spLocks noChangeArrowheads="1"/>
          </p:cNvSpPr>
          <p:nvPr/>
        </p:nvSpPr>
        <p:spPr bwMode="auto">
          <a:xfrm>
            <a:off x="250825" y="1420813"/>
            <a:ext cx="82089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</a:rPr>
              <a:t>Игрок может выбрать компанию, посмотреть предложения о продаже акций этой компании.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</a:rPr>
              <a:t>Есть возможность разместить запрос о покупке желаемого количества акций не дороже цены, заданной игроком.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250825" y="6237288"/>
            <a:ext cx="5256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</a:rPr>
              <a:t>Каждая успешная операция заносится в историю.</a:t>
            </a:r>
          </a:p>
        </p:txBody>
      </p:sp>
      <p:pic>
        <p:nvPicPr>
          <p:cNvPr id="10247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0325"/>
            <a:ext cx="142176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0"/>
            <a:ext cx="810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SiMarket</a:t>
            </a:r>
            <a:endParaRPr lang="en-US" altLang="ru-RU" sz="1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50825" y="1416050"/>
            <a:ext cx="5256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 smtClean="0">
                <a:solidFill>
                  <a:srgbClr val="000000"/>
                </a:solidFill>
              </a:rPr>
              <a:t>События</a:t>
            </a:r>
            <a:r>
              <a:rPr lang="ru-RU" altLang="ru-RU" sz="1800" dirty="0" smtClean="0">
                <a:solidFill>
                  <a:srgbClr val="000000"/>
                </a:solidFill>
              </a:rPr>
              <a:t> происходят</a:t>
            </a:r>
            <a:r>
              <a:rPr lang="en-US" altLang="ru-RU" sz="1800" dirty="0" smtClean="0">
                <a:solidFill>
                  <a:srgbClr val="000000"/>
                </a:solidFill>
              </a:rPr>
              <a:t> </a:t>
            </a:r>
            <a:r>
              <a:rPr lang="ru-RU" altLang="ru-RU" sz="1800" dirty="0">
                <a:solidFill>
                  <a:srgbClr val="000000"/>
                </a:solidFill>
              </a:rPr>
              <a:t>в</a:t>
            </a:r>
            <a:r>
              <a:rPr lang="ru-RU" altLang="ru-RU" sz="1800" dirty="0" smtClean="0">
                <a:solidFill>
                  <a:srgbClr val="000000"/>
                </a:solidFill>
              </a:rPr>
              <a:t>ремя от времени и влияют </a:t>
            </a:r>
            <a:r>
              <a:rPr lang="ru-RU" altLang="ru-RU" sz="1800" dirty="0">
                <a:solidFill>
                  <a:srgbClr val="000000"/>
                </a:solidFill>
              </a:rPr>
              <a:t>на рыночную ситуацию.</a:t>
            </a:r>
          </a:p>
        </p:txBody>
      </p:sp>
      <p:pic>
        <p:nvPicPr>
          <p:cNvPr id="11270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200"/>
            <a:ext cx="141859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140</Words>
  <Application>Microsoft Office PowerPoint</Application>
  <PresentationFormat>Экран (4:3)</PresentationFormat>
  <Paragraphs>39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RePack by Diakov</cp:lastModifiedBy>
  <cp:revision>57</cp:revision>
  <dcterms:created xsi:type="dcterms:W3CDTF">2011-09-19T03:23:37Z</dcterms:created>
  <dcterms:modified xsi:type="dcterms:W3CDTF">2018-06-03T18:16:47Z</dcterms:modified>
</cp:coreProperties>
</file>