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BDC37-4993-4D47-B075-5E59CDDB5BA0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1F364915-9A20-4D2A-BE98-46ABF133EF95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Консольное приложение для автоматизации</a:t>
          </a:r>
          <a:endParaRPr lang="ru-RU" b="1" dirty="0">
            <a:solidFill>
              <a:schemeClr val="tx1"/>
            </a:solidFill>
          </a:endParaRPr>
        </a:p>
      </dgm:t>
    </dgm:pt>
    <dgm:pt modelId="{1989607E-2C7E-4DE5-98C1-C05A6DF0BEAE}" type="parTrans" cxnId="{F85A7471-FF45-47A9-BC16-CC9AE160B59B}">
      <dgm:prSet/>
      <dgm:spPr/>
      <dgm:t>
        <a:bodyPr/>
        <a:lstStyle/>
        <a:p>
          <a:endParaRPr lang="ru-RU"/>
        </a:p>
      </dgm:t>
    </dgm:pt>
    <dgm:pt modelId="{0C1A30C3-9DE7-4E9E-AEDD-5EBE7A8B7E7B}" type="sibTrans" cxnId="{F85A7471-FF45-47A9-BC16-CC9AE160B59B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A1C9D31C-1198-483A-8614-419FDC357440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Графическое приложение для конфигурации</a:t>
          </a:r>
          <a:endParaRPr lang="ru-RU" b="1" dirty="0">
            <a:solidFill>
              <a:schemeClr val="tx1"/>
            </a:solidFill>
          </a:endParaRPr>
        </a:p>
      </dgm:t>
    </dgm:pt>
    <dgm:pt modelId="{4F8AD051-3D6D-48A9-8219-31C64A8174D2}" type="parTrans" cxnId="{F4814E12-03EB-4386-BD5A-6B2C2C2C7C39}">
      <dgm:prSet/>
      <dgm:spPr/>
      <dgm:t>
        <a:bodyPr/>
        <a:lstStyle/>
        <a:p>
          <a:endParaRPr lang="ru-RU"/>
        </a:p>
      </dgm:t>
    </dgm:pt>
    <dgm:pt modelId="{2ECA5C51-FE00-44CD-AE8A-74F60D605A77}" type="sibTrans" cxnId="{F4814E12-03EB-4386-BD5A-6B2C2C2C7C39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6438BCBA-1D9F-4DBA-9FF1-6747EA021E2E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WEB-</a:t>
          </a:r>
          <a:r>
            <a:rPr lang="ru-RU" b="1" dirty="0" smtClean="0">
              <a:solidFill>
                <a:schemeClr val="tx1"/>
              </a:solidFill>
            </a:rPr>
            <a:t>панель администратора</a:t>
          </a:r>
          <a:endParaRPr lang="ru-RU" b="1" dirty="0">
            <a:solidFill>
              <a:schemeClr val="tx1"/>
            </a:solidFill>
          </a:endParaRPr>
        </a:p>
      </dgm:t>
    </dgm:pt>
    <dgm:pt modelId="{696E3E00-9E53-401C-AA1A-A42FDF20AD42}" type="parTrans" cxnId="{AF807C19-CC74-4DBA-8837-91B51F341C89}">
      <dgm:prSet/>
      <dgm:spPr/>
      <dgm:t>
        <a:bodyPr/>
        <a:lstStyle/>
        <a:p>
          <a:endParaRPr lang="ru-RU"/>
        </a:p>
      </dgm:t>
    </dgm:pt>
    <dgm:pt modelId="{B0703923-3F0C-4B77-98B7-6B7FB90907DE}" type="sibTrans" cxnId="{AF807C19-CC74-4DBA-8837-91B51F341C89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405FAD10-A8F8-42E3-A13D-C446E23A7C66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WEB-</a:t>
          </a:r>
          <a:r>
            <a:rPr lang="ru-RU" b="1" dirty="0" smtClean="0">
              <a:solidFill>
                <a:schemeClr val="tx1"/>
              </a:solidFill>
            </a:rPr>
            <a:t>сервис</a:t>
          </a:r>
          <a:endParaRPr lang="ru-RU" b="1" dirty="0">
            <a:solidFill>
              <a:schemeClr val="tx1"/>
            </a:solidFill>
          </a:endParaRPr>
        </a:p>
      </dgm:t>
    </dgm:pt>
    <dgm:pt modelId="{23EAA99C-AA4C-46F4-B0FE-124D84563B39}" type="parTrans" cxnId="{6A881126-73A1-4099-AB1B-EC25F089466B}">
      <dgm:prSet/>
      <dgm:spPr/>
      <dgm:t>
        <a:bodyPr/>
        <a:lstStyle/>
        <a:p>
          <a:endParaRPr lang="ru-RU"/>
        </a:p>
      </dgm:t>
    </dgm:pt>
    <dgm:pt modelId="{BFD8710C-6517-4269-8C14-325C1F3A57A5}" type="sibTrans" cxnId="{6A881126-73A1-4099-AB1B-EC25F089466B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70637D0D-587F-4B81-BFA7-E41754173AC6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Мобильное приложение для конечного пользователя</a:t>
          </a:r>
          <a:endParaRPr lang="ru-RU" b="1" dirty="0">
            <a:solidFill>
              <a:schemeClr val="tx1"/>
            </a:solidFill>
          </a:endParaRPr>
        </a:p>
      </dgm:t>
    </dgm:pt>
    <dgm:pt modelId="{05E1EDCA-48FA-49C4-99F4-B7562366FF04}" type="parTrans" cxnId="{20495766-6E11-4D79-806B-290144B592BC}">
      <dgm:prSet/>
      <dgm:spPr/>
      <dgm:t>
        <a:bodyPr/>
        <a:lstStyle/>
        <a:p>
          <a:endParaRPr lang="ru-RU"/>
        </a:p>
      </dgm:t>
    </dgm:pt>
    <dgm:pt modelId="{9C9D3ECB-054A-4681-B2E7-53A3083A1638}" type="sibTrans" cxnId="{20495766-6E11-4D79-806B-290144B592BC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76AC2748-29E8-482A-8D6C-9E5646E7B2E0}" type="pres">
      <dgm:prSet presAssocID="{E21BDC37-4993-4D47-B075-5E59CDDB5B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7255D4-14EF-4E60-B623-A76135892F4A}" type="pres">
      <dgm:prSet presAssocID="{1F364915-9A20-4D2A-BE98-46ABF133EF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C7E7AD-2D41-42B9-A6FB-ED528E0C0493}" type="pres">
      <dgm:prSet presAssocID="{1F364915-9A20-4D2A-BE98-46ABF133EF95}" presName="spNode" presStyleCnt="0"/>
      <dgm:spPr/>
    </dgm:pt>
    <dgm:pt modelId="{423D1C74-038C-433C-B04F-1E807C097ED4}" type="pres">
      <dgm:prSet presAssocID="{0C1A30C3-9DE7-4E9E-AEDD-5EBE7A8B7E7B}" presName="sibTrans" presStyleLbl="sibTrans1D1" presStyleIdx="0" presStyleCnt="5"/>
      <dgm:spPr/>
      <dgm:t>
        <a:bodyPr/>
        <a:lstStyle/>
        <a:p>
          <a:endParaRPr lang="ru-RU"/>
        </a:p>
      </dgm:t>
    </dgm:pt>
    <dgm:pt modelId="{29F18E6D-209F-4058-80B1-811A23460425}" type="pres">
      <dgm:prSet presAssocID="{A1C9D31C-1198-483A-8614-419FDC3574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20F03-1873-439E-BF1C-CA9633F80E53}" type="pres">
      <dgm:prSet presAssocID="{A1C9D31C-1198-483A-8614-419FDC357440}" presName="spNode" presStyleCnt="0"/>
      <dgm:spPr/>
    </dgm:pt>
    <dgm:pt modelId="{DAD97528-4994-439A-821A-C2FABDB9CE0B}" type="pres">
      <dgm:prSet presAssocID="{2ECA5C51-FE00-44CD-AE8A-74F60D605A77}" presName="sibTrans" presStyleLbl="sibTrans1D1" presStyleIdx="1" presStyleCnt="5"/>
      <dgm:spPr/>
      <dgm:t>
        <a:bodyPr/>
        <a:lstStyle/>
        <a:p>
          <a:endParaRPr lang="ru-RU"/>
        </a:p>
      </dgm:t>
    </dgm:pt>
    <dgm:pt modelId="{0F57504E-7CE8-459F-A4CC-0AB410E2EED2}" type="pres">
      <dgm:prSet presAssocID="{6438BCBA-1D9F-4DBA-9FF1-6747EA021E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4BB48-8211-4D90-9477-FCC7AF2D3E34}" type="pres">
      <dgm:prSet presAssocID="{6438BCBA-1D9F-4DBA-9FF1-6747EA021E2E}" presName="spNode" presStyleCnt="0"/>
      <dgm:spPr/>
    </dgm:pt>
    <dgm:pt modelId="{5A555E29-5386-41C5-BC5F-A3032C97F428}" type="pres">
      <dgm:prSet presAssocID="{B0703923-3F0C-4B77-98B7-6B7FB90907DE}" presName="sibTrans" presStyleLbl="sibTrans1D1" presStyleIdx="2" presStyleCnt="5"/>
      <dgm:spPr/>
      <dgm:t>
        <a:bodyPr/>
        <a:lstStyle/>
        <a:p>
          <a:endParaRPr lang="ru-RU"/>
        </a:p>
      </dgm:t>
    </dgm:pt>
    <dgm:pt modelId="{CE27BFC8-6ED8-461B-B53C-122FE9C86DC0}" type="pres">
      <dgm:prSet presAssocID="{405FAD10-A8F8-42E3-A13D-C446E23A7C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63D6B7-20A6-495F-9AC3-D88FC89CD911}" type="pres">
      <dgm:prSet presAssocID="{405FAD10-A8F8-42E3-A13D-C446E23A7C66}" presName="spNode" presStyleCnt="0"/>
      <dgm:spPr/>
    </dgm:pt>
    <dgm:pt modelId="{7412BC30-5AE2-4A22-AA2B-19BB0D02DB75}" type="pres">
      <dgm:prSet presAssocID="{BFD8710C-6517-4269-8C14-325C1F3A57A5}" presName="sibTrans" presStyleLbl="sibTrans1D1" presStyleIdx="3" presStyleCnt="5"/>
      <dgm:spPr/>
      <dgm:t>
        <a:bodyPr/>
        <a:lstStyle/>
        <a:p>
          <a:endParaRPr lang="ru-RU"/>
        </a:p>
      </dgm:t>
    </dgm:pt>
    <dgm:pt modelId="{8D3BA878-BE10-4B61-AB3A-380EA2595206}" type="pres">
      <dgm:prSet presAssocID="{70637D0D-587F-4B81-BFA7-E41754173AC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DE9F6F-FB9C-4F4A-B246-2332D78C0181}" type="pres">
      <dgm:prSet presAssocID="{70637D0D-587F-4B81-BFA7-E41754173AC6}" presName="spNode" presStyleCnt="0"/>
      <dgm:spPr/>
    </dgm:pt>
    <dgm:pt modelId="{BF9AAD22-9D65-4CE0-BC5D-1F942BF55044}" type="pres">
      <dgm:prSet presAssocID="{9C9D3ECB-054A-4681-B2E7-53A3083A1638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06F77BA6-7DF4-4DA0-BAEA-4813461BEBBF}" type="presOf" srcId="{6438BCBA-1D9F-4DBA-9FF1-6747EA021E2E}" destId="{0F57504E-7CE8-459F-A4CC-0AB410E2EED2}" srcOrd="0" destOrd="0" presId="urn:microsoft.com/office/officeart/2005/8/layout/cycle6"/>
    <dgm:cxn modelId="{74B10B72-2449-4E1E-93A7-49A72DFA152E}" type="presOf" srcId="{405FAD10-A8F8-42E3-A13D-C446E23A7C66}" destId="{CE27BFC8-6ED8-461B-B53C-122FE9C86DC0}" srcOrd="0" destOrd="0" presId="urn:microsoft.com/office/officeart/2005/8/layout/cycle6"/>
    <dgm:cxn modelId="{6A881126-73A1-4099-AB1B-EC25F089466B}" srcId="{E21BDC37-4993-4D47-B075-5E59CDDB5BA0}" destId="{405FAD10-A8F8-42E3-A13D-C446E23A7C66}" srcOrd="3" destOrd="0" parTransId="{23EAA99C-AA4C-46F4-B0FE-124D84563B39}" sibTransId="{BFD8710C-6517-4269-8C14-325C1F3A57A5}"/>
    <dgm:cxn modelId="{20495766-6E11-4D79-806B-290144B592BC}" srcId="{E21BDC37-4993-4D47-B075-5E59CDDB5BA0}" destId="{70637D0D-587F-4B81-BFA7-E41754173AC6}" srcOrd="4" destOrd="0" parTransId="{05E1EDCA-48FA-49C4-99F4-B7562366FF04}" sibTransId="{9C9D3ECB-054A-4681-B2E7-53A3083A1638}"/>
    <dgm:cxn modelId="{AF807C19-CC74-4DBA-8837-91B51F341C89}" srcId="{E21BDC37-4993-4D47-B075-5E59CDDB5BA0}" destId="{6438BCBA-1D9F-4DBA-9FF1-6747EA021E2E}" srcOrd="2" destOrd="0" parTransId="{696E3E00-9E53-401C-AA1A-A42FDF20AD42}" sibTransId="{B0703923-3F0C-4B77-98B7-6B7FB90907DE}"/>
    <dgm:cxn modelId="{B3C71B37-1D52-4944-9F78-DA0B0E6DEF2D}" type="presOf" srcId="{BFD8710C-6517-4269-8C14-325C1F3A57A5}" destId="{7412BC30-5AE2-4A22-AA2B-19BB0D02DB75}" srcOrd="0" destOrd="0" presId="urn:microsoft.com/office/officeart/2005/8/layout/cycle6"/>
    <dgm:cxn modelId="{6F4A2E0B-0197-48AA-9794-F570F0743021}" type="presOf" srcId="{0C1A30C3-9DE7-4E9E-AEDD-5EBE7A8B7E7B}" destId="{423D1C74-038C-433C-B04F-1E807C097ED4}" srcOrd="0" destOrd="0" presId="urn:microsoft.com/office/officeart/2005/8/layout/cycle6"/>
    <dgm:cxn modelId="{F4814E12-03EB-4386-BD5A-6B2C2C2C7C39}" srcId="{E21BDC37-4993-4D47-B075-5E59CDDB5BA0}" destId="{A1C9D31C-1198-483A-8614-419FDC357440}" srcOrd="1" destOrd="0" parTransId="{4F8AD051-3D6D-48A9-8219-31C64A8174D2}" sibTransId="{2ECA5C51-FE00-44CD-AE8A-74F60D605A77}"/>
    <dgm:cxn modelId="{9791D859-A405-4B8D-BCCD-44B8FC01E856}" type="presOf" srcId="{70637D0D-587F-4B81-BFA7-E41754173AC6}" destId="{8D3BA878-BE10-4B61-AB3A-380EA2595206}" srcOrd="0" destOrd="0" presId="urn:microsoft.com/office/officeart/2005/8/layout/cycle6"/>
    <dgm:cxn modelId="{F85A7471-FF45-47A9-BC16-CC9AE160B59B}" srcId="{E21BDC37-4993-4D47-B075-5E59CDDB5BA0}" destId="{1F364915-9A20-4D2A-BE98-46ABF133EF95}" srcOrd="0" destOrd="0" parTransId="{1989607E-2C7E-4DE5-98C1-C05A6DF0BEAE}" sibTransId="{0C1A30C3-9DE7-4E9E-AEDD-5EBE7A8B7E7B}"/>
    <dgm:cxn modelId="{E5AEBB46-0923-443D-84B4-91E4A84E458A}" type="presOf" srcId="{A1C9D31C-1198-483A-8614-419FDC357440}" destId="{29F18E6D-209F-4058-80B1-811A23460425}" srcOrd="0" destOrd="0" presId="urn:microsoft.com/office/officeart/2005/8/layout/cycle6"/>
    <dgm:cxn modelId="{DF676CF0-0D4C-4C52-8FAF-011F8617386C}" type="presOf" srcId="{1F364915-9A20-4D2A-BE98-46ABF133EF95}" destId="{997255D4-14EF-4E60-B623-A76135892F4A}" srcOrd="0" destOrd="0" presId="urn:microsoft.com/office/officeart/2005/8/layout/cycle6"/>
    <dgm:cxn modelId="{34F1B89A-DA47-493E-BF6B-3E372F970C60}" type="presOf" srcId="{E21BDC37-4993-4D47-B075-5E59CDDB5BA0}" destId="{76AC2748-29E8-482A-8D6C-9E5646E7B2E0}" srcOrd="0" destOrd="0" presId="urn:microsoft.com/office/officeart/2005/8/layout/cycle6"/>
    <dgm:cxn modelId="{27367ACC-232E-4759-9316-DF8D75D307CB}" type="presOf" srcId="{B0703923-3F0C-4B77-98B7-6B7FB90907DE}" destId="{5A555E29-5386-41C5-BC5F-A3032C97F428}" srcOrd="0" destOrd="0" presId="urn:microsoft.com/office/officeart/2005/8/layout/cycle6"/>
    <dgm:cxn modelId="{5586D90D-0AE3-4854-8AE7-53D11E30DF0F}" type="presOf" srcId="{2ECA5C51-FE00-44CD-AE8A-74F60D605A77}" destId="{DAD97528-4994-439A-821A-C2FABDB9CE0B}" srcOrd="0" destOrd="0" presId="urn:microsoft.com/office/officeart/2005/8/layout/cycle6"/>
    <dgm:cxn modelId="{B0386157-9395-475F-803A-C67D627BB921}" type="presOf" srcId="{9C9D3ECB-054A-4681-B2E7-53A3083A1638}" destId="{BF9AAD22-9D65-4CE0-BC5D-1F942BF55044}" srcOrd="0" destOrd="0" presId="urn:microsoft.com/office/officeart/2005/8/layout/cycle6"/>
    <dgm:cxn modelId="{6A6B4313-FA37-402C-BC1F-957F79B4B73D}" type="presParOf" srcId="{76AC2748-29E8-482A-8D6C-9E5646E7B2E0}" destId="{997255D4-14EF-4E60-B623-A76135892F4A}" srcOrd="0" destOrd="0" presId="urn:microsoft.com/office/officeart/2005/8/layout/cycle6"/>
    <dgm:cxn modelId="{BDDB85C8-1947-4FBC-9B83-9353A46D82CD}" type="presParOf" srcId="{76AC2748-29E8-482A-8D6C-9E5646E7B2E0}" destId="{3AC7E7AD-2D41-42B9-A6FB-ED528E0C0493}" srcOrd="1" destOrd="0" presId="urn:microsoft.com/office/officeart/2005/8/layout/cycle6"/>
    <dgm:cxn modelId="{99F30E14-32AE-41AD-8851-4AC3D6258976}" type="presParOf" srcId="{76AC2748-29E8-482A-8D6C-9E5646E7B2E0}" destId="{423D1C74-038C-433C-B04F-1E807C097ED4}" srcOrd="2" destOrd="0" presId="urn:microsoft.com/office/officeart/2005/8/layout/cycle6"/>
    <dgm:cxn modelId="{785B69E5-C7E5-4B1F-BA81-D6FE2D25E610}" type="presParOf" srcId="{76AC2748-29E8-482A-8D6C-9E5646E7B2E0}" destId="{29F18E6D-209F-4058-80B1-811A23460425}" srcOrd="3" destOrd="0" presId="urn:microsoft.com/office/officeart/2005/8/layout/cycle6"/>
    <dgm:cxn modelId="{E004C873-5AD5-4BCD-AD4D-769B435D8AA2}" type="presParOf" srcId="{76AC2748-29E8-482A-8D6C-9E5646E7B2E0}" destId="{3D220F03-1873-439E-BF1C-CA9633F80E53}" srcOrd="4" destOrd="0" presId="urn:microsoft.com/office/officeart/2005/8/layout/cycle6"/>
    <dgm:cxn modelId="{8625B963-998A-491C-848A-880F227D81E3}" type="presParOf" srcId="{76AC2748-29E8-482A-8D6C-9E5646E7B2E0}" destId="{DAD97528-4994-439A-821A-C2FABDB9CE0B}" srcOrd="5" destOrd="0" presId="urn:microsoft.com/office/officeart/2005/8/layout/cycle6"/>
    <dgm:cxn modelId="{9C40AE4D-CBF6-4530-8EE7-881EBF131F4D}" type="presParOf" srcId="{76AC2748-29E8-482A-8D6C-9E5646E7B2E0}" destId="{0F57504E-7CE8-459F-A4CC-0AB410E2EED2}" srcOrd="6" destOrd="0" presId="urn:microsoft.com/office/officeart/2005/8/layout/cycle6"/>
    <dgm:cxn modelId="{B9DD0AFF-02CD-40E7-B134-A67F09A5BE6B}" type="presParOf" srcId="{76AC2748-29E8-482A-8D6C-9E5646E7B2E0}" destId="{CC24BB48-8211-4D90-9477-FCC7AF2D3E34}" srcOrd="7" destOrd="0" presId="urn:microsoft.com/office/officeart/2005/8/layout/cycle6"/>
    <dgm:cxn modelId="{6A1B97DE-6254-43BD-9FC4-D48335AC4594}" type="presParOf" srcId="{76AC2748-29E8-482A-8D6C-9E5646E7B2E0}" destId="{5A555E29-5386-41C5-BC5F-A3032C97F428}" srcOrd="8" destOrd="0" presId="urn:microsoft.com/office/officeart/2005/8/layout/cycle6"/>
    <dgm:cxn modelId="{1C3CC54A-E5D6-4311-998C-ED8997B39866}" type="presParOf" srcId="{76AC2748-29E8-482A-8D6C-9E5646E7B2E0}" destId="{CE27BFC8-6ED8-461B-B53C-122FE9C86DC0}" srcOrd="9" destOrd="0" presId="urn:microsoft.com/office/officeart/2005/8/layout/cycle6"/>
    <dgm:cxn modelId="{9823A30C-CA10-405A-A458-8568EEBACD5A}" type="presParOf" srcId="{76AC2748-29E8-482A-8D6C-9E5646E7B2E0}" destId="{E963D6B7-20A6-495F-9AC3-D88FC89CD911}" srcOrd="10" destOrd="0" presId="urn:microsoft.com/office/officeart/2005/8/layout/cycle6"/>
    <dgm:cxn modelId="{60E5C409-7968-4B05-9BE1-E29F2E116AFE}" type="presParOf" srcId="{76AC2748-29E8-482A-8D6C-9E5646E7B2E0}" destId="{7412BC30-5AE2-4A22-AA2B-19BB0D02DB75}" srcOrd="11" destOrd="0" presId="urn:microsoft.com/office/officeart/2005/8/layout/cycle6"/>
    <dgm:cxn modelId="{2BA0D59D-81A9-4DE4-8BDE-76835E78B02E}" type="presParOf" srcId="{76AC2748-29E8-482A-8D6C-9E5646E7B2E0}" destId="{8D3BA878-BE10-4B61-AB3A-380EA2595206}" srcOrd="12" destOrd="0" presId="urn:microsoft.com/office/officeart/2005/8/layout/cycle6"/>
    <dgm:cxn modelId="{2FBAC7E5-0659-46DF-A75E-6A362F80272E}" type="presParOf" srcId="{76AC2748-29E8-482A-8D6C-9E5646E7B2E0}" destId="{79DE9F6F-FB9C-4F4A-B246-2332D78C0181}" srcOrd="13" destOrd="0" presId="urn:microsoft.com/office/officeart/2005/8/layout/cycle6"/>
    <dgm:cxn modelId="{4CA60FA2-5E4C-4C6F-8B36-9731E4FE02FF}" type="presParOf" srcId="{76AC2748-29E8-482A-8D6C-9E5646E7B2E0}" destId="{BF9AAD22-9D65-4CE0-BC5D-1F942BF5504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255D4-14EF-4E60-B623-A76135892F4A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Консольное приложение для автоматизации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3230487" y="59640"/>
        <a:ext cx="1667024" cy="1044029"/>
      </dsp:txXfrm>
    </dsp:sp>
    <dsp:sp modelId="{423D1C74-038C-433C-B04F-1E807C097ED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18E6D-209F-4058-80B1-811A23460425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Графическое приложение для конфигурации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5427548" y="1655898"/>
        <a:ext cx="1667024" cy="1044029"/>
      </dsp:txXfrm>
    </dsp:sp>
    <dsp:sp modelId="{DAD97528-4994-439A-821A-C2FABDB9CE0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7504E-7CE8-459F-A4CC-0AB410E2EED2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WEB-</a:t>
          </a:r>
          <a:r>
            <a:rPr lang="ru-RU" sz="1600" b="1" kern="1200" dirty="0" smtClean="0">
              <a:solidFill>
                <a:schemeClr val="tx1"/>
              </a:solidFill>
            </a:rPr>
            <a:t>панель администратора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4588345" y="4238698"/>
        <a:ext cx="1667024" cy="1044029"/>
      </dsp:txXfrm>
    </dsp:sp>
    <dsp:sp modelId="{5A555E29-5386-41C5-BC5F-A3032C97F4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7BFC8-6ED8-461B-B53C-122FE9C86DC0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WEB-</a:t>
          </a:r>
          <a:r>
            <a:rPr lang="ru-RU" sz="1600" b="1" kern="1200" dirty="0" smtClean="0">
              <a:solidFill>
                <a:schemeClr val="tx1"/>
              </a:solidFill>
            </a:rPr>
            <a:t>сервис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1872629" y="4238698"/>
        <a:ext cx="1667024" cy="1044029"/>
      </dsp:txXfrm>
    </dsp:sp>
    <dsp:sp modelId="{7412BC30-5AE2-4A22-AA2B-19BB0D02DB7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A878-BE10-4B61-AB3A-380EA2595206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Мобильное приложение для конечного пользователя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1033427" y="1655898"/>
        <a:ext cx="1667024" cy="1044029"/>
      </dsp:txXfrm>
    </dsp:sp>
    <dsp:sp modelId="{BF9AAD22-9D65-4CE0-BC5D-1F942BF5504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0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6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4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2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5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3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2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AE6E-ADE3-4A7F-92FC-ED79DED4FC4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OXFVopqrJ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3154" y="1957874"/>
            <a:ext cx="8985468" cy="231091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распределённой мультифакторной системы контроля доступа»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103" y="5724525"/>
            <a:ext cx="4872446" cy="1133475"/>
          </a:xfrm>
        </p:spPr>
        <p:txBody>
          <a:bodyPr>
            <a:normAutofit fontScale="92500"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Бушин Алексей Юрьевич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Комаров Андрей Алексеевич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20.06.2020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8174" y="117160"/>
            <a:ext cx="9875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ПРИБОРОСТРОИТЕЛЬНЫЙ ТЕХНИКУМ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3154" y="1329805"/>
            <a:ext cx="852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09.02.03 «Программирование в компьютерных системах»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687977" y="-2302"/>
            <a:ext cx="52252" cy="68603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0805" y="241920"/>
            <a:ext cx="6406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2563" b="50793"/>
          <a:stretch/>
        </p:blipFill>
        <p:spPr>
          <a:xfrm>
            <a:off x="2859778" y="1837026"/>
            <a:ext cx="2419350" cy="4142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22" y="241920"/>
            <a:ext cx="3514452" cy="63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132" y="174543"/>
            <a:ext cx="5889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91" y="1186982"/>
            <a:ext cx="10203999" cy="5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75909" y="241920"/>
            <a:ext cx="3753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-OXFVopqrJ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6441" y="1222177"/>
            <a:ext cx="9572625" cy="53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2044" y="347798"/>
            <a:ext cx="315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9" y="1400175"/>
            <a:ext cx="4879614" cy="48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84294" y="3044279"/>
            <a:ext cx="625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18" y="1424612"/>
            <a:ext cx="4696861" cy="1216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6946" y="79753"/>
            <a:ext cx="251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56" y="3262604"/>
            <a:ext cx="3100907" cy="327318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18" y="1150837"/>
            <a:ext cx="4258928" cy="53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52900" y="0"/>
            <a:ext cx="474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250582478"/>
              </p:ext>
            </p:extLst>
          </p:nvPr>
        </p:nvGraphicFramePr>
        <p:xfrm>
          <a:off x="2462979" y="9958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5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67075" y="85725"/>
            <a:ext cx="614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разработке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90650"/>
            <a:ext cx="2038350" cy="2038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97" y="1390650"/>
            <a:ext cx="5448027" cy="2043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964484"/>
            <a:ext cx="3286125" cy="22142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198" y="3887344"/>
            <a:ext cx="2360607" cy="23685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454" y="3887344"/>
            <a:ext cx="3823546" cy="2389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227" y="1390650"/>
            <a:ext cx="1854451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9721" y="95250"/>
            <a:ext cx="5451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05" y="1071562"/>
            <a:ext cx="7341919" cy="55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9175" y="195816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1761" b="33874"/>
          <a:stretch/>
        </p:blipFill>
        <p:spPr>
          <a:xfrm>
            <a:off x="1790123" y="1181100"/>
            <a:ext cx="2512297" cy="5526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41" y="233384"/>
            <a:ext cx="6575619" cy="64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9174" y="190500"/>
            <a:ext cx="673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r="60743" b="60316"/>
          <a:stretch/>
        </p:blipFill>
        <p:spPr>
          <a:xfrm>
            <a:off x="2295524" y="1595487"/>
            <a:ext cx="3609975" cy="41244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68" y="1485900"/>
            <a:ext cx="4326859" cy="38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725" y="17145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9573" r="40537" b="36518"/>
          <a:stretch/>
        </p:blipFill>
        <p:spPr>
          <a:xfrm>
            <a:off x="2347639" y="1500995"/>
            <a:ext cx="2557736" cy="4953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4" y="94428"/>
            <a:ext cx="3676651" cy="66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2493" y="137697"/>
            <a:ext cx="7372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8" y="856502"/>
            <a:ext cx="4595812" cy="59246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0459" r="19490"/>
          <a:stretch/>
        </p:blipFill>
        <p:spPr>
          <a:xfrm>
            <a:off x="1499933" y="831885"/>
            <a:ext cx="1940815" cy="58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107</Words>
  <Application>Microsoft Office PowerPoint</Application>
  <PresentationFormat>Широкоэкранный</PresentationFormat>
  <Paragraphs>27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на тему: «Разработка распределённой мультифакторной системы контроля доступа»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Бушин</dc:creator>
  <cp:lastModifiedBy>Пользователь</cp:lastModifiedBy>
  <cp:revision>91</cp:revision>
  <dcterms:created xsi:type="dcterms:W3CDTF">2019-11-24T19:00:27Z</dcterms:created>
  <dcterms:modified xsi:type="dcterms:W3CDTF">2020-06-02T18:33:00Z</dcterms:modified>
</cp:coreProperties>
</file>