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Проект Яндекс Лицей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Выполнил</a:t>
            </a:r>
            <a:r>
              <a:rPr lang="en-US" altLang="en-US"/>
              <a:t>:</a:t>
            </a:r>
            <a:r>
              <a:rPr lang="ru-RU" altLang="en-US"/>
              <a:t> Шульженко Алексей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Идея проекта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У меня появилась идея сделать сайт, на катором можно будет найти какой нибудь ресторан, и осущетсвил эту идею. На моем сайте можно искать рестораны, а также добавлять свои и оставлять отзывы про это рестораны.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ТЗ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Сделать регистрацию</a:t>
            </a:r>
            <a:endParaRPr lang="ru-RU" altLang="en-US"/>
          </a:p>
          <a:p>
            <a:r>
              <a:rPr lang="ru-RU" altLang="en-US"/>
              <a:t>Поиск ретсорана на карте</a:t>
            </a:r>
            <a:endParaRPr lang="ru-RU" altLang="en-US"/>
          </a:p>
          <a:p>
            <a:r>
              <a:rPr lang="ru-RU" altLang="en-US"/>
              <a:t>Отзывы</a:t>
            </a:r>
            <a:endParaRPr lang="ru-RU" altLang="en-US"/>
          </a:p>
          <a:p>
            <a:r>
              <a:rPr lang="ru-RU" altLang="en-US"/>
              <a:t>Профиль</a:t>
            </a:r>
            <a:endParaRPr lang="ru-RU" altLang="en-US"/>
          </a:p>
          <a:p>
            <a:r>
              <a:rPr lang="ru-RU" altLang="en-US"/>
              <a:t>Фото ресторана</a:t>
            </a:r>
            <a:endParaRPr lang="ru-RU" altLang="en-US"/>
          </a:p>
          <a:p>
            <a:r>
              <a:rPr lang="ru-RU" altLang="en-US"/>
              <a:t>Удаление ресторана при необходимости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Вот так примерно выглядит мой сайт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3220" y="1408430"/>
            <a:ext cx="5181600" cy="267144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1405890"/>
            <a:ext cx="5181600" cy="267398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" y="4246880"/>
            <a:ext cx="5181600" cy="255143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4246880"/>
            <a:ext cx="518160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82875"/>
            <a:ext cx="10515600" cy="1325563"/>
          </a:xfrm>
        </p:spPr>
        <p:txBody>
          <a:bodyPr/>
          <a:p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Presentation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</cp:lastModifiedBy>
  <cp:revision>2</cp:revision>
  <dcterms:created xsi:type="dcterms:W3CDTF">2024-04-30T06:26:46Z</dcterms:created>
  <dcterms:modified xsi:type="dcterms:W3CDTF">2024-04-30T06:35:17Z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98F9D9014BD94EDC8B1859228CCB6C0E_12</vt:lpwstr>
  </property>
</Properties>
</file>