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6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7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8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9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0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theme/theme13.xml" ContentType="application/vnd.openxmlformats-officedocument.theme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heme/theme14.xml" ContentType="application/vnd.openxmlformats-officedocument.theme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5.xml" ContentType="application/vnd.openxmlformats-officedocument.theme+xml"/>
  <Override PartName="/ppt/slideLayouts/slideLayout153.xml" ContentType="application/vnd.openxmlformats-officedocument.presentationml.slideLayout+xml"/>
  <Override PartName="/ppt/theme/theme16.xml" ContentType="application/vnd.openxmlformats-officedocument.theme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7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18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theme/theme19.xml" ContentType="application/vnd.openxmlformats-officedocument.theme+xml"/>
  <Override PartName="/ppt/theme/theme20.xml" ContentType="application/vnd.openxmlformats-officedocument.theme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21.xml" ContentType="application/vnd.openxmlformats-officedocument.theme+xml"/>
  <Override PartName="/ppt/tags/tag9.xml" ContentType="application/vnd.openxmlformats-officedocument.presentationml.tags+xml"/>
  <Override PartName="/ppt/slideLayouts/slideLayout166.xml" ContentType="application/vnd.openxmlformats-officedocument.presentationml.slideLayout+xml"/>
  <Override PartName="/ppt/theme/theme22.xml" ContentType="application/vnd.openxmlformats-officedocument.theme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theme/theme23.xml" ContentType="application/vnd.openxmlformats-officedocument.theme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24.xml" ContentType="application/vnd.openxmlformats-officedocument.theme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theme/theme25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6.xml" ContentType="application/vnd.openxmlformats-officedocument.theme+xml"/>
  <Override PartName="/ppt/theme/theme27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  <p:sldMasterId id="2147483672" r:id="rId2"/>
    <p:sldMasterId id="2147483690" r:id="rId3"/>
    <p:sldMasterId id="2147483703" r:id="rId4"/>
    <p:sldMasterId id="2147483716" r:id="rId5"/>
    <p:sldMasterId id="2147483728" r:id="rId6"/>
    <p:sldMasterId id="2147483741" r:id="rId7"/>
    <p:sldMasterId id="2147483758" r:id="rId8"/>
    <p:sldMasterId id="2147483779" r:id="rId9"/>
    <p:sldMasterId id="2147483793" r:id="rId10"/>
    <p:sldMasterId id="2147483817" r:id="rId11"/>
    <p:sldMasterId id="2147483830" r:id="rId12"/>
    <p:sldMasterId id="2147483832" r:id="rId13"/>
    <p:sldMasterId id="2147483834" r:id="rId14"/>
    <p:sldMasterId id="2147483837" r:id="rId15"/>
    <p:sldMasterId id="2147483853" r:id="rId16"/>
    <p:sldMasterId id="2147483856" r:id="rId17"/>
    <p:sldMasterId id="2147483860" r:id="rId18"/>
    <p:sldMasterId id="2147483864" r:id="rId19"/>
    <p:sldMasterId id="2147483869" r:id="rId20"/>
    <p:sldMasterId id="2147483871" r:id="rId21"/>
    <p:sldMasterId id="2147483877" r:id="rId22"/>
    <p:sldMasterId id="2147483881" r:id="rId23"/>
    <p:sldMasterId id="2147483893" r:id="rId24"/>
    <p:sldMasterId id="2147483912" r:id="rId25"/>
  </p:sldMasterIdLst>
  <p:notesMasterIdLst>
    <p:notesMasterId r:id="rId34"/>
  </p:notesMasterIdLst>
  <p:handoutMasterIdLst>
    <p:handoutMasterId r:id="rId35"/>
  </p:handoutMasterIdLst>
  <p:sldIdLst>
    <p:sldId id="1065" r:id="rId26"/>
    <p:sldId id="1067" r:id="rId27"/>
    <p:sldId id="1068" r:id="rId28"/>
    <p:sldId id="1072" r:id="rId29"/>
    <p:sldId id="1074" r:id="rId30"/>
    <p:sldId id="1075" r:id="rId31"/>
    <p:sldId id="1076" r:id="rId32"/>
    <p:sldId id="1078" r:id="rId33"/>
  </p:sldIdLst>
  <p:sldSz cx="16256000" cy="9144000"/>
  <p:notesSz cx="6797675" cy="9928225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18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37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5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74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5937" algn="l" defTabSz="914374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123" algn="l" defTabSz="914374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311" algn="l" defTabSz="914374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498" algn="l" defTabSz="914374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оловкина Вероника Викторовна" initials="СВВ" lastIdx="1" clrIdx="3">
    <p:extLst>
      <p:ext uri="{19B8F6BF-5375-455C-9EA6-DF929625EA0E}">
        <p15:presenceInfo xmlns:p15="http://schemas.microsoft.com/office/powerpoint/2012/main" userId="S-1-5-21-3119835862-1306673144-2631644997-2240" providerId="AD"/>
      </p:ext>
    </p:extLst>
  </p:cmAuthor>
  <p:cmAuthor id="2" name="Дорошенко Наталья Викторовна" initials="ДНВ" lastIdx="14" clrIdx="0">
    <p:extLst>
      <p:ext uri="{19B8F6BF-5375-455C-9EA6-DF929625EA0E}">
        <p15:presenceInfo xmlns:p15="http://schemas.microsoft.com/office/powerpoint/2012/main" userId="S-1-5-21-3119835862-1306673144-2631644997-2367" providerId="AD"/>
      </p:ext>
    </p:extLst>
  </p:cmAuthor>
  <p:cmAuthor id="3" name="Титова Елена Сергеевна" initials="ТЕС [2]" lastIdx="6" clrIdx="6">
    <p:extLst>
      <p:ext uri="{19B8F6BF-5375-455C-9EA6-DF929625EA0E}">
        <p15:presenceInfo xmlns:p15="http://schemas.microsoft.com/office/powerpoint/2012/main" userId="Титова Елена Сергеевна" providerId="None"/>
      </p:ext>
    </p:extLst>
  </p:cmAuthor>
  <p:cmAuthor id="4" name="Ротанин Сергей Маркович" initials="РСМ" lastIdx="3" clrIdx="2">
    <p:extLst>
      <p:ext uri="{19B8F6BF-5375-455C-9EA6-DF929625EA0E}">
        <p15:presenceInfo xmlns:p15="http://schemas.microsoft.com/office/powerpoint/2012/main" userId="S-1-5-21-3119835862-1306673144-2631644997-3323" providerId="AD"/>
      </p:ext>
    </p:extLst>
  </p:cmAuthor>
  <p:cmAuthor id="5" name="Титова Елена Сергеевна" initials="ТЕС" lastIdx="9" clrIdx="4">
    <p:extLst>
      <p:ext uri="{19B8F6BF-5375-455C-9EA6-DF929625EA0E}">
        <p15:presenceInfo xmlns:p15="http://schemas.microsoft.com/office/powerpoint/2012/main" userId="S-1-5-21-3119835862-1306673144-2631644997-2980" providerId="AD"/>
      </p:ext>
    </p:extLst>
  </p:cmAuthor>
  <p:cmAuthor id="6" name="Мещерякова Алевтина Викторовна" initials="МАВ" lastIdx="1" clrIdx="5">
    <p:extLst>
      <p:ext uri="{19B8F6BF-5375-455C-9EA6-DF929625EA0E}">
        <p15:presenceInfo xmlns:p15="http://schemas.microsoft.com/office/powerpoint/2012/main" userId="S-1-5-21-3119835862-1306673144-2631644997-7941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DE390"/>
    <a:srgbClr val="F98613"/>
    <a:srgbClr val="FF6600"/>
    <a:srgbClr val="F9455A"/>
    <a:srgbClr val="5C8E26"/>
    <a:srgbClr val="FF3300"/>
    <a:srgbClr val="020202"/>
    <a:srgbClr val="65AFED"/>
    <a:srgbClr val="005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8" autoAdjust="0"/>
    <p:restoredTop sz="95711" autoAdjust="0"/>
  </p:normalViewPr>
  <p:slideViewPr>
    <p:cSldViewPr>
      <p:cViewPr varScale="1">
        <p:scale>
          <a:sx n="50" d="100"/>
          <a:sy n="50" d="100"/>
        </p:scale>
        <p:origin x="68" y="3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_____Microsoft_Excel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_____Microsoft_Excel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2722172489800146"/>
          <c:w val="1"/>
          <c:h val="0.6802602177926897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Лист1!$B$6</c:f>
              <c:strCache>
                <c:ptCount val="1"/>
                <c:pt idx="0">
                  <c:v>ТЗ/ТУ, cогласованные c  просрочкой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Лист1!$C$5:$D$5</c:f>
              <c:strCache>
                <c:ptCount val="2"/>
                <c:pt idx="0">
                  <c:v>декабрь 2020- июнь 2021</c:v>
                </c:pt>
                <c:pt idx="1">
                  <c:v>декабрь 2021 - июнь 2022</c:v>
                </c:pt>
              </c:strCache>
            </c:strRef>
          </c:cat>
          <c:val>
            <c:numRef>
              <c:f>Лист1!$C$6:$D$6</c:f>
              <c:numCache>
                <c:formatCode>General</c:formatCode>
                <c:ptCount val="2"/>
                <c:pt idx="0">
                  <c:v>61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D8-4811-A944-8258469A0FDB}"/>
            </c:ext>
          </c:extLst>
        </c:ser>
        <c:ser>
          <c:idx val="1"/>
          <c:order val="1"/>
          <c:tx>
            <c:strRef>
              <c:f>Лист1!$B$7</c:f>
              <c:strCache>
                <c:ptCount val="1"/>
                <c:pt idx="0">
                  <c:v>ТЗ/ТУ, cогласованные в сроки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Лист1!$C$5:$D$5</c:f>
              <c:strCache>
                <c:ptCount val="2"/>
                <c:pt idx="0">
                  <c:v>декабрь 2020- июнь 2021</c:v>
                </c:pt>
                <c:pt idx="1">
                  <c:v>декабрь 2021 - июнь 2022</c:v>
                </c:pt>
              </c:strCache>
            </c:strRef>
          </c:cat>
          <c:val>
            <c:numRef>
              <c:f>Лист1!$C$7:$D$7</c:f>
              <c:numCache>
                <c:formatCode>General</c:formatCode>
                <c:ptCount val="2"/>
                <c:pt idx="0">
                  <c:v>39</c:v>
                </c:pt>
                <c:pt idx="1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D8-4811-A944-8258469A0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2769376"/>
        <c:axId val="462769704"/>
      </c:barChart>
      <c:catAx>
        <c:axId val="4627693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62769704"/>
        <c:crosses val="autoZero"/>
        <c:auto val="1"/>
        <c:lblAlgn val="ctr"/>
        <c:lblOffset val="100"/>
        <c:noMultiLvlLbl val="0"/>
      </c:catAx>
      <c:valAx>
        <c:axId val="462769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276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'Лист2 (2)'!$B$5</c:f>
              <c:strCache>
                <c:ptCount val="1"/>
                <c:pt idx="0">
                  <c:v>&gt;30 дн.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'Лист2 (2)'!$C$4</c:f>
              <c:strCache>
                <c:ptCount val="1"/>
                <c:pt idx="0">
                  <c:v>Процент</c:v>
                </c:pt>
              </c:strCache>
            </c:strRef>
          </c:cat>
          <c:val>
            <c:numRef>
              <c:f>'Лист2 (2)'!$C$5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B1-41EB-B032-12DE83A648FE}"/>
            </c:ext>
          </c:extLst>
        </c:ser>
        <c:ser>
          <c:idx val="1"/>
          <c:order val="1"/>
          <c:tx>
            <c:strRef>
              <c:f>'Лист2 (2)'!$B$6</c:f>
              <c:strCache>
                <c:ptCount val="1"/>
                <c:pt idx="0">
                  <c:v>&gt;30..60 дн. 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'Лист2 (2)'!$C$4</c:f>
              <c:strCache>
                <c:ptCount val="1"/>
                <c:pt idx="0">
                  <c:v>Процент</c:v>
                </c:pt>
              </c:strCache>
            </c:strRef>
          </c:cat>
          <c:val>
            <c:numRef>
              <c:f>'Лист2 (2)'!$C$6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B1-41EB-B032-12DE83A648FE}"/>
            </c:ext>
          </c:extLst>
        </c:ser>
        <c:ser>
          <c:idx val="2"/>
          <c:order val="2"/>
          <c:tx>
            <c:strRef>
              <c:f>'Лист2 (2)'!$B$7</c:f>
              <c:strCache>
                <c:ptCount val="1"/>
                <c:pt idx="0">
                  <c:v>&gt;60.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'Лист2 (2)'!$C$4</c:f>
              <c:strCache>
                <c:ptCount val="1"/>
                <c:pt idx="0">
                  <c:v>Процент</c:v>
                </c:pt>
              </c:strCache>
            </c:strRef>
          </c:cat>
          <c:val>
            <c:numRef>
              <c:f>'Лист2 (2)'!$C$7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B1-41EB-B032-12DE83A648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7334104"/>
        <c:axId val="497334432"/>
      </c:barChart>
      <c:catAx>
        <c:axId val="4973341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7334432"/>
        <c:crosses val="autoZero"/>
        <c:auto val="1"/>
        <c:lblAlgn val="ctr"/>
        <c:lblOffset val="100"/>
        <c:noMultiLvlLbl val="0"/>
      </c:catAx>
      <c:valAx>
        <c:axId val="4973344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97334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378186580434262E-3"/>
          <c:y val="0.17592592592592593"/>
          <c:w val="0.92436798952304466"/>
          <c:h val="0.7811911324738389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'Лист2 (2)'!$B$24</c:f>
              <c:strCache>
                <c:ptCount val="1"/>
                <c:pt idx="0">
                  <c:v>&gt;30 дн.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'Лист2 (2)'!$C$23</c:f>
              <c:strCache>
                <c:ptCount val="1"/>
                <c:pt idx="0">
                  <c:v>Процент</c:v>
                </c:pt>
              </c:strCache>
            </c:strRef>
          </c:cat>
          <c:val>
            <c:numRef>
              <c:f>'Лист2 (2)'!$C$24</c:f>
              <c:numCache>
                <c:formatCode>General</c:formatCode>
                <c:ptCount val="1"/>
                <c:pt idx="0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37-46D2-9D50-62AA6F3EB61A}"/>
            </c:ext>
          </c:extLst>
        </c:ser>
        <c:ser>
          <c:idx val="1"/>
          <c:order val="1"/>
          <c:tx>
            <c:strRef>
              <c:f>'Лист2 (2)'!$B$25</c:f>
              <c:strCache>
                <c:ptCount val="1"/>
                <c:pt idx="0">
                  <c:v>&gt;30..60 дн. 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'Лист2 (2)'!$C$23</c:f>
              <c:strCache>
                <c:ptCount val="1"/>
                <c:pt idx="0">
                  <c:v>Процент</c:v>
                </c:pt>
              </c:strCache>
            </c:strRef>
          </c:cat>
          <c:val>
            <c:numRef>
              <c:f>'Лист2 (2)'!$C$25</c:f>
              <c:numCache>
                <c:formatCode>General</c:formatCode>
                <c:ptCount val="1"/>
                <c:pt idx="0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37-46D2-9D50-62AA6F3EB61A}"/>
            </c:ext>
          </c:extLst>
        </c:ser>
        <c:ser>
          <c:idx val="2"/>
          <c:order val="2"/>
          <c:tx>
            <c:strRef>
              <c:f>'Лист2 (2)'!$B$26</c:f>
              <c:strCache>
                <c:ptCount val="1"/>
                <c:pt idx="0">
                  <c:v>&gt;60.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'Лист2 (2)'!$C$23</c:f>
              <c:strCache>
                <c:ptCount val="1"/>
                <c:pt idx="0">
                  <c:v>Процент</c:v>
                </c:pt>
              </c:strCache>
            </c:strRef>
          </c:cat>
          <c:val>
            <c:numRef>
              <c:f>'Лист2 (2)'!$C$26</c:f>
              <c:numCache>
                <c:formatCode>General</c:formatCode>
                <c:ptCount val="1"/>
                <c:pt idx="0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37-46D2-9D50-62AA6F3EB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08975816"/>
        <c:axId val="608978768"/>
      </c:barChart>
      <c:catAx>
        <c:axId val="6089758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8978768"/>
        <c:crosses val="autoZero"/>
        <c:auto val="1"/>
        <c:lblAlgn val="ctr"/>
        <c:lblOffset val="100"/>
        <c:noMultiLvlLbl val="0"/>
      </c:catAx>
      <c:valAx>
        <c:axId val="6089787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08975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9788492141107764"/>
          <c:y val="4.3433665658433665E-2"/>
          <c:w val="0.70122374910303875"/>
          <c:h val="0.9374225041770006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ysClr val="window" lastClr="FFFFFF">
                  <a:lumMod val="7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21D-4089-B040-2EF2B60A3B90}"/>
              </c:ext>
            </c:extLst>
          </c:dPt>
          <c:dPt>
            <c:idx val="1"/>
            <c:invertIfNegative val="0"/>
            <c:bubble3D val="0"/>
            <c:spPr>
              <a:solidFill>
                <a:sysClr val="window" lastClr="FFFFFF">
                  <a:lumMod val="7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21D-4089-B040-2EF2B60A3B90}"/>
              </c:ext>
            </c:extLst>
          </c:dPt>
          <c:dPt>
            <c:idx val="2"/>
            <c:invertIfNegative val="0"/>
            <c:bubble3D val="0"/>
            <c:spPr>
              <a:solidFill>
                <a:sysClr val="window" lastClr="FFFFFF">
                  <a:lumMod val="7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21D-4089-B040-2EF2B60A3B90}"/>
              </c:ext>
            </c:extLst>
          </c:dPt>
          <c:dLbls>
            <c:dLbl>
              <c:idx val="0"/>
              <c:layout>
                <c:manualLayout>
                  <c:x val="2.5493018927462527E-3"/>
                  <c:y val="3.436667893403762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21D-4089-B040-2EF2B60A3B90}"/>
                </c:ext>
              </c:extLst>
            </c:dLbl>
            <c:dLbl>
              <c:idx val="1"/>
              <c:layout>
                <c:manualLayout>
                  <c:x val="5.0986037854924117E-3"/>
                  <c:y val="6.8733357868075249E-3"/>
                </c:manualLayout>
              </c:layout>
              <c:tx>
                <c:rich>
                  <a:bodyPr/>
                  <a:lstStyle/>
                  <a:p>
                    <a:fld id="{DA7F1256-864E-4E4A-9F16-296E7DDC43B5}" type="VALUE">
                      <a:rPr lang="en-US" smtClean="0"/>
                      <a:pPr/>
                      <a:t>[ЗНАЧЕНИЕ]</a:t>
                    </a:fld>
                    <a:endParaRPr lang="ru-RU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21D-4089-B040-2EF2B60A3B90}"/>
                </c:ext>
              </c:extLst>
            </c:dLbl>
            <c:dLbl>
              <c:idx val="2"/>
              <c:layout>
                <c:manualLayout>
                  <c:x val="1.8859008177124135E-2"/>
                  <c:y val="3.436667893403762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F21D-4089-B040-2EF2B60A3B90}"/>
                </c:ext>
              </c:extLst>
            </c:dLbl>
            <c:dLbl>
              <c:idx val="3"/>
              <c:layout>
                <c:manualLayout>
                  <c:x val="-7.6479056782387577E-3"/>
                  <c:y val="-3.1502425104164813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F21D-4089-B040-2EF2B60A3B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Лист1!$A$2:$A$6</c:f>
              <c:strCache>
                <c:ptCount val="5"/>
                <c:pt idx="0">
                  <c:v>АСЭ</c:v>
                </c:pt>
                <c:pt idx="1">
                  <c:v>АЭМ</c:v>
                </c:pt>
                <c:pt idx="2">
                  <c:v>КРЭА</c:v>
                </c:pt>
                <c:pt idx="3">
                  <c:v>АРМЗ</c:v>
                </c:pt>
                <c:pt idx="4">
                  <c:v>ТВЭЛ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70</c:v>
                </c:pt>
                <c:pt idx="1">
                  <c:v>99</c:v>
                </c:pt>
                <c:pt idx="2">
                  <c:v>99</c:v>
                </c:pt>
                <c:pt idx="3">
                  <c:v>99</c:v>
                </c:pt>
                <c:pt idx="4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21D-4089-B040-2EF2B60A3B9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5B9BD5">
                <a:lumMod val="60000"/>
                <a:lumOff val="4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7.4260472407702855E-3"/>
                  <c:y val="-1.53470487343318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F21D-4089-B040-2EF2B60A3B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АСЭ</c:v>
                </c:pt>
                <c:pt idx="1">
                  <c:v>АЭМ</c:v>
                </c:pt>
                <c:pt idx="2">
                  <c:v>КРЭА</c:v>
                </c:pt>
                <c:pt idx="3">
                  <c:v>АРМЗ</c:v>
                </c:pt>
                <c:pt idx="4">
                  <c:v>ТВЭЛ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81.3</c:v>
                </c:pt>
                <c:pt idx="1">
                  <c:v>91.4</c:v>
                </c:pt>
                <c:pt idx="2">
                  <c:v>99</c:v>
                </c:pt>
                <c:pt idx="3">
                  <c:v>99</c:v>
                </c:pt>
                <c:pt idx="4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21D-4089-B040-2EF2B60A3B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21394368"/>
        <c:axId val="521396992"/>
      </c:barChart>
      <c:catAx>
        <c:axId val="5213943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521396992"/>
        <c:crosses val="autoZero"/>
        <c:auto val="1"/>
        <c:lblAlgn val="ctr"/>
        <c:lblOffset val="100"/>
        <c:noMultiLvlLbl val="0"/>
      </c:catAx>
      <c:valAx>
        <c:axId val="521396992"/>
        <c:scaling>
          <c:orientation val="minMax"/>
          <c:max val="12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521394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9271347375699689"/>
          <c:y val="7.6078578381080161E-2"/>
          <c:w val="0.60728652624300306"/>
          <c:h val="0.9192917554520820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Лист1!$B$2</c:f>
              <c:strCache>
                <c:ptCount val="1"/>
                <c:pt idx="0">
                  <c:v>20212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Лист1!$A$3:$A$6</c:f>
              <c:strCache>
                <c:ptCount val="4"/>
                <c:pt idx="0">
                  <c:v>Исполнение
без ДС</c:v>
                </c:pt>
                <c:pt idx="1">
                  <c:v>Исполнение  с КС</c:v>
                </c:pt>
                <c:pt idx="2">
                  <c:v>Исполнение
с аудитом</c:v>
                </c:pt>
                <c:pt idx="3">
                  <c:v>    Исполнение с ДС
   (перенос сроков)</c:v>
                </c:pt>
              </c:strCache>
            </c:strRef>
          </c:cat>
          <c:val>
            <c:numRef>
              <c:f>Лист1!$B$3:$B$6</c:f>
              <c:numCache>
                <c:formatCode>General</c:formatCode>
                <c:ptCount val="4"/>
                <c:pt idx="0">
                  <c:v>84</c:v>
                </c:pt>
                <c:pt idx="1">
                  <c:v>99</c:v>
                </c:pt>
                <c:pt idx="2">
                  <c:v>92.1</c:v>
                </c:pt>
                <c:pt idx="3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C6-457D-984D-D56E4B18F53F}"/>
            </c:ext>
          </c:extLst>
        </c:ser>
        <c:ser>
          <c:idx val="1"/>
          <c:order val="1"/>
          <c:tx>
            <c:strRef>
              <c:f>Лист1!$C$2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5B9BD5">
                <a:lumMod val="60000"/>
                <a:lumOff val="4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Лист1!$A$3:$A$6</c:f>
              <c:strCache>
                <c:ptCount val="4"/>
                <c:pt idx="0">
                  <c:v>Исполнение
без ДС</c:v>
                </c:pt>
                <c:pt idx="1">
                  <c:v>Исполнение  с КС</c:v>
                </c:pt>
                <c:pt idx="2">
                  <c:v>Исполнение
с аудитом</c:v>
                </c:pt>
                <c:pt idx="3">
                  <c:v>    Исполнение с ДС
   (перенос сроков)</c:v>
                </c:pt>
              </c:strCache>
            </c:strRef>
          </c:cat>
          <c:val>
            <c:numRef>
              <c:f>Лист1!$C$3:$C$6</c:f>
              <c:numCache>
                <c:formatCode>General</c:formatCode>
                <c:ptCount val="4"/>
                <c:pt idx="0">
                  <c:v>67.7</c:v>
                </c:pt>
                <c:pt idx="1">
                  <c:v>99</c:v>
                </c:pt>
                <c:pt idx="2">
                  <c:v>99</c:v>
                </c:pt>
                <c:pt idx="3">
                  <c:v>96.9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C6-457D-984D-D56E4B18F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31165184"/>
        <c:axId val="331169120"/>
      </c:barChart>
      <c:catAx>
        <c:axId val="331165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331169120"/>
        <c:crosses val="autoZero"/>
        <c:auto val="1"/>
        <c:lblAlgn val="ctr"/>
        <c:lblOffset val="100"/>
        <c:noMultiLvlLbl val="0"/>
      </c:catAx>
      <c:valAx>
        <c:axId val="3311691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1165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Исполнение КС</c:v>
                </c:pt>
              </c:strCache>
            </c:strRef>
          </c:tx>
          <c:dPt>
            <c:idx val="0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BF-4CFF-B583-6761366F4DB8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5BF-4CFF-B583-6761366F4DB8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BF-4CFF-B583-6761366F4DB8}"/>
              </c:ext>
            </c:extLst>
          </c:dPt>
          <c:dPt>
            <c:idx val="3"/>
            <c:bubble3D val="0"/>
            <c:spPr>
              <a:solidFill>
                <a:srgbClr val="FF33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5BF-4CFF-B583-6761366F4DB8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rgbClr val="00206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5BF-4CFF-B583-6761366F4DB8}"/>
                </c:ext>
              </c:extLst>
            </c:dLbl>
            <c:dLbl>
              <c:idx val="3"/>
              <c:layout>
                <c:manualLayout>
                  <c:x val="-1.3920633902056024E-3"/>
                  <c:y val="-5.746835630634970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rgbClr val="00206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5BF-4CFF-B583-6761366F4D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Лист1!$A$2:$A$5</c:f>
              <c:strCache>
                <c:ptCount val="4"/>
                <c:pt idx="0">
                  <c:v>Всего</c:v>
                </c:pt>
                <c:pt idx="1">
                  <c:v>Со сроком на 25.07</c:v>
                </c:pt>
                <c:pt idx="2">
                  <c:v>Исполнено</c:v>
                </c:pt>
                <c:pt idx="3">
                  <c:v>Неисполнено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184</c:v>
                </c:pt>
                <c:pt idx="1">
                  <c:v>88</c:v>
                </c:pt>
                <c:pt idx="2">
                  <c:v>61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BF-4CFF-B583-6761366F4D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F33-4B64-A7B0-F08B9EA5582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F33-4B64-A7B0-F08B9EA5582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F33-4B64-A7B0-F08B9EA5582E}"/>
              </c:ext>
            </c:extLst>
          </c:dPt>
          <c:dPt>
            <c:idx val="3"/>
            <c:invertIfNegative val="0"/>
            <c:bubble3D val="0"/>
            <c:spPr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F33-4B64-A7B0-F08B9EA5582E}"/>
              </c:ext>
            </c:extLst>
          </c:dPt>
          <c:dPt>
            <c:idx val="4"/>
            <c:invertIfNegative val="0"/>
            <c:bubble3D val="0"/>
            <c:spPr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F33-4B64-A7B0-F08B9EA5582E}"/>
              </c:ext>
            </c:extLst>
          </c:dPt>
          <c:dPt>
            <c:idx val="5"/>
            <c:invertIfNegative val="0"/>
            <c:bubble3D val="0"/>
            <c:spPr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F33-4B64-A7B0-F08B9EA5582E}"/>
              </c:ext>
            </c:extLst>
          </c:dPt>
          <c:dPt>
            <c:idx val="6"/>
            <c:invertIfNegative val="0"/>
            <c:bubble3D val="0"/>
            <c:spPr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F33-4B64-A7B0-F08B9EA5582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Лист1!$A$2:$A$8</c:f>
              <c:strCache>
                <c:ptCount val="7"/>
                <c:pt idx="0">
                  <c:v>АЭМ</c:v>
                </c:pt>
                <c:pt idx="1">
                  <c:v>ЯОК</c:v>
                </c:pt>
                <c:pt idx="2">
                  <c:v>КРЭА</c:v>
                </c:pt>
                <c:pt idx="3">
                  <c:v>АСЭ</c:v>
                </c:pt>
                <c:pt idx="4">
                  <c:v>АРМЗ</c:v>
                </c:pt>
                <c:pt idx="5">
                  <c:v>ТВЭЛ</c:v>
                </c:pt>
                <c:pt idx="6">
                  <c:v>Итого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66.67</c:v>
                </c:pt>
                <c:pt idx="1">
                  <c:v>75</c:v>
                </c:pt>
                <c:pt idx="2">
                  <c:v>75</c:v>
                </c:pt>
                <c:pt idx="3">
                  <c:v>83.3</c:v>
                </c:pt>
                <c:pt idx="4">
                  <c:v>84.6</c:v>
                </c:pt>
                <c:pt idx="5">
                  <c:v>87.5</c:v>
                </c:pt>
                <c:pt idx="6">
                  <c:v>81.819999999999993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F33-4B64-A7B0-F08B9EA55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36"/>
        <c:axId val="2055003840"/>
        <c:axId val="2055010496"/>
      </c:barChart>
      <c:catAx>
        <c:axId val="205500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55010496"/>
        <c:crosses val="autoZero"/>
        <c:auto val="1"/>
        <c:lblAlgn val="ctr"/>
        <c:lblOffset val="100"/>
        <c:noMultiLvlLbl val="0"/>
      </c:catAx>
      <c:valAx>
        <c:axId val="20550104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5003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F33-4B64-A7B0-F08B9EA5582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F33-4B64-A7B0-F08B9EA5582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F33-4B64-A7B0-F08B9EA5582E}"/>
              </c:ext>
            </c:extLst>
          </c:dPt>
          <c:dPt>
            <c:idx val="3"/>
            <c:invertIfNegative val="0"/>
            <c:bubble3D val="0"/>
            <c:spPr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F33-4B64-A7B0-F08B9EA5582E}"/>
              </c:ext>
            </c:extLst>
          </c:dPt>
          <c:dPt>
            <c:idx val="4"/>
            <c:invertIfNegative val="0"/>
            <c:bubble3D val="0"/>
            <c:spPr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F33-4B64-A7B0-F08B9EA5582E}"/>
              </c:ext>
            </c:extLst>
          </c:dPt>
          <c:dPt>
            <c:idx val="5"/>
            <c:invertIfNegative val="0"/>
            <c:bubble3D val="0"/>
            <c:spPr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F33-4B64-A7B0-F08B9EA5582E}"/>
              </c:ext>
            </c:extLst>
          </c:dPt>
          <c:dPt>
            <c:idx val="6"/>
            <c:invertIfNegative val="0"/>
            <c:bubble3D val="0"/>
            <c:spPr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F33-4B64-A7B0-F08B9EA5582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Лист1!$A$2:$A$8</c:f>
              <c:strCache>
                <c:ptCount val="7"/>
                <c:pt idx="0">
                  <c:v>АЭМ</c:v>
                </c:pt>
                <c:pt idx="1">
                  <c:v>ЯОК</c:v>
                </c:pt>
                <c:pt idx="2">
                  <c:v>КРЭА</c:v>
                </c:pt>
                <c:pt idx="3">
                  <c:v>АСЭ</c:v>
                </c:pt>
                <c:pt idx="4">
                  <c:v>АРМЗ</c:v>
                </c:pt>
                <c:pt idx="5">
                  <c:v>ТВЭЛ</c:v>
                </c:pt>
                <c:pt idx="6">
                  <c:v>Итого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66.67</c:v>
                </c:pt>
                <c:pt idx="1">
                  <c:v>75</c:v>
                </c:pt>
                <c:pt idx="2">
                  <c:v>75</c:v>
                </c:pt>
                <c:pt idx="3">
                  <c:v>83.3</c:v>
                </c:pt>
                <c:pt idx="4">
                  <c:v>84.6</c:v>
                </c:pt>
                <c:pt idx="5">
                  <c:v>87.5</c:v>
                </c:pt>
                <c:pt idx="6">
                  <c:v>81.819999999999993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F33-4B64-A7B0-F08B9EA55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36"/>
        <c:axId val="2055003840"/>
        <c:axId val="2055010496"/>
      </c:barChart>
      <c:catAx>
        <c:axId val="205500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55010496"/>
        <c:crosses val="autoZero"/>
        <c:auto val="1"/>
        <c:lblAlgn val="ctr"/>
        <c:lblOffset val="100"/>
        <c:noMultiLvlLbl val="0"/>
      </c:catAx>
      <c:valAx>
        <c:axId val="20550104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5003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058" cy="49617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530" y="1"/>
            <a:ext cx="2946058" cy="49617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D6DC2-99AF-44C7-AE9C-F4E3310BDA6E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28"/>
            <a:ext cx="2946058" cy="4961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530" y="9429728"/>
            <a:ext cx="2946058" cy="4961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7EE73-B5CC-4AE6-8E02-7D3FEB1DD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6446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438" cy="496411"/>
          </a:xfrm>
          <a:prstGeom prst="rect">
            <a:avLst/>
          </a:prstGeom>
        </p:spPr>
        <p:txBody>
          <a:bodyPr vert="horz" lIns="60213" tIns="30107" rIns="60213" bIns="30107" rtlCol="0"/>
          <a:lstStyle>
            <a:lvl1pPr algn="l">
              <a:defRPr sz="8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248" y="0"/>
            <a:ext cx="2946101" cy="496411"/>
          </a:xfrm>
          <a:prstGeom prst="rect">
            <a:avLst/>
          </a:prstGeom>
        </p:spPr>
        <p:txBody>
          <a:bodyPr vert="horz" lIns="60213" tIns="30107" rIns="60213" bIns="30107" rtlCol="0"/>
          <a:lstStyle>
            <a:lvl1pPr algn="r">
              <a:defRPr sz="800" smtClean="0"/>
            </a:lvl1pPr>
          </a:lstStyle>
          <a:p>
            <a:pPr>
              <a:defRPr/>
            </a:pPr>
            <a:fld id="{64CF72F9-BED5-4D0E-9FA4-0C323D6E7B90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0213" tIns="30107" rIns="60213" bIns="30107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60213" tIns="30107" rIns="60213" bIns="30107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438" cy="496411"/>
          </a:xfrm>
          <a:prstGeom prst="rect">
            <a:avLst/>
          </a:prstGeom>
        </p:spPr>
        <p:txBody>
          <a:bodyPr vert="horz" lIns="60213" tIns="30107" rIns="60213" bIns="30107" rtlCol="0" anchor="b"/>
          <a:lstStyle>
            <a:lvl1pPr algn="l">
              <a:defRPr sz="8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248" y="9430091"/>
            <a:ext cx="2946101" cy="496411"/>
          </a:xfrm>
          <a:prstGeom prst="rect">
            <a:avLst/>
          </a:prstGeom>
        </p:spPr>
        <p:txBody>
          <a:bodyPr vert="horz" lIns="60213" tIns="30107" rIns="60213" bIns="30107" rtlCol="0" anchor="b"/>
          <a:lstStyle>
            <a:lvl1pPr algn="r">
              <a:defRPr sz="800" smtClean="0"/>
            </a:lvl1pPr>
          </a:lstStyle>
          <a:p>
            <a:pPr>
              <a:defRPr/>
            </a:pPr>
            <a:fld id="{958239A1-9CA4-4B04-B73F-AB252E701A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226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187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374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561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749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937" algn="l" defTabSz="91437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3123" algn="l" defTabSz="91437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200311" algn="l" defTabSz="91437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7498" algn="l" defTabSz="91437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239A1-9CA4-4B04-B73F-AB252E701ABD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25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3.xml"/><Relationship Id="rId7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8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21.xml"/><Relationship Id="rId4" Type="http://schemas.openxmlformats.org/officeDocument/2006/relationships/image" Target="../media/image24.jpeg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2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Master" Target="../slideMasters/slideMaster25.xml"/><Relationship Id="rId7" Type="http://schemas.openxmlformats.org/officeDocument/2006/relationships/image" Target="../media/image30.png"/><Relationship Id="rId2" Type="http://schemas.openxmlformats.org/officeDocument/2006/relationships/tags" Target="../tags/tag1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emf"/><Relationship Id="rId5" Type="http://schemas.openxmlformats.org/officeDocument/2006/relationships/image" Target="../media/image29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png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7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avigation8" descr="ujkm,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770" y="391591"/>
            <a:ext cx="2977445" cy="1974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9385" y="2908350"/>
            <a:ext cx="14720711" cy="1375833"/>
          </a:xfrm>
          <a:ln/>
        </p:spPr>
        <p:txBody>
          <a:bodyPr/>
          <a:lstStyle>
            <a:lvl1pPr>
              <a:lnSpc>
                <a:spcPct val="130000"/>
              </a:lnSpc>
              <a:defRPr sz="29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391" y="4379387"/>
            <a:ext cx="6654800" cy="865716"/>
          </a:xfrm>
          <a:ln/>
        </p:spPr>
        <p:txBody>
          <a:bodyPr anchor="ctr"/>
          <a:lstStyle>
            <a:lvl1pPr marL="0" indent="0">
              <a:buFontTx/>
              <a:buNone/>
              <a:defRPr sz="2200" b="1">
                <a:solidFill>
                  <a:schemeClr val="bg2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2097957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10441874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_Заголовок+иконка+снос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 noChangeArrowheads="1"/>
          </p:cNvSpPr>
          <p:nvPr>
            <p:ph type="title"/>
          </p:nvPr>
        </p:nvSpPr>
        <p:spPr bwMode="auto">
          <a:xfrm>
            <a:off x="702736" y="3"/>
            <a:ext cx="13698414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dirty="0"/>
              <a:t>Образец заголовка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912754" y="8604449"/>
            <a:ext cx="896100" cy="45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r">
              <a:defRPr sz="25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411587" fontAlgn="base">
              <a:spcBef>
                <a:spcPct val="0"/>
              </a:spcBef>
              <a:spcAft>
                <a:spcPct val="0"/>
              </a:spcAft>
              <a:defRPr/>
            </a:pPr>
            <a:fld id="{671F52DB-673C-4812-A1B7-CAD3549D9649}" type="slidenum">
              <a:rPr lang="ru-RU" smtClean="0">
                <a:solidFill>
                  <a:srgbClr val="003272"/>
                </a:solidFill>
                <a:sym typeface="Arial"/>
              </a:rPr>
              <a:pPr defTabSz="141158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dirty="0">
              <a:solidFill>
                <a:srgbClr val="003272"/>
              </a:solidFill>
              <a:sym typeface="Arial"/>
            </a:endParaRPr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702734" y="1307637"/>
            <a:ext cx="14848000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tx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 userDrawn="1"/>
        </p:nvSpPr>
        <p:spPr>
          <a:xfrm>
            <a:off x="703175" y="8604449"/>
            <a:ext cx="14209579" cy="581119"/>
          </a:xfrm>
          <a:prstGeom prst="rect">
            <a:avLst/>
          </a:prstGeom>
        </p:spPr>
        <p:txBody>
          <a:bodyPr wrap="square" lIns="0" tIns="0" rIns="145143" bIns="0" anchor="ctr" anchorCtr="0">
            <a:noAutofit/>
          </a:bodyPr>
          <a:lstStyle/>
          <a:p>
            <a:pPr defTabSz="140410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srgbClr val="4D4D4D"/>
                </a:solidFill>
                <a:latin typeface="Arial"/>
              </a:rPr>
              <a:t>The content of this presentation is for discussion purposes only. It does not constitute an offer of services, nor does it impose, or lead to, any obligations on </a:t>
            </a:r>
            <a:r>
              <a:rPr lang="en-US" sz="1600" i="1" dirty="0" err="1">
                <a:solidFill>
                  <a:srgbClr val="4D4D4D"/>
                </a:solidFill>
                <a:latin typeface="Arial"/>
              </a:rPr>
              <a:t>Rosatom</a:t>
            </a:r>
            <a:r>
              <a:rPr lang="en-US" sz="1600" i="1" dirty="0">
                <a:solidFill>
                  <a:srgbClr val="4D4D4D"/>
                </a:solidFill>
                <a:latin typeface="Arial"/>
              </a:rPr>
              <a:t> or its affiliates. </a:t>
            </a:r>
            <a:r>
              <a:rPr lang="en-US" sz="1600" i="1" dirty="0" err="1">
                <a:solidFill>
                  <a:srgbClr val="4D4D4D"/>
                </a:solidFill>
                <a:latin typeface="Arial"/>
              </a:rPr>
              <a:t>Rosatom</a:t>
            </a:r>
            <a:r>
              <a:rPr lang="en-US" sz="1600" i="1" dirty="0">
                <a:solidFill>
                  <a:srgbClr val="4D4D4D"/>
                </a:solidFill>
                <a:latin typeface="Arial"/>
              </a:rPr>
              <a:t> expressly disclaims responsibility for any errors, inaccuracies or omissions in respect of the information contained herein. </a:t>
            </a:r>
            <a:r>
              <a:rPr lang="en-US" sz="1600" dirty="0">
                <a:solidFill>
                  <a:srgbClr val="4D4D4D"/>
                </a:solidFill>
                <a:latin typeface="Arial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4897482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_Заголовок+иконка+снос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914615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_Заголовок+снос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912754" y="8604449"/>
            <a:ext cx="896100" cy="45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r">
              <a:defRPr sz="25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411587" fontAlgn="base">
              <a:spcBef>
                <a:spcPct val="0"/>
              </a:spcBef>
              <a:spcAft>
                <a:spcPct val="0"/>
              </a:spcAft>
              <a:defRPr/>
            </a:pPr>
            <a:fld id="{671F52DB-673C-4812-A1B7-CAD3549D9649}" type="slidenum">
              <a:rPr lang="ru-RU" smtClean="0">
                <a:solidFill>
                  <a:srgbClr val="003272"/>
                </a:solidFill>
                <a:sym typeface="Arial"/>
              </a:rPr>
              <a:pPr defTabSz="141158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dirty="0">
              <a:solidFill>
                <a:srgbClr val="003272"/>
              </a:solidFill>
              <a:sym typeface="Arial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02736" y="3"/>
            <a:ext cx="13698414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dirty="0"/>
              <a:t>Образец заголовка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2735" y="8604448"/>
            <a:ext cx="14850533" cy="0"/>
          </a:xfrm>
          <a:prstGeom prst="line">
            <a:avLst/>
          </a:prstGeom>
          <a:ln w="9525">
            <a:solidFill>
              <a:srgbClr val="025E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8"/>
          <p:cNvCxnSpPr/>
          <p:nvPr userDrawn="1"/>
        </p:nvCxnSpPr>
        <p:spPr>
          <a:xfrm>
            <a:off x="702734" y="1307637"/>
            <a:ext cx="14848000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tx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702734" y="1859325"/>
            <a:ext cx="14850533" cy="6265069"/>
          </a:xfrm>
          <a:prstGeom prst="rect">
            <a:avLst/>
          </a:prstGeom>
        </p:spPr>
        <p:txBody>
          <a:bodyPr lIns="145143" tIns="72571" rIns="145143" bIns="72571"/>
          <a:lstStyle/>
          <a:p>
            <a:endParaRPr lang="en-US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03175" y="8604449"/>
            <a:ext cx="14209579" cy="581119"/>
          </a:xfrm>
          <a:prstGeom prst="rect">
            <a:avLst/>
          </a:prstGeom>
        </p:spPr>
        <p:txBody>
          <a:bodyPr wrap="square" lIns="0" tIns="0" rIns="145143" bIns="0" anchor="ctr" anchorCtr="0">
            <a:noAutofit/>
          </a:bodyPr>
          <a:lstStyle/>
          <a:p>
            <a:pPr defTabSz="140410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srgbClr val="4D4D4D"/>
                </a:solidFill>
                <a:latin typeface="Arial"/>
              </a:rPr>
              <a:t>The content of this presentation is for discussion purposes only. It does not constitute an offer of services, nor does it impose, or lead to, any obligations on </a:t>
            </a:r>
            <a:r>
              <a:rPr lang="en-US" sz="1600" i="1" dirty="0" err="1">
                <a:solidFill>
                  <a:srgbClr val="4D4D4D"/>
                </a:solidFill>
                <a:latin typeface="Arial"/>
              </a:rPr>
              <a:t>Rosatom</a:t>
            </a:r>
            <a:r>
              <a:rPr lang="en-US" sz="1600" i="1" dirty="0">
                <a:solidFill>
                  <a:srgbClr val="4D4D4D"/>
                </a:solidFill>
                <a:latin typeface="Arial"/>
              </a:rPr>
              <a:t> or its affiliates. </a:t>
            </a:r>
            <a:r>
              <a:rPr lang="en-US" sz="1600" i="1" dirty="0" err="1">
                <a:solidFill>
                  <a:srgbClr val="4D4D4D"/>
                </a:solidFill>
                <a:latin typeface="Arial"/>
              </a:rPr>
              <a:t>Rosatom</a:t>
            </a:r>
            <a:r>
              <a:rPr lang="en-US" sz="1600" i="1" dirty="0">
                <a:solidFill>
                  <a:srgbClr val="4D4D4D"/>
                </a:solidFill>
                <a:latin typeface="Arial"/>
              </a:rPr>
              <a:t> expressly disclaims responsibility for any errors, inaccuracies or omissions in respect of the information contained herein. </a:t>
            </a:r>
            <a:r>
              <a:rPr lang="en-US" sz="1600" dirty="0">
                <a:solidFill>
                  <a:srgbClr val="4D4D4D"/>
                </a:solidFill>
                <a:latin typeface="Arial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85622024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avigation8" descr="ujkm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188" y="437173"/>
            <a:ext cx="2221908" cy="196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9381" y="2908308"/>
            <a:ext cx="14720711" cy="1375833"/>
          </a:xfrm>
          <a:ln/>
        </p:spPr>
        <p:txBody>
          <a:bodyPr/>
          <a:lstStyle>
            <a:lvl1pPr>
              <a:lnSpc>
                <a:spcPct val="130000"/>
              </a:lnSpc>
              <a:defRPr sz="1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380" y="4379386"/>
            <a:ext cx="6654800" cy="865716"/>
          </a:xfrm>
          <a:ln/>
        </p:spPr>
        <p:txBody>
          <a:bodyPr anchor="ctr"/>
          <a:lstStyle>
            <a:lvl1pPr marL="0" indent="0">
              <a:buFontTx/>
              <a:buNone/>
              <a:defRPr sz="1425" b="1">
                <a:solidFill>
                  <a:schemeClr val="bg2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493527697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/>
            <a:fld id="{037B8848-BAB9-473E-96A4-9FCDF0D2F1E6}" type="slidenum">
              <a:rPr lang="ru-RU" smtClean="0">
                <a:solidFill>
                  <a:srgbClr val="003274"/>
                </a:solidFill>
              </a:rPr>
              <a:pPr defTabSz="1219170"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053203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4112" y="5875871"/>
            <a:ext cx="13817600" cy="1816100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84112" y="3875624"/>
            <a:ext cx="13817600" cy="2000249"/>
          </a:xfrm>
        </p:spPr>
        <p:txBody>
          <a:bodyPr anchor="b"/>
          <a:lstStyle>
            <a:lvl1pPr marL="0" indent="0">
              <a:buNone/>
              <a:defRPr sz="2025"/>
            </a:lvl1pPr>
            <a:lvl2pPr marL="457165" indent="0">
              <a:buNone/>
              <a:defRPr sz="1800"/>
            </a:lvl2pPr>
            <a:lvl3pPr marL="914330" indent="0">
              <a:buNone/>
              <a:defRPr sz="1575"/>
            </a:lvl3pPr>
            <a:lvl4pPr marL="1371495" indent="0">
              <a:buNone/>
              <a:defRPr sz="1425"/>
            </a:lvl4pPr>
            <a:lvl5pPr marL="1828658" indent="0">
              <a:buNone/>
              <a:defRPr sz="1425"/>
            </a:lvl5pPr>
            <a:lvl6pPr marL="2285824" indent="0">
              <a:buNone/>
              <a:defRPr sz="1425"/>
            </a:lvl6pPr>
            <a:lvl7pPr marL="2742990" indent="0">
              <a:buNone/>
              <a:defRPr sz="1425"/>
            </a:lvl7pPr>
            <a:lvl8pPr marL="3200153" indent="0">
              <a:buNone/>
              <a:defRPr sz="1425"/>
            </a:lvl8pPr>
            <a:lvl9pPr marL="3657319" indent="0">
              <a:buNone/>
              <a:defRPr sz="142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/>
            <a:fld id="{46F88A86-6001-4B1B-8D6F-352B7BC5A4A8}" type="slidenum">
              <a:rPr lang="ru-RU" smtClean="0">
                <a:solidFill>
                  <a:srgbClr val="003274"/>
                </a:solidFill>
              </a:rPr>
              <a:pPr defTabSz="1219170"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567326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32557" y="1500720"/>
            <a:ext cx="7351888" cy="6864349"/>
          </a:xfrm>
        </p:spPr>
        <p:txBody>
          <a:bodyPr/>
          <a:lstStyle>
            <a:lvl1pPr>
              <a:defRPr sz="2775"/>
            </a:lvl1pPr>
            <a:lvl2pPr>
              <a:defRPr sz="240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455386" y="1500720"/>
            <a:ext cx="7354711" cy="6864349"/>
          </a:xfrm>
        </p:spPr>
        <p:txBody>
          <a:bodyPr/>
          <a:lstStyle>
            <a:lvl1pPr>
              <a:defRPr sz="2775"/>
            </a:lvl1pPr>
            <a:lvl2pPr>
              <a:defRPr sz="240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/>
            <a:fld id="{22D606A0-556A-4DD1-8AB6-68BC6184B7E2}" type="slidenum">
              <a:rPr lang="ru-RU" smtClean="0">
                <a:solidFill>
                  <a:srgbClr val="003274"/>
                </a:solidFill>
              </a:rPr>
              <a:pPr defTabSz="1219170"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935887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802" y="2046817"/>
            <a:ext cx="718255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25" b="1"/>
            </a:lvl2pPr>
            <a:lvl3pPr marL="914330" indent="0">
              <a:buNone/>
              <a:defRPr sz="1800" b="1"/>
            </a:lvl3pPr>
            <a:lvl4pPr marL="1371495" indent="0">
              <a:buNone/>
              <a:defRPr sz="1575" b="1"/>
            </a:lvl4pPr>
            <a:lvl5pPr marL="1828658" indent="0">
              <a:buNone/>
              <a:defRPr sz="1575" b="1"/>
            </a:lvl5pPr>
            <a:lvl6pPr marL="2285824" indent="0">
              <a:buNone/>
              <a:defRPr sz="1575" b="1"/>
            </a:lvl6pPr>
            <a:lvl7pPr marL="2742990" indent="0">
              <a:buNone/>
              <a:defRPr sz="1575" b="1"/>
            </a:lvl7pPr>
            <a:lvl8pPr marL="3200153" indent="0">
              <a:buNone/>
              <a:defRPr sz="1575" b="1"/>
            </a:lvl8pPr>
            <a:lvl9pPr marL="3657319" indent="0">
              <a:buNone/>
              <a:defRPr sz="157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12802" y="2899833"/>
            <a:ext cx="7182556" cy="5268384"/>
          </a:xfrm>
        </p:spPr>
        <p:txBody>
          <a:bodyPr/>
          <a:lstStyle>
            <a:lvl1pPr>
              <a:defRPr sz="2400"/>
            </a:lvl1pPr>
            <a:lvl2pPr>
              <a:defRPr sz="202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257828" y="2046817"/>
            <a:ext cx="718537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25" b="1"/>
            </a:lvl2pPr>
            <a:lvl3pPr marL="914330" indent="0">
              <a:buNone/>
              <a:defRPr sz="1800" b="1"/>
            </a:lvl3pPr>
            <a:lvl4pPr marL="1371495" indent="0">
              <a:buNone/>
              <a:defRPr sz="1575" b="1"/>
            </a:lvl4pPr>
            <a:lvl5pPr marL="1828658" indent="0">
              <a:buNone/>
              <a:defRPr sz="1575" b="1"/>
            </a:lvl5pPr>
            <a:lvl6pPr marL="2285824" indent="0">
              <a:buNone/>
              <a:defRPr sz="1575" b="1"/>
            </a:lvl6pPr>
            <a:lvl7pPr marL="2742990" indent="0">
              <a:buNone/>
              <a:defRPr sz="1575" b="1"/>
            </a:lvl7pPr>
            <a:lvl8pPr marL="3200153" indent="0">
              <a:buNone/>
              <a:defRPr sz="1575" b="1"/>
            </a:lvl8pPr>
            <a:lvl9pPr marL="3657319" indent="0">
              <a:buNone/>
              <a:defRPr sz="157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8257828" y="2899833"/>
            <a:ext cx="7185378" cy="5268384"/>
          </a:xfrm>
        </p:spPr>
        <p:txBody>
          <a:bodyPr/>
          <a:lstStyle>
            <a:lvl1pPr>
              <a:defRPr sz="2400"/>
            </a:lvl1pPr>
            <a:lvl2pPr>
              <a:defRPr sz="202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/>
            <a:fld id="{2CE8063C-F3B2-4B09-AA08-CE6A819890D6}" type="slidenum">
              <a:rPr lang="ru-RU" smtClean="0">
                <a:solidFill>
                  <a:srgbClr val="003274"/>
                </a:solidFill>
              </a:rPr>
              <a:pPr defTabSz="1219170"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621559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/>
            <a:fld id="{9829991B-5CC3-424B-AD53-DED8471F3052}" type="slidenum">
              <a:rPr lang="ru-RU" smtClean="0">
                <a:solidFill>
                  <a:srgbClr val="003274"/>
                </a:solidFill>
              </a:rPr>
              <a:pPr defTabSz="1219170"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791960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/>
            <a:fld id="{27312639-E3F0-4A87-B39B-5A0BCFDE885B}" type="slidenum">
              <a:rPr lang="ru-RU" smtClean="0">
                <a:solidFill>
                  <a:srgbClr val="003274"/>
                </a:solidFill>
              </a:rPr>
              <a:pPr defTabSz="1219170"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6417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2067839" y="1"/>
            <a:ext cx="3742267" cy="836506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2572" y="1"/>
            <a:ext cx="10964332" cy="83650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86782683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4" y="364067"/>
            <a:ext cx="5348112" cy="1549400"/>
          </a:xfrm>
        </p:spPr>
        <p:txBody>
          <a:bodyPr anchor="b"/>
          <a:lstStyle>
            <a:lvl1pPr algn="l">
              <a:defRPr sz="2025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355646" y="364074"/>
            <a:ext cx="9087556" cy="7804151"/>
          </a:xfrm>
        </p:spPr>
        <p:txBody>
          <a:bodyPr/>
          <a:lstStyle>
            <a:lvl1pPr>
              <a:defRPr sz="3225"/>
            </a:lvl1pPr>
            <a:lvl2pPr>
              <a:defRPr sz="2775"/>
            </a:lvl2pPr>
            <a:lvl3pPr>
              <a:defRPr sz="240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4" y="1913473"/>
            <a:ext cx="5348112" cy="6254751"/>
          </a:xfrm>
        </p:spPr>
        <p:txBody>
          <a:bodyPr/>
          <a:lstStyle>
            <a:lvl1pPr marL="0" indent="0">
              <a:buNone/>
              <a:defRPr sz="1425"/>
            </a:lvl1pPr>
            <a:lvl2pPr marL="457165" indent="0">
              <a:buNone/>
              <a:defRPr sz="1200"/>
            </a:lvl2pPr>
            <a:lvl3pPr marL="914330" indent="0">
              <a:buNone/>
              <a:defRPr sz="975"/>
            </a:lvl3pPr>
            <a:lvl4pPr marL="1371495" indent="0">
              <a:buNone/>
              <a:defRPr sz="975"/>
            </a:lvl4pPr>
            <a:lvl5pPr marL="1828658" indent="0">
              <a:buNone/>
              <a:defRPr sz="975"/>
            </a:lvl5pPr>
            <a:lvl6pPr marL="2285824" indent="0">
              <a:buNone/>
              <a:defRPr sz="975"/>
            </a:lvl6pPr>
            <a:lvl7pPr marL="2742990" indent="0">
              <a:buNone/>
              <a:defRPr sz="975"/>
            </a:lvl7pPr>
            <a:lvl8pPr marL="3200153" indent="0">
              <a:buNone/>
              <a:defRPr sz="975"/>
            </a:lvl8pPr>
            <a:lvl9pPr marL="3657319" indent="0">
              <a:buNone/>
              <a:defRPr sz="9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/>
            <a:fld id="{5747E86B-6971-4D6A-82E0-CB2E62E792A9}" type="slidenum">
              <a:rPr lang="ru-RU" smtClean="0">
                <a:solidFill>
                  <a:srgbClr val="003274"/>
                </a:solidFill>
              </a:rPr>
              <a:pPr defTabSz="1219170"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070771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6290" y="6400801"/>
            <a:ext cx="9753600" cy="755651"/>
          </a:xfrm>
        </p:spPr>
        <p:txBody>
          <a:bodyPr anchor="b"/>
          <a:lstStyle>
            <a:lvl1pPr algn="l">
              <a:defRPr sz="2025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3225"/>
            </a:lvl1pPr>
            <a:lvl2pPr marL="457165" indent="0">
              <a:buNone/>
              <a:defRPr sz="2775"/>
            </a:lvl2pPr>
            <a:lvl3pPr marL="914330" indent="0">
              <a:buNone/>
              <a:defRPr sz="2400"/>
            </a:lvl3pPr>
            <a:lvl4pPr marL="1371495" indent="0">
              <a:buNone/>
              <a:defRPr sz="2025"/>
            </a:lvl4pPr>
            <a:lvl5pPr marL="1828658" indent="0">
              <a:buNone/>
              <a:defRPr sz="2025"/>
            </a:lvl5pPr>
            <a:lvl6pPr marL="2285824" indent="0">
              <a:buNone/>
              <a:defRPr sz="2025"/>
            </a:lvl6pPr>
            <a:lvl7pPr marL="2742990" indent="0">
              <a:buNone/>
              <a:defRPr sz="2025"/>
            </a:lvl7pPr>
            <a:lvl8pPr marL="3200153" indent="0">
              <a:buNone/>
              <a:defRPr sz="2025"/>
            </a:lvl8pPr>
            <a:lvl9pPr marL="3657319" indent="0">
              <a:buNone/>
              <a:defRPr sz="2025"/>
            </a:lvl9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186290" y="7156452"/>
            <a:ext cx="9753600" cy="1073149"/>
          </a:xfrm>
        </p:spPr>
        <p:txBody>
          <a:bodyPr/>
          <a:lstStyle>
            <a:lvl1pPr marL="0" indent="0">
              <a:buNone/>
              <a:defRPr sz="1425"/>
            </a:lvl1pPr>
            <a:lvl2pPr marL="457165" indent="0">
              <a:buNone/>
              <a:defRPr sz="1200"/>
            </a:lvl2pPr>
            <a:lvl3pPr marL="914330" indent="0">
              <a:buNone/>
              <a:defRPr sz="975"/>
            </a:lvl3pPr>
            <a:lvl4pPr marL="1371495" indent="0">
              <a:buNone/>
              <a:defRPr sz="975"/>
            </a:lvl4pPr>
            <a:lvl5pPr marL="1828658" indent="0">
              <a:buNone/>
              <a:defRPr sz="975"/>
            </a:lvl5pPr>
            <a:lvl6pPr marL="2285824" indent="0">
              <a:buNone/>
              <a:defRPr sz="975"/>
            </a:lvl6pPr>
            <a:lvl7pPr marL="2742990" indent="0">
              <a:buNone/>
              <a:defRPr sz="975"/>
            </a:lvl7pPr>
            <a:lvl8pPr marL="3200153" indent="0">
              <a:buNone/>
              <a:defRPr sz="975"/>
            </a:lvl8pPr>
            <a:lvl9pPr marL="3657319" indent="0">
              <a:buNone/>
              <a:defRPr sz="9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/>
            <a:fld id="{D2C805AD-BE11-4FDA-AEBF-814C57474C69}" type="slidenum">
              <a:rPr lang="ru-RU" smtClean="0">
                <a:solidFill>
                  <a:srgbClr val="003274"/>
                </a:solidFill>
              </a:rPr>
              <a:pPr defTabSz="1219170"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261790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/>
            <a:fld id="{275D9D76-FB84-4E64-9C54-C7DDF97D1801}" type="slidenum">
              <a:rPr lang="ru-RU" smtClean="0">
                <a:solidFill>
                  <a:srgbClr val="003274"/>
                </a:solidFill>
              </a:rPr>
              <a:pPr defTabSz="1219170"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948415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2067828" y="1"/>
            <a:ext cx="3742267" cy="836506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2559" y="1"/>
            <a:ext cx="10964332" cy="83650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/>
            <a:fld id="{6CAF7F28-BBE1-428B-A439-BF396B47958D}" type="slidenum">
              <a:rPr lang="ru-RU" smtClean="0">
                <a:solidFill>
                  <a:srgbClr val="003274"/>
                </a:solidFill>
              </a:rPr>
              <a:pPr defTabSz="1219170"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022154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558" y="3"/>
            <a:ext cx="13569244" cy="12827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832558" y="1500720"/>
            <a:ext cx="14977532" cy="6864349"/>
          </a:xfrm>
        </p:spPr>
        <p:txBody>
          <a:bodyPr/>
          <a:lstStyle/>
          <a:p>
            <a:pPr lvl="0"/>
            <a:r>
              <a:rPr lang="ru-RU" noProof="0"/>
              <a:t>Вставка таблицы</a:t>
            </a:r>
            <a:endParaRPr lang="ru-RU" noProof="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3274"/>
                </a:solidFill>
              </a:defRPr>
            </a:lvl1pPr>
          </a:lstStyle>
          <a:p>
            <a:pPr defTabSz="1219170"/>
            <a:fld id="{01A583C6-E099-4C64-832C-EDE2DB1CD7F3}" type="slidenum">
              <a:rPr lang="ru-RU" smtClean="0"/>
              <a:pPr defTabSz="121917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658356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avigation8" descr="ujkm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188" y="437173"/>
            <a:ext cx="2221908" cy="196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9381" y="2908308"/>
            <a:ext cx="14720711" cy="1375833"/>
          </a:xfrm>
          <a:ln/>
        </p:spPr>
        <p:txBody>
          <a:bodyPr/>
          <a:lstStyle>
            <a:lvl1pPr>
              <a:lnSpc>
                <a:spcPct val="130000"/>
              </a:lnSpc>
              <a:defRPr sz="1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380" y="4379386"/>
            <a:ext cx="6654800" cy="865716"/>
          </a:xfrm>
          <a:ln/>
        </p:spPr>
        <p:txBody>
          <a:bodyPr anchor="ctr"/>
          <a:lstStyle>
            <a:lvl1pPr marL="0" indent="0">
              <a:buFontTx/>
              <a:buNone/>
              <a:defRPr sz="1425" b="1">
                <a:solidFill>
                  <a:schemeClr val="bg2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68126843"/>
      </p:ext>
    </p:extLst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B8848-BAB9-473E-96A4-9FCDF0D2F1E6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826726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4112" y="5875871"/>
            <a:ext cx="13817600" cy="1816100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84112" y="3875624"/>
            <a:ext cx="13817600" cy="2000249"/>
          </a:xfrm>
        </p:spPr>
        <p:txBody>
          <a:bodyPr anchor="b"/>
          <a:lstStyle>
            <a:lvl1pPr marL="0" indent="0">
              <a:buNone/>
              <a:defRPr sz="2025"/>
            </a:lvl1pPr>
            <a:lvl2pPr marL="457165" indent="0">
              <a:buNone/>
              <a:defRPr sz="1800"/>
            </a:lvl2pPr>
            <a:lvl3pPr marL="914330" indent="0">
              <a:buNone/>
              <a:defRPr sz="1575"/>
            </a:lvl3pPr>
            <a:lvl4pPr marL="1371495" indent="0">
              <a:buNone/>
              <a:defRPr sz="1425"/>
            </a:lvl4pPr>
            <a:lvl5pPr marL="1828658" indent="0">
              <a:buNone/>
              <a:defRPr sz="1425"/>
            </a:lvl5pPr>
            <a:lvl6pPr marL="2285824" indent="0">
              <a:buNone/>
              <a:defRPr sz="1425"/>
            </a:lvl6pPr>
            <a:lvl7pPr marL="2742990" indent="0">
              <a:buNone/>
              <a:defRPr sz="1425"/>
            </a:lvl7pPr>
            <a:lvl8pPr marL="3200153" indent="0">
              <a:buNone/>
              <a:defRPr sz="1425"/>
            </a:lvl8pPr>
            <a:lvl9pPr marL="3657319" indent="0">
              <a:buNone/>
              <a:defRPr sz="142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88A86-6001-4B1B-8D6F-352B7BC5A4A8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13550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32557" y="1500720"/>
            <a:ext cx="7351888" cy="6864349"/>
          </a:xfrm>
        </p:spPr>
        <p:txBody>
          <a:bodyPr/>
          <a:lstStyle>
            <a:lvl1pPr>
              <a:defRPr sz="2775"/>
            </a:lvl1pPr>
            <a:lvl2pPr>
              <a:defRPr sz="240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455386" y="1500720"/>
            <a:ext cx="7354711" cy="6864349"/>
          </a:xfrm>
        </p:spPr>
        <p:txBody>
          <a:bodyPr/>
          <a:lstStyle>
            <a:lvl1pPr>
              <a:defRPr sz="2775"/>
            </a:lvl1pPr>
            <a:lvl2pPr>
              <a:defRPr sz="240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606A0-556A-4DD1-8AB6-68BC6184B7E2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190868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802" y="2046817"/>
            <a:ext cx="718255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25" b="1"/>
            </a:lvl2pPr>
            <a:lvl3pPr marL="914330" indent="0">
              <a:buNone/>
              <a:defRPr sz="1800" b="1"/>
            </a:lvl3pPr>
            <a:lvl4pPr marL="1371495" indent="0">
              <a:buNone/>
              <a:defRPr sz="1575" b="1"/>
            </a:lvl4pPr>
            <a:lvl5pPr marL="1828658" indent="0">
              <a:buNone/>
              <a:defRPr sz="1575" b="1"/>
            </a:lvl5pPr>
            <a:lvl6pPr marL="2285824" indent="0">
              <a:buNone/>
              <a:defRPr sz="1575" b="1"/>
            </a:lvl6pPr>
            <a:lvl7pPr marL="2742990" indent="0">
              <a:buNone/>
              <a:defRPr sz="1575" b="1"/>
            </a:lvl7pPr>
            <a:lvl8pPr marL="3200153" indent="0">
              <a:buNone/>
              <a:defRPr sz="1575" b="1"/>
            </a:lvl8pPr>
            <a:lvl9pPr marL="3657319" indent="0">
              <a:buNone/>
              <a:defRPr sz="157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12802" y="2899833"/>
            <a:ext cx="7182556" cy="5268384"/>
          </a:xfrm>
        </p:spPr>
        <p:txBody>
          <a:bodyPr/>
          <a:lstStyle>
            <a:lvl1pPr>
              <a:defRPr sz="2400"/>
            </a:lvl1pPr>
            <a:lvl2pPr>
              <a:defRPr sz="202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257828" y="2046817"/>
            <a:ext cx="718537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25" b="1"/>
            </a:lvl2pPr>
            <a:lvl3pPr marL="914330" indent="0">
              <a:buNone/>
              <a:defRPr sz="1800" b="1"/>
            </a:lvl3pPr>
            <a:lvl4pPr marL="1371495" indent="0">
              <a:buNone/>
              <a:defRPr sz="1575" b="1"/>
            </a:lvl4pPr>
            <a:lvl5pPr marL="1828658" indent="0">
              <a:buNone/>
              <a:defRPr sz="1575" b="1"/>
            </a:lvl5pPr>
            <a:lvl6pPr marL="2285824" indent="0">
              <a:buNone/>
              <a:defRPr sz="1575" b="1"/>
            </a:lvl6pPr>
            <a:lvl7pPr marL="2742990" indent="0">
              <a:buNone/>
              <a:defRPr sz="1575" b="1"/>
            </a:lvl7pPr>
            <a:lvl8pPr marL="3200153" indent="0">
              <a:buNone/>
              <a:defRPr sz="1575" b="1"/>
            </a:lvl8pPr>
            <a:lvl9pPr marL="3657319" indent="0">
              <a:buNone/>
              <a:defRPr sz="157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8257828" y="2899833"/>
            <a:ext cx="7185378" cy="5268384"/>
          </a:xfrm>
        </p:spPr>
        <p:txBody>
          <a:bodyPr/>
          <a:lstStyle>
            <a:lvl1pPr>
              <a:defRPr sz="2400"/>
            </a:lvl1pPr>
            <a:lvl2pPr>
              <a:defRPr sz="202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E8063C-F3B2-4B09-AA08-CE6A819890D6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20138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832558" y="1"/>
            <a:ext cx="14977532" cy="836506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63320394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9991B-5CC3-424B-AD53-DED8471F3052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442801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12639-E3F0-4A87-B39B-5A0BCFDE885B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747935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4" y="364067"/>
            <a:ext cx="5348112" cy="1549400"/>
          </a:xfrm>
        </p:spPr>
        <p:txBody>
          <a:bodyPr anchor="b"/>
          <a:lstStyle>
            <a:lvl1pPr algn="l">
              <a:defRPr sz="2025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355646" y="364074"/>
            <a:ext cx="9087556" cy="7804151"/>
          </a:xfrm>
        </p:spPr>
        <p:txBody>
          <a:bodyPr/>
          <a:lstStyle>
            <a:lvl1pPr>
              <a:defRPr sz="3225"/>
            </a:lvl1pPr>
            <a:lvl2pPr>
              <a:defRPr sz="2775"/>
            </a:lvl2pPr>
            <a:lvl3pPr>
              <a:defRPr sz="240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4" y="1913473"/>
            <a:ext cx="5348112" cy="6254751"/>
          </a:xfrm>
        </p:spPr>
        <p:txBody>
          <a:bodyPr/>
          <a:lstStyle>
            <a:lvl1pPr marL="0" indent="0">
              <a:buNone/>
              <a:defRPr sz="1425"/>
            </a:lvl1pPr>
            <a:lvl2pPr marL="457165" indent="0">
              <a:buNone/>
              <a:defRPr sz="1200"/>
            </a:lvl2pPr>
            <a:lvl3pPr marL="914330" indent="0">
              <a:buNone/>
              <a:defRPr sz="975"/>
            </a:lvl3pPr>
            <a:lvl4pPr marL="1371495" indent="0">
              <a:buNone/>
              <a:defRPr sz="975"/>
            </a:lvl4pPr>
            <a:lvl5pPr marL="1828658" indent="0">
              <a:buNone/>
              <a:defRPr sz="975"/>
            </a:lvl5pPr>
            <a:lvl6pPr marL="2285824" indent="0">
              <a:buNone/>
              <a:defRPr sz="975"/>
            </a:lvl6pPr>
            <a:lvl7pPr marL="2742990" indent="0">
              <a:buNone/>
              <a:defRPr sz="975"/>
            </a:lvl7pPr>
            <a:lvl8pPr marL="3200153" indent="0">
              <a:buNone/>
              <a:defRPr sz="975"/>
            </a:lvl8pPr>
            <a:lvl9pPr marL="3657319" indent="0">
              <a:buNone/>
              <a:defRPr sz="9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7E86B-6971-4D6A-82E0-CB2E62E792A9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174575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6290" y="6400801"/>
            <a:ext cx="9753600" cy="755651"/>
          </a:xfrm>
        </p:spPr>
        <p:txBody>
          <a:bodyPr anchor="b"/>
          <a:lstStyle>
            <a:lvl1pPr algn="l">
              <a:defRPr sz="2025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3225"/>
            </a:lvl1pPr>
            <a:lvl2pPr marL="457165" indent="0">
              <a:buNone/>
              <a:defRPr sz="2775"/>
            </a:lvl2pPr>
            <a:lvl3pPr marL="914330" indent="0">
              <a:buNone/>
              <a:defRPr sz="2400"/>
            </a:lvl3pPr>
            <a:lvl4pPr marL="1371495" indent="0">
              <a:buNone/>
              <a:defRPr sz="2025"/>
            </a:lvl4pPr>
            <a:lvl5pPr marL="1828658" indent="0">
              <a:buNone/>
              <a:defRPr sz="2025"/>
            </a:lvl5pPr>
            <a:lvl6pPr marL="2285824" indent="0">
              <a:buNone/>
              <a:defRPr sz="2025"/>
            </a:lvl6pPr>
            <a:lvl7pPr marL="2742990" indent="0">
              <a:buNone/>
              <a:defRPr sz="2025"/>
            </a:lvl7pPr>
            <a:lvl8pPr marL="3200153" indent="0">
              <a:buNone/>
              <a:defRPr sz="2025"/>
            </a:lvl8pPr>
            <a:lvl9pPr marL="3657319" indent="0">
              <a:buNone/>
              <a:defRPr sz="2025"/>
            </a:lvl9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186290" y="7156452"/>
            <a:ext cx="9753600" cy="1073149"/>
          </a:xfrm>
        </p:spPr>
        <p:txBody>
          <a:bodyPr/>
          <a:lstStyle>
            <a:lvl1pPr marL="0" indent="0">
              <a:buNone/>
              <a:defRPr sz="1425"/>
            </a:lvl1pPr>
            <a:lvl2pPr marL="457165" indent="0">
              <a:buNone/>
              <a:defRPr sz="1200"/>
            </a:lvl2pPr>
            <a:lvl3pPr marL="914330" indent="0">
              <a:buNone/>
              <a:defRPr sz="975"/>
            </a:lvl3pPr>
            <a:lvl4pPr marL="1371495" indent="0">
              <a:buNone/>
              <a:defRPr sz="975"/>
            </a:lvl4pPr>
            <a:lvl5pPr marL="1828658" indent="0">
              <a:buNone/>
              <a:defRPr sz="975"/>
            </a:lvl5pPr>
            <a:lvl6pPr marL="2285824" indent="0">
              <a:buNone/>
              <a:defRPr sz="975"/>
            </a:lvl6pPr>
            <a:lvl7pPr marL="2742990" indent="0">
              <a:buNone/>
              <a:defRPr sz="975"/>
            </a:lvl7pPr>
            <a:lvl8pPr marL="3200153" indent="0">
              <a:buNone/>
              <a:defRPr sz="975"/>
            </a:lvl8pPr>
            <a:lvl9pPr marL="3657319" indent="0">
              <a:buNone/>
              <a:defRPr sz="9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C805AD-BE11-4FDA-AEBF-814C57474C69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408723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D9D76-FB84-4E64-9C54-C7DDF97D1801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370181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2067828" y="1"/>
            <a:ext cx="3742267" cy="836506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2559" y="1"/>
            <a:ext cx="10964332" cy="83650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AF7F28-BBE1-428B-A439-BF396B47958D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550831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558" y="3"/>
            <a:ext cx="13569244" cy="12827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832558" y="1500720"/>
            <a:ext cx="14977532" cy="6864349"/>
          </a:xfrm>
        </p:spPr>
        <p:txBody>
          <a:bodyPr/>
          <a:lstStyle/>
          <a:p>
            <a:pPr lvl="0"/>
            <a:r>
              <a:rPr lang="ru-RU" noProof="0"/>
              <a:t>Вставка таблицы</a:t>
            </a:r>
            <a:endParaRPr lang="ru-RU" noProof="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3274"/>
                </a:solidFill>
              </a:defRPr>
            </a:lvl1pPr>
          </a:lstStyle>
          <a:p>
            <a:fld id="{01A583C6-E099-4C64-832C-EDE2DB1CD7F3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8030037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avigation8" descr="ujkm,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5" y="391586"/>
            <a:ext cx="2977445" cy="197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9379" y="2908302"/>
            <a:ext cx="14720711" cy="1375833"/>
          </a:xfrm>
          <a:ln/>
        </p:spPr>
        <p:txBody>
          <a:bodyPr/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379" y="4379386"/>
            <a:ext cx="6654800" cy="865716"/>
          </a:xfrm>
          <a:ln/>
        </p:spPr>
        <p:txBody>
          <a:bodyPr anchor="ctr"/>
          <a:lstStyle>
            <a:lvl1pPr marL="0" indent="0">
              <a:buFontTx/>
              <a:buNone/>
              <a:defRPr sz="1867" b="1">
                <a:solidFill>
                  <a:schemeClr val="bg2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38275438"/>
      </p:ext>
    </p:extLst>
  </p:cSld>
  <p:clrMapOvr>
    <a:masterClrMapping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B8848-BAB9-473E-96A4-9FCDF0D2F1E6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9310094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4112" y="5875869"/>
            <a:ext cx="13817600" cy="181610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84112" y="3875618"/>
            <a:ext cx="13817600" cy="2000249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88A86-6001-4B1B-8D6F-352B7BC5A4A8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380718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ectangle 1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5" y="1"/>
          <a:ext cx="281355" cy="211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3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" y="1"/>
                        <a:ext cx="281355" cy="211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5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861" y="254008"/>
            <a:ext cx="16235159" cy="2459567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</p:pic>
      <p:pic>
        <p:nvPicPr>
          <p:cNvPr id="4" name="Picture 6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69738" y="6235750"/>
            <a:ext cx="9409723" cy="292735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</p:pic>
    </p:spTree>
    <p:extLst>
      <p:ext uri="{BB962C8B-B14F-4D97-AF65-F5344CB8AC3E}">
        <p14:creationId xmlns:p14="http://schemas.microsoft.com/office/powerpoint/2010/main" val="166107318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32557" y="1500718"/>
            <a:ext cx="7351888" cy="686434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455379" y="1500718"/>
            <a:ext cx="7354711" cy="686434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606A0-556A-4DD1-8AB6-68BC6184B7E2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20554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801" y="2046817"/>
            <a:ext cx="7182556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12801" y="2899833"/>
            <a:ext cx="7182556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257825" y="2046817"/>
            <a:ext cx="7185377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8257825" y="2899833"/>
            <a:ext cx="7185377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E8063C-F3B2-4B09-AA08-CE6A819890D6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3184373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9991B-5CC3-424B-AD53-DED8471F3052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5659572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12639-E3F0-4A87-B39B-5A0BCFDE885B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701836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1" y="364067"/>
            <a:ext cx="5348112" cy="154940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355645" y="364069"/>
            <a:ext cx="9087556" cy="78041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1" y="1913469"/>
            <a:ext cx="5348112" cy="625475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7E86B-6971-4D6A-82E0-CB2E62E792A9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399376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6289" y="6400800"/>
            <a:ext cx="9753600" cy="7556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186289" y="817033"/>
            <a:ext cx="9753600" cy="54864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186289" y="7156451"/>
            <a:ext cx="9753600" cy="107314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C805AD-BE11-4FDA-AEBF-814C57474C69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633692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D9D76-FB84-4E64-9C54-C7DDF97D1801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0859450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2067823" y="0"/>
            <a:ext cx="3742267" cy="836506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2558" y="0"/>
            <a:ext cx="10964332" cy="83650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AF7F28-BBE1-428B-A439-BF396B47958D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3828531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558" y="1"/>
            <a:ext cx="13569244" cy="12827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832558" y="1500718"/>
            <a:ext cx="14977532" cy="6864349"/>
          </a:xfrm>
        </p:spPr>
        <p:txBody>
          <a:bodyPr/>
          <a:lstStyle/>
          <a:p>
            <a:pPr lvl="0"/>
            <a:endParaRPr lang="ru-RU" noProof="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3274"/>
                </a:solidFill>
              </a:defRPr>
            </a:lvl1pPr>
          </a:lstStyle>
          <a:p>
            <a:fld id="{01A583C6-E099-4C64-832C-EDE2DB1CD7F3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6243943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59556" y="8114035"/>
            <a:ext cx="7137401" cy="263031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1624066" rtl="0" eaLnBrk="1" fontAlgn="auto" latinLnBrk="0" hangingPunct="1">
              <a:lnSpc>
                <a:spcPct val="90000"/>
              </a:lnSpc>
              <a:spcBef>
                <a:spcPts val="1776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43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1624066" rtl="0" eaLnBrk="1" fontAlgn="auto" latinLnBrk="0" hangingPunct="1">
              <a:lnSpc>
                <a:spcPct val="90000"/>
              </a:lnSpc>
              <a:spcBef>
                <a:spcPts val="17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Место для указания источников и сносок</a:t>
            </a:r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4554200" y="8133650"/>
            <a:ext cx="999067" cy="24341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DF24603-9A1B-F342-92E0-89DE32840F75}" type="slidenum">
              <a:rPr lang="en-US" sz="1243" smtClean="0"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1243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59556" y="766934"/>
            <a:ext cx="11664245" cy="586479"/>
          </a:xfrm>
          <a:prstGeom prst="rect">
            <a:avLst/>
          </a:prstGeom>
        </p:spPr>
        <p:txBody>
          <a:bodyPr lIns="0" tIns="0" rIns="0" bIns="0"/>
          <a:lstStyle>
            <a:lvl1pPr>
              <a:defRPr sz="4085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59556" y="2622240"/>
            <a:ext cx="7137401" cy="437978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itchFamily="34" charset="0"/>
              <a:buNone/>
              <a:defRPr sz="213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sz="2131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Текст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5"/>
          </p:nvPr>
        </p:nvSpPr>
        <p:spPr>
          <a:xfrm>
            <a:off x="8548513" y="2622238"/>
            <a:ext cx="7004756" cy="43639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43">
                <a:latin typeface="Arial" pitchFamily="34" charset="0"/>
                <a:cs typeface="Arial" pitchFamily="34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821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Click to edit Master title style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73325" y="2012960"/>
            <a:ext cx="14709424" cy="6151033"/>
          </a:xfrm>
        </p:spPr>
        <p:txBody>
          <a:bodyPr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3350186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еребивоч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59556" y="4082646"/>
            <a:ext cx="9792270" cy="179906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7282" b="1" kern="1200" baseline="0" dirty="0">
                <a:solidFill>
                  <a:srgbClr val="404040"/>
                </a:solidFill>
                <a:latin typeface="Arial" pitchFamily="34" charset="0"/>
                <a:ea typeface="Rosatom Light" pitchFamily="34" charset="-52"/>
                <a:cs typeface="Arial" pitchFamily="34" charset="0"/>
              </a:defRPr>
            </a:lvl1pPr>
          </a:lstStyle>
          <a:p>
            <a:r>
              <a:rPr lang="ru-RU" dirty="0" err="1"/>
              <a:t>Перебивочный</a:t>
            </a:r>
            <a:r>
              <a:rPr lang="ru-RU" dirty="0"/>
              <a:t> слайд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59556" y="2200883"/>
            <a:ext cx="9792270" cy="1023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charset="0"/>
              <a:buNone/>
              <a:defRPr lang="en-US" sz="7282" b="1" kern="1200" dirty="0">
                <a:solidFill>
                  <a:srgbClr val="404040"/>
                </a:solidFill>
                <a:latin typeface="Arial" pitchFamily="34" charset="0"/>
                <a:ea typeface="Rosatom Light" pitchFamily="34" charset="-52"/>
                <a:cs typeface="Arial" pitchFamily="34" charset="0"/>
              </a:defRPr>
            </a:lvl1pPr>
          </a:lstStyle>
          <a:p>
            <a:pPr lvl="0"/>
            <a:r>
              <a:rPr lang="ru-RU" dirty="0"/>
              <a:t>Нумерация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7543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82330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5"/>
            <a:ext cx="1137920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94FDD-F822-46BC-B56B-D877CC93F2B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2473915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avigation8" descr="ujkm,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188" y="437171"/>
            <a:ext cx="2221908" cy="196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9381" y="2908306"/>
            <a:ext cx="14720711" cy="1375833"/>
          </a:xfrm>
          <a:ln/>
        </p:spPr>
        <p:txBody>
          <a:bodyPr/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380" y="4379386"/>
            <a:ext cx="6654800" cy="865716"/>
          </a:xfrm>
          <a:ln/>
        </p:spPr>
        <p:txBody>
          <a:bodyPr anchor="ctr"/>
          <a:lstStyle>
            <a:lvl1pPr marL="0" indent="0">
              <a:buFontTx/>
              <a:buNone/>
              <a:defRPr sz="1900" b="1">
                <a:solidFill>
                  <a:schemeClr val="bg2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21245851"/>
      </p:ext>
    </p:extLst>
  </p:cSld>
  <p:clrMapOvr>
    <a:masterClrMapping/>
  </p:clrMapOvr>
  <p:transition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B8848-BAB9-473E-96A4-9FCDF0D2F1E6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856812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4112" y="5875871"/>
            <a:ext cx="13817600" cy="1816100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84112" y="3875622"/>
            <a:ext cx="13817600" cy="2000249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568" indent="0">
              <a:buNone/>
              <a:defRPr sz="2400"/>
            </a:lvl2pPr>
            <a:lvl3pPr marL="1219137" indent="0">
              <a:buNone/>
              <a:defRPr sz="2100"/>
            </a:lvl3pPr>
            <a:lvl4pPr marL="1828706" indent="0">
              <a:buNone/>
              <a:defRPr sz="1900"/>
            </a:lvl4pPr>
            <a:lvl5pPr marL="2438272" indent="0">
              <a:buNone/>
              <a:defRPr sz="1900"/>
            </a:lvl5pPr>
            <a:lvl6pPr marL="3047841" indent="0">
              <a:buNone/>
              <a:defRPr sz="1900"/>
            </a:lvl6pPr>
            <a:lvl7pPr marL="3657411" indent="0">
              <a:buNone/>
              <a:defRPr sz="1900"/>
            </a:lvl7pPr>
            <a:lvl8pPr marL="4266978" indent="0">
              <a:buNone/>
              <a:defRPr sz="1900"/>
            </a:lvl8pPr>
            <a:lvl9pPr marL="4876548" indent="0">
              <a:buNone/>
              <a:defRPr sz="1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88A86-6001-4B1B-8D6F-352B7BC5A4A8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985288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32557" y="1500720"/>
            <a:ext cx="7351888" cy="6864349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455384" y="1500720"/>
            <a:ext cx="7354711" cy="6864349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606A0-556A-4DD1-8AB6-68BC6184B7E2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945395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802" y="2046817"/>
            <a:ext cx="7182556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68" indent="0">
              <a:buNone/>
              <a:defRPr sz="2700" b="1"/>
            </a:lvl2pPr>
            <a:lvl3pPr marL="1219137" indent="0">
              <a:buNone/>
              <a:defRPr sz="2400" b="1"/>
            </a:lvl3pPr>
            <a:lvl4pPr marL="1828706" indent="0">
              <a:buNone/>
              <a:defRPr sz="2100" b="1"/>
            </a:lvl4pPr>
            <a:lvl5pPr marL="2438272" indent="0">
              <a:buNone/>
              <a:defRPr sz="2100" b="1"/>
            </a:lvl5pPr>
            <a:lvl6pPr marL="3047841" indent="0">
              <a:buNone/>
              <a:defRPr sz="2100" b="1"/>
            </a:lvl6pPr>
            <a:lvl7pPr marL="3657411" indent="0">
              <a:buNone/>
              <a:defRPr sz="2100" b="1"/>
            </a:lvl7pPr>
            <a:lvl8pPr marL="4266978" indent="0">
              <a:buNone/>
              <a:defRPr sz="2100" b="1"/>
            </a:lvl8pPr>
            <a:lvl9pPr marL="4876548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12802" y="2899833"/>
            <a:ext cx="7182556" cy="52683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257828" y="2046817"/>
            <a:ext cx="7185378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68" indent="0">
              <a:buNone/>
              <a:defRPr sz="2700" b="1"/>
            </a:lvl2pPr>
            <a:lvl3pPr marL="1219137" indent="0">
              <a:buNone/>
              <a:defRPr sz="2400" b="1"/>
            </a:lvl3pPr>
            <a:lvl4pPr marL="1828706" indent="0">
              <a:buNone/>
              <a:defRPr sz="2100" b="1"/>
            </a:lvl4pPr>
            <a:lvl5pPr marL="2438272" indent="0">
              <a:buNone/>
              <a:defRPr sz="2100" b="1"/>
            </a:lvl5pPr>
            <a:lvl6pPr marL="3047841" indent="0">
              <a:buNone/>
              <a:defRPr sz="2100" b="1"/>
            </a:lvl6pPr>
            <a:lvl7pPr marL="3657411" indent="0">
              <a:buNone/>
              <a:defRPr sz="2100" b="1"/>
            </a:lvl7pPr>
            <a:lvl8pPr marL="4266978" indent="0">
              <a:buNone/>
              <a:defRPr sz="2100" b="1"/>
            </a:lvl8pPr>
            <a:lvl9pPr marL="4876548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8257828" y="2899833"/>
            <a:ext cx="7185378" cy="52683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E8063C-F3B2-4B09-AA08-CE6A819890D6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36904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9991B-5CC3-424B-AD53-DED8471F3052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315469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12639-E3F0-4A87-B39B-5A0BCFDE885B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416968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4" y="364067"/>
            <a:ext cx="5348112" cy="154940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355646" y="364072"/>
            <a:ext cx="9087556" cy="780415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4" y="1913472"/>
            <a:ext cx="5348112" cy="6254751"/>
          </a:xfrm>
        </p:spPr>
        <p:txBody>
          <a:bodyPr/>
          <a:lstStyle>
            <a:lvl1pPr marL="0" indent="0">
              <a:buNone/>
              <a:defRPr sz="1900"/>
            </a:lvl1pPr>
            <a:lvl2pPr marL="609568" indent="0">
              <a:buNone/>
              <a:defRPr sz="1600"/>
            </a:lvl2pPr>
            <a:lvl3pPr marL="1219137" indent="0">
              <a:buNone/>
              <a:defRPr sz="1300"/>
            </a:lvl3pPr>
            <a:lvl4pPr marL="1828706" indent="0">
              <a:buNone/>
              <a:defRPr sz="1300"/>
            </a:lvl4pPr>
            <a:lvl5pPr marL="2438272" indent="0">
              <a:buNone/>
              <a:defRPr sz="1300"/>
            </a:lvl5pPr>
            <a:lvl6pPr marL="3047841" indent="0">
              <a:buNone/>
              <a:defRPr sz="1300"/>
            </a:lvl6pPr>
            <a:lvl7pPr marL="3657411" indent="0">
              <a:buNone/>
              <a:defRPr sz="1300"/>
            </a:lvl7pPr>
            <a:lvl8pPr marL="4266978" indent="0">
              <a:buNone/>
              <a:defRPr sz="1300"/>
            </a:lvl8pPr>
            <a:lvl9pPr marL="4876548" indent="0">
              <a:buNone/>
              <a:defRPr sz="13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7E86B-6971-4D6A-82E0-CB2E62E792A9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317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293" y="218020"/>
            <a:ext cx="14709422" cy="1109133"/>
          </a:xfrm>
        </p:spPr>
        <p:txBody>
          <a:bodyPr/>
          <a:lstStyle/>
          <a:p>
            <a:r>
              <a:rPr lang="ru-RU"/>
              <a:t>Click to edit Master title style</a:t>
            </a:r>
            <a:endParaRPr lang="ru-RU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73332" y="2012960"/>
            <a:ext cx="14709424" cy="6151033"/>
          </a:xfrm>
        </p:spPr>
        <p:txBody>
          <a:bodyPr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05102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6290" y="6400801"/>
            <a:ext cx="9753600" cy="7556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4300"/>
            </a:lvl1pPr>
            <a:lvl2pPr marL="609568" indent="0">
              <a:buNone/>
              <a:defRPr sz="3700"/>
            </a:lvl2pPr>
            <a:lvl3pPr marL="1219137" indent="0">
              <a:buNone/>
              <a:defRPr sz="3200"/>
            </a:lvl3pPr>
            <a:lvl4pPr marL="1828706" indent="0">
              <a:buNone/>
              <a:defRPr sz="2700"/>
            </a:lvl4pPr>
            <a:lvl5pPr marL="2438272" indent="0">
              <a:buNone/>
              <a:defRPr sz="2700"/>
            </a:lvl5pPr>
            <a:lvl6pPr marL="3047841" indent="0">
              <a:buNone/>
              <a:defRPr sz="2700"/>
            </a:lvl6pPr>
            <a:lvl7pPr marL="3657411" indent="0">
              <a:buNone/>
              <a:defRPr sz="2700"/>
            </a:lvl7pPr>
            <a:lvl8pPr marL="4266978" indent="0">
              <a:buNone/>
              <a:defRPr sz="2700"/>
            </a:lvl8pPr>
            <a:lvl9pPr marL="4876548" indent="0">
              <a:buNone/>
              <a:defRPr sz="27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186290" y="7156452"/>
            <a:ext cx="9753600" cy="1073149"/>
          </a:xfrm>
        </p:spPr>
        <p:txBody>
          <a:bodyPr/>
          <a:lstStyle>
            <a:lvl1pPr marL="0" indent="0">
              <a:buNone/>
              <a:defRPr sz="1900"/>
            </a:lvl1pPr>
            <a:lvl2pPr marL="609568" indent="0">
              <a:buNone/>
              <a:defRPr sz="1600"/>
            </a:lvl2pPr>
            <a:lvl3pPr marL="1219137" indent="0">
              <a:buNone/>
              <a:defRPr sz="1300"/>
            </a:lvl3pPr>
            <a:lvl4pPr marL="1828706" indent="0">
              <a:buNone/>
              <a:defRPr sz="1300"/>
            </a:lvl4pPr>
            <a:lvl5pPr marL="2438272" indent="0">
              <a:buNone/>
              <a:defRPr sz="1300"/>
            </a:lvl5pPr>
            <a:lvl6pPr marL="3047841" indent="0">
              <a:buNone/>
              <a:defRPr sz="1300"/>
            </a:lvl6pPr>
            <a:lvl7pPr marL="3657411" indent="0">
              <a:buNone/>
              <a:defRPr sz="1300"/>
            </a:lvl7pPr>
            <a:lvl8pPr marL="4266978" indent="0">
              <a:buNone/>
              <a:defRPr sz="1300"/>
            </a:lvl8pPr>
            <a:lvl9pPr marL="4876548" indent="0">
              <a:buNone/>
              <a:defRPr sz="13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C805AD-BE11-4FDA-AEBF-814C57474C69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01545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D9D76-FB84-4E64-9C54-C7DDF97D1801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560396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2067827" y="1"/>
            <a:ext cx="3742267" cy="836506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2559" y="1"/>
            <a:ext cx="10964332" cy="83650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AF7F28-BBE1-428B-A439-BF396B47958D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449035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59556" y="8114035"/>
            <a:ext cx="7137401" cy="263031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1624066" rtl="0" eaLnBrk="1" fontAlgn="auto" latinLnBrk="0" hangingPunct="1">
              <a:lnSpc>
                <a:spcPct val="90000"/>
              </a:lnSpc>
              <a:spcBef>
                <a:spcPts val="1776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43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1624066" rtl="0" eaLnBrk="1" fontAlgn="auto" latinLnBrk="0" hangingPunct="1">
              <a:lnSpc>
                <a:spcPct val="90000"/>
              </a:lnSpc>
              <a:spcBef>
                <a:spcPts val="17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Место для указания источников и сносок</a:t>
            </a:r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4554200" y="8133650"/>
            <a:ext cx="999067" cy="24341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DF24603-9A1B-F342-92E0-89DE32840F75}" type="slidenum">
              <a:rPr lang="en-US" sz="1243" smtClean="0"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1243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59556" y="766934"/>
            <a:ext cx="11664245" cy="586479"/>
          </a:xfrm>
          <a:prstGeom prst="rect">
            <a:avLst/>
          </a:prstGeom>
        </p:spPr>
        <p:txBody>
          <a:bodyPr lIns="0" tIns="0" rIns="0" bIns="0"/>
          <a:lstStyle>
            <a:lvl1pPr>
              <a:defRPr sz="4085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59556" y="2622240"/>
            <a:ext cx="7137401" cy="437978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itchFamily="34" charset="0"/>
              <a:buNone/>
              <a:defRPr sz="213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sz="2131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Текст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5"/>
          </p:nvPr>
        </p:nvSpPr>
        <p:spPr>
          <a:xfrm>
            <a:off x="8548513" y="2622238"/>
            <a:ext cx="7004756" cy="43639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43">
                <a:latin typeface="Arial" pitchFamily="34" charset="0"/>
                <a:cs typeface="Arial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962550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59557" y="8114037"/>
            <a:ext cx="7137401" cy="263031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1624026" rtl="0" eaLnBrk="1" fontAlgn="auto" latinLnBrk="0" hangingPunct="1">
              <a:lnSpc>
                <a:spcPct val="90000"/>
              </a:lnSpc>
              <a:spcBef>
                <a:spcPts val="1776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43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1624026" rtl="0" eaLnBrk="1" fontAlgn="auto" latinLnBrk="0" hangingPunct="1">
              <a:lnSpc>
                <a:spcPct val="90000"/>
              </a:lnSpc>
              <a:spcBef>
                <a:spcPts val="17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Место для указания источников и сносок</a:t>
            </a:r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4554201" y="8133652"/>
            <a:ext cx="999067" cy="24341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F24603-9A1B-F342-92E0-89DE32840F75}" type="slidenum">
              <a:rPr kumimoji="0" lang="en-US" sz="1243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pPr marL="0" marR="0" lvl="0" indent="0" algn="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4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59556" y="766935"/>
            <a:ext cx="11664245" cy="586479"/>
          </a:xfrm>
          <a:prstGeom prst="rect">
            <a:avLst/>
          </a:prstGeom>
        </p:spPr>
        <p:txBody>
          <a:bodyPr lIns="0" tIns="0" rIns="0" bIns="0"/>
          <a:lstStyle>
            <a:lvl1pPr>
              <a:defRPr sz="4085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59557" y="2622240"/>
            <a:ext cx="7137401" cy="437978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itchFamily="34" charset="0"/>
              <a:buNone/>
              <a:defRPr sz="213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sz="2131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Текст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5"/>
          </p:nvPr>
        </p:nvSpPr>
        <p:spPr>
          <a:xfrm>
            <a:off x="8548514" y="2622239"/>
            <a:ext cx="7004756" cy="43639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43">
                <a:latin typeface="Arial" pitchFamily="34" charset="0"/>
                <a:cs typeface="Arial" pitchFamily="34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721473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1"/>
            <a:ext cx="13817600" cy="82330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6"/>
            <a:ext cx="1137920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7"/>
            <a:endParaRPr lang="ru-RU" alt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 defTabSz="914377"/>
            <a:endParaRPr lang="ru-RU" alt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7">
              <a:defRPr/>
            </a:pPr>
            <a:fld id="{FB694FDD-F822-46BC-B56B-D877CC93F2B2}" type="slidenum">
              <a:rPr lang="ru-RU" altLang="ru-RU" smtClean="0">
                <a:solidFill>
                  <a:prstClr val="black"/>
                </a:solidFill>
                <a:latin typeface="Calibri"/>
              </a:rPr>
              <a:pPr defTabSz="914377">
                <a:defRPr/>
              </a:pPr>
              <a:t>‹#›</a:t>
            </a:fld>
            <a:endParaRPr lang="ru-RU" alt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132227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59556" y="8114035"/>
            <a:ext cx="7137401" cy="263031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1624066" rtl="0" eaLnBrk="1" fontAlgn="auto" latinLnBrk="0" hangingPunct="1">
              <a:lnSpc>
                <a:spcPct val="90000"/>
              </a:lnSpc>
              <a:spcBef>
                <a:spcPts val="1776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43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1624066" rtl="0" eaLnBrk="1" fontAlgn="auto" latinLnBrk="0" hangingPunct="1">
              <a:lnSpc>
                <a:spcPct val="90000"/>
              </a:lnSpc>
              <a:spcBef>
                <a:spcPts val="17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Место для указания источников и сносок</a:t>
            </a:r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4554200" y="8133650"/>
            <a:ext cx="999067" cy="24341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F24603-9A1B-F342-92E0-89DE32840F75}" type="slidenum">
              <a:rPr kumimoji="0" lang="en-US" sz="1243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4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59556" y="766934"/>
            <a:ext cx="11664245" cy="586479"/>
          </a:xfrm>
          <a:prstGeom prst="rect">
            <a:avLst/>
          </a:prstGeom>
        </p:spPr>
        <p:txBody>
          <a:bodyPr lIns="0" tIns="0" rIns="0" bIns="0"/>
          <a:lstStyle>
            <a:lvl1pPr>
              <a:defRPr sz="4085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59556" y="2622240"/>
            <a:ext cx="7137401" cy="437978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itchFamily="34" charset="0"/>
              <a:buNone/>
              <a:defRPr sz="213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sz="2131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Текст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5"/>
          </p:nvPr>
        </p:nvSpPr>
        <p:spPr>
          <a:xfrm>
            <a:off x="8548513" y="2622238"/>
            <a:ext cx="7004756" cy="43639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43">
                <a:latin typeface="Arial" pitchFamily="34" charset="0"/>
                <a:cs typeface="Arial" pitchFamily="34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72355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12800" y="366527"/>
            <a:ext cx="14630400" cy="152541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6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12800" y="2135577"/>
            <a:ext cx="14630400" cy="604020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650134" y="8482983"/>
            <a:ext cx="665705" cy="656590"/>
          </a:xfrm>
          <a:prstGeom prst="rect">
            <a:avLst/>
          </a:prstGeom>
        </p:spPr>
        <p:txBody>
          <a:bodyPr anchor="t"/>
          <a:lstStyle>
            <a:lvl1pPr algn="l"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311818"/>
      </p:ext>
    </p:extLst>
  </p:cSld>
  <p:clrMapOvr>
    <a:masterClrMapping/>
  </p:clrMapOvr>
  <p:transition spd="med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59557" y="8114037"/>
            <a:ext cx="7137401" cy="263031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1624026" rtl="0" eaLnBrk="1" fontAlgn="auto" latinLnBrk="0" hangingPunct="1">
              <a:lnSpc>
                <a:spcPct val="90000"/>
              </a:lnSpc>
              <a:spcBef>
                <a:spcPts val="1776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43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1624026" rtl="0" eaLnBrk="1" fontAlgn="auto" latinLnBrk="0" hangingPunct="1">
              <a:lnSpc>
                <a:spcPct val="90000"/>
              </a:lnSpc>
              <a:spcBef>
                <a:spcPts val="17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Место для указания источников и сносок</a:t>
            </a:r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4554201" y="8133652"/>
            <a:ext cx="999067" cy="24341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DF24603-9A1B-F342-92E0-89DE32840F75}" type="slidenum">
              <a:rPr lang="en-US" sz="1243" smtClean="0"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1243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59556" y="766935"/>
            <a:ext cx="11664245" cy="586479"/>
          </a:xfrm>
          <a:prstGeom prst="rect">
            <a:avLst/>
          </a:prstGeom>
        </p:spPr>
        <p:txBody>
          <a:bodyPr lIns="0" tIns="0" rIns="0" bIns="0"/>
          <a:lstStyle>
            <a:lvl1pPr>
              <a:defRPr sz="4085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59557" y="2622240"/>
            <a:ext cx="7137401" cy="437978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itchFamily="34" charset="0"/>
              <a:buNone/>
              <a:defRPr sz="213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sz="2131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Текст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5"/>
          </p:nvPr>
        </p:nvSpPr>
        <p:spPr>
          <a:xfrm>
            <a:off x="8548514" y="2622239"/>
            <a:ext cx="7004756" cy="43639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43">
                <a:latin typeface="Arial" pitchFamily="34" charset="0"/>
                <a:cs typeface="Arial" pitchFamily="34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33203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59557" y="8114035"/>
            <a:ext cx="7137401" cy="263031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1621945" rtl="0" eaLnBrk="1" fontAlgn="auto" latinLnBrk="0" hangingPunct="1">
              <a:lnSpc>
                <a:spcPct val="90000"/>
              </a:lnSpc>
              <a:spcBef>
                <a:spcPts val="1773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1621945" rtl="0" eaLnBrk="1" fontAlgn="auto" latinLnBrk="0" hangingPunct="1">
              <a:lnSpc>
                <a:spcPct val="90000"/>
              </a:lnSpc>
              <a:spcBef>
                <a:spcPts val="177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Место для указания источников и сносок</a:t>
            </a:r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4554203" y="8133653"/>
            <a:ext cx="999067" cy="24341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DF24603-9A1B-F342-92E0-89DE32840F75}" type="slidenum">
              <a:rPr lang="en-US" sz="1199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1199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59556" y="766934"/>
            <a:ext cx="11664245" cy="586479"/>
          </a:xfrm>
          <a:prstGeom prst="rect">
            <a:avLst/>
          </a:prstGeom>
        </p:spPr>
        <p:txBody>
          <a:bodyPr lIns="0" tIns="0" rIns="0" bIns="0"/>
          <a:lstStyle>
            <a:lvl1pPr>
              <a:defRPr sz="4096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59557" y="2622243"/>
            <a:ext cx="7137401" cy="2185601"/>
          </a:xfrm>
          <a:prstGeom prst="rect">
            <a:avLst/>
          </a:prstGeom>
        </p:spPr>
        <p:txBody>
          <a:bodyPr lIns="0" tIns="0" rIns="0" bIns="0"/>
          <a:lstStyle>
            <a:lvl1pPr marL="304116" indent="-304116">
              <a:buFont typeface="Arial" pitchFamily="34" charset="0"/>
              <a:buChar char="•"/>
              <a:defRPr lang="en-US" sz="2098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/>
              <a:t>Текст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48514" y="2622243"/>
            <a:ext cx="7004756" cy="2185601"/>
          </a:xfrm>
          <a:prstGeom prst="rect">
            <a:avLst/>
          </a:prstGeom>
        </p:spPr>
        <p:txBody>
          <a:bodyPr lIns="0" tIns="0" rIns="0" bIns="0"/>
          <a:lstStyle>
            <a:lvl1pPr marL="304116" indent="-304116">
              <a:buFont typeface="Arial" pitchFamily="34" charset="0"/>
              <a:buChar char="•"/>
              <a:defRPr lang="en-US" sz="2098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/>
              <a:t>Текст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59557" y="5000384"/>
            <a:ext cx="7137401" cy="2185601"/>
          </a:xfrm>
          <a:prstGeom prst="rect">
            <a:avLst/>
          </a:prstGeom>
        </p:spPr>
        <p:txBody>
          <a:bodyPr lIns="0" tIns="0" rIns="0" bIns="0"/>
          <a:lstStyle>
            <a:lvl1pPr marL="304116" indent="-304116">
              <a:buFont typeface="Arial" pitchFamily="34" charset="0"/>
              <a:buChar char="•"/>
              <a:defRPr lang="en-US" sz="2098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/>
              <a:t>Текст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48514" y="5000384"/>
            <a:ext cx="7004756" cy="2185601"/>
          </a:xfrm>
          <a:prstGeom prst="rect">
            <a:avLst/>
          </a:prstGeom>
        </p:spPr>
        <p:txBody>
          <a:bodyPr lIns="0" tIns="0" rIns="0" bIns="0"/>
          <a:lstStyle>
            <a:lvl1pPr marL="304116" indent="-304116">
              <a:buFont typeface="Arial" pitchFamily="34" charset="0"/>
              <a:buChar char="•"/>
              <a:defRPr lang="en-US" sz="2098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/>
              <a:t>Текст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08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>
          <a:xfrm>
            <a:off x="229665" y="402588"/>
            <a:ext cx="14252215" cy="3977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15501521" y="8755261"/>
            <a:ext cx="378683" cy="20732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defTabSz="1451387" eaLnBrk="1" hangingPunct="1">
              <a:defRPr/>
            </a:pPr>
            <a:fld id="{42C328C1-A84F-4A39-A664-DBA00541A8C6}" type="slidenum">
              <a:rPr lang="en-US" sz="1600" smtClean="0">
                <a:solidFill>
                  <a:srgbClr val="414142"/>
                </a:solidFill>
              </a:rPr>
              <a:pPr defTabSz="1451387" eaLnBrk="1" hangingPunct="1">
                <a:defRPr/>
              </a:pPr>
              <a:t>‹#›</a:t>
            </a:fld>
            <a:endParaRPr lang="en-US" sz="1600" dirty="0">
              <a:solidFill>
                <a:srgbClr val="4141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50603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97658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D7382F9-6774-4951-9D0B-4CE6C2BBEE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890496" y="8532699"/>
            <a:ext cx="1114777" cy="5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ru-RU"/>
            </a:defPPr>
            <a:lvl1pPr marL="0" algn="r" defTabSz="914400" rtl="0" eaLnBrk="1" latinLnBrk="0" hangingPunct="1">
              <a:defRPr sz="1238" b="1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9D8EAE2-23B3-43E0-9302-7FF9E6541F7A}" type="slidenum">
              <a:rPr lang="ru-RU" sz="2199" smtClean="0">
                <a:solidFill>
                  <a:srgbClr val="003274"/>
                </a:solidFill>
                <a:cs typeface="Arial"/>
              </a:rPr>
              <a:pPr>
                <a:defRPr/>
              </a:pPr>
              <a:t>‹#›</a:t>
            </a:fld>
            <a:endParaRPr lang="ru-RU" sz="2199" dirty="0">
              <a:solidFill>
                <a:srgbClr val="003274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66687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4789312" y="465667"/>
            <a:ext cx="1325684" cy="1846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217750" eaLnBrk="1" hangingPunct="1">
              <a:defRPr/>
            </a:pPr>
            <a:r>
              <a:rPr lang="ru-RU" sz="1200" b="1" dirty="0">
                <a:solidFill>
                  <a:srgbClr val="000000"/>
                </a:solidFill>
                <a:cs typeface="+mn-cs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5313379" y="48684"/>
            <a:ext cx="536222" cy="1672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1217750" eaLnBrk="1" hangingPunct="1">
              <a:defRPr/>
            </a:pPr>
            <a:endParaRPr lang="ru-RU" sz="1067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4789313" y="677334"/>
            <a:ext cx="3785845" cy="1846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217750" eaLnBrk="1" hangingPunct="1">
              <a:defRPr/>
            </a:pPr>
            <a:r>
              <a:rPr lang="en-US" sz="1200" dirty="0">
                <a:solidFill>
                  <a:srgbClr val="000000"/>
                </a:solidFill>
                <a:cs typeface="+mn-cs"/>
              </a:rPr>
              <a:t>Last Modified 25.04.2014 19:06 Russian Standard Time</a:t>
            </a:r>
            <a:endParaRPr lang="ru-RU" sz="12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4789312" y="891118"/>
            <a:ext cx="3359446" cy="1846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217750" eaLnBrk="1" hangingPunct="1">
              <a:defRPr/>
            </a:pPr>
            <a:r>
              <a:rPr lang="en-US" sz="1200" dirty="0">
                <a:solidFill>
                  <a:srgbClr val="000000"/>
                </a:solidFill>
                <a:cs typeface="+mn-cs"/>
              </a:rPr>
              <a:t>Printed 24.04.2014 20:59 Russian Standard Time</a:t>
            </a:r>
            <a:endParaRPr lang="ru-RU" sz="1200" dirty="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" y="0"/>
            <a:ext cx="16250356" cy="9146117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9"/>
              <a:ext cx="3109" cy="13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1217750" eaLnBrk="1" hangingPunct="1">
                <a:defRPr/>
              </a:pPr>
              <a:r>
                <a:rPr lang="ru-RU" sz="1867" dirty="0">
                  <a:solidFill>
                    <a:srgbClr val="000000"/>
                  </a:solidFill>
                  <a:cs typeface="+mn-cs"/>
                </a:rPr>
                <a:t>Тип документа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1217750" eaLnBrk="1" hangingPunct="1">
                <a:defRPr/>
              </a:pPr>
              <a:r>
                <a:rPr lang="ru-RU" sz="1867" dirty="0">
                  <a:solidFill>
                    <a:srgbClr val="000000"/>
                  </a:solidFill>
                  <a:cs typeface="+mn-cs"/>
                </a:rPr>
                <a:t>Дата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1663" y="3716"/>
              <a:ext cx="3226" cy="15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 anchor="b">
              <a:spAutoFit/>
            </a:bodyPr>
            <a:lstStyle/>
            <a:p>
              <a:pPr defTabSz="1093501" eaLnBrk="0" hangingPunct="0">
                <a:defRPr/>
              </a:pPr>
              <a:r>
                <a:rPr lang="ru-RU" sz="1067" dirty="0">
                  <a:solidFill>
                    <a:srgbClr val="000000"/>
                  </a:solidFill>
                  <a:latin typeface="+mn-lt"/>
                  <a:cs typeface="+mn-cs"/>
                </a:rPr>
                <a:t>КОНФИДЕНЦИАЛЬНАЯ ИНФОРМАЦИЯ, СОБСТВЕННОСТЬ McKINSEY &amp; COMPANY</a:t>
              </a:r>
            </a:p>
            <a:p>
              <a:pPr defTabSz="1093501" eaLnBrk="0" hangingPunct="0">
                <a:defRPr/>
              </a:pPr>
              <a:r>
                <a:rPr lang="ru-RU" sz="1067" dirty="0">
                  <a:solidFill>
                    <a:srgbClr val="000000"/>
                  </a:solidFill>
                  <a:latin typeface="+mn-lt"/>
                  <a:cs typeface="+mn-cs"/>
                </a:rPr>
                <a:t>Любое использование этого документа без специального разрешения McKinsey &amp; Company строго запрещено</a:t>
              </a: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1217750">
                <a:defRPr/>
              </a:pPr>
              <a:endParaRPr lang="ru-RU" sz="2133" dirty="0">
                <a:solidFill>
                  <a:srgbClr val="000000"/>
                </a:solidFill>
                <a:latin typeface="+mn-lt"/>
                <a:cs typeface="+mn-cs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1217750">
                <a:defRPr/>
              </a:pPr>
              <a:endParaRPr lang="ru-RU" sz="2133" dirty="0">
                <a:solidFill>
                  <a:srgbClr val="000000"/>
                </a:solidFill>
                <a:latin typeface="+mn-lt"/>
                <a:cs typeface="+mn-cs"/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217750">
                <a:defRPr/>
              </a:pPr>
              <a:endParaRPr lang="ru-RU" sz="2133" dirty="0">
                <a:solidFill>
                  <a:srgbClr val="000000"/>
                </a:solidFill>
                <a:latin typeface="+mn-lt"/>
                <a:cs typeface="+mn-cs"/>
              </a:endParaRPr>
            </a:p>
          </p:txBody>
        </p:sp>
      </p:grpSp>
      <p:pic>
        <p:nvPicPr>
          <p:cNvPr id="15" name="TitleBottomBarBW" hidden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13267" y="8765117"/>
            <a:ext cx="2968978" cy="262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2579" y="258234"/>
            <a:ext cx="16227778" cy="251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853290" y="6157384"/>
            <a:ext cx="10402711" cy="298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788992" y="4231089"/>
            <a:ext cx="8953038" cy="677108"/>
          </a:xfrm>
          <a:prstGeom prst="rect">
            <a:avLst/>
          </a:prstGeom>
        </p:spPr>
        <p:txBody>
          <a:bodyPr/>
          <a:lstStyle>
            <a:lvl1pPr>
              <a:defRPr sz="4400" b="0"/>
            </a:lvl1pPr>
          </a:lstStyle>
          <a:p>
            <a:pPr lvl="0"/>
            <a:r>
              <a:rPr lang="en-US" noProof="0" dirty="0"/>
              <a:t>Click to edit Master title</a:t>
            </a:r>
            <a:endParaRPr lang="ru-RU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788992" y="5260932"/>
            <a:ext cx="8953038" cy="293093"/>
          </a:xfrm>
        </p:spPr>
        <p:txBody>
          <a:bodyPr/>
          <a:lstStyle>
            <a:lvl1pPr>
              <a:defRPr sz="1867"/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29353484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>
            <a:spLocks/>
          </p:cNvSpPr>
          <p:nvPr userDrawn="1"/>
        </p:nvSpPr>
        <p:spPr>
          <a:xfrm>
            <a:off x="15502468" y="8754534"/>
            <a:ext cx="378178" cy="207433"/>
          </a:xfrm>
          <a:prstGeom prst="rect">
            <a:avLst/>
          </a:prstGeom>
        </p:spPr>
        <p:txBody>
          <a:bodyPr wrap="none" lIns="0" tIns="0" rIns="0" bIns="0" anchor="ctr"/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defTabSz="1217750">
              <a:defRPr/>
            </a:pPr>
            <a:fld id="{5BCDA6DC-27EC-4E71-B41E-DF5402CFE6F0}" type="slidenum">
              <a:rPr lang="en-US" sz="1333" smtClean="0">
                <a:solidFill>
                  <a:srgbClr val="000000"/>
                </a:solidFill>
                <a:cs typeface="+mn-cs"/>
              </a:rPr>
              <a:pPr defTabSz="1217750">
                <a:defRPr/>
              </a:pPr>
              <a:t>‹#›</a:t>
            </a:fld>
            <a:endParaRPr lang="en-US" sz="1333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" name="McK 2. Slide Title"/>
          <p:cNvSpPr>
            <a:spLocks noGrp="1"/>
          </p:cNvSpPr>
          <p:nvPr>
            <p:ph type="title"/>
          </p:nvPr>
        </p:nvSpPr>
        <p:spPr>
          <a:xfrm>
            <a:off x="229661" y="402597"/>
            <a:ext cx="14252215" cy="3977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9684032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>
            <a:spLocks/>
          </p:cNvSpPr>
          <p:nvPr userDrawn="1"/>
        </p:nvSpPr>
        <p:spPr>
          <a:xfrm>
            <a:off x="15502468" y="8754534"/>
            <a:ext cx="378178" cy="207433"/>
          </a:xfrm>
          <a:prstGeom prst="rect">
            <a:avLst/>
          </a:prstGeom>
        </p:spPr>
        <p:txBody>
          <a:bodyPr wrap="none" lIns="0" tIns="0" rIns="0" bIns="0" anchor="ctr"/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defTabSz="1217750">
              <a:defRPr/>
            </a:pPr>
            <a:fld id="{2839C697-E5D1-4B20-B487-BEEE4BB37D32}" type="slidenum">
              <a:rPr lang="en-US" sz="1333" smtClean="0">
                <a:solidFill>
                  <a:srgbClr val="000000"/>
                </a:solidFill>
                <a:cs typeface="+mn-cs"/>
              </a:rPr>
              <a:pPr defTabSz="1217750">
                <a:defRPr/>
              </a:pPr>
              <a:t>‹#›</a:t>
            </a:fld>
            <a:endParaRPr lang="en-US" sz="1333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810579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avigation8" descr="ujkm,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75734" y="391585"/>
            <a:ext cx="2977445" cy="1974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9383" y="3381202"/>
            <a:ext cx="14720711" cy="430118"/>
          </a:xfrm>
          <a:ln/>
        </p:spPr>
        <p:txBody>
          <a:bodyPr/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414" y="4665696"/>
            <a:ext cx="6654800" cy="293093"/>
          </a:xfrm>
          <a:ln/>
        </p:spPr>
        <p:txBody>
          <a:bodyPr anchor="ctr"/>
          <a:lstStyle>
            <a:lvl1pPr marL="0" indent="0">
              <a:buFontTx/>
              <a:buNone/>
              <a:defRPr sz="1867" b="1">
                <a:solidFill>
                  <a:schemeClr val="bg2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334085494"/>
      </p:ext>
    </p:extLst>
  </p:cSld>
  <p:clrMapOvr>
    <a:masterClrMapping/>
  </p:clrMapOvr>
  <p:transition>
    <p:fade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59556" y="8114035"/>
            <a:ext cx="7137401" cy="263031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1624066" rtl="0" eaLnBrk="1" fontAlgn="auto" latinLnBrk="0" hangingPunct="1">
              <a:lnSpc>
                <a:spcPct val="90000"/>
              </a:lnSpc>
              <a:spcBef>
                <a:spcPts val="1776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43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1624066" rtl="0" eaLnBrk="1" fontAlgn="auto" latinLnBrk="0" hangingPunct="1">
              <a:lnSpc>
                <a:spcPct val="90000"/>
              </a:lnSpc>
              <a:spcBef>
                <a:spcPts val="17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Место для указания источников и сносок</a:t>
            </a:r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4554200" y="8133650"/>
            <a:ext cx="999067" cy="24341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DF24603-9A1B-F342-92E0-89DE32840F75}" type="slidenum">
              <a:rPr lang="en-US" sz="1243" smtClean="0"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1243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59556" y="766934"/>
            <a:ext cx="11664245" cy="586479"/>
          </a:xfrm>
          <a:prstGeom prst="rect">
            <a:avLst/>
          </a:prstGeom>
        </p:spPr>
        <p:txBody>
          <a:bodyPr lIns="0" tIns="0" rIns="0" bIns="0"/>
          <a:lstStyle>
            <a:lvl1pPr>
              <a:defRPr sz="4085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59556" y="2622240"/>
            <a:ext cx="7137401" cy="437978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itchFamily="34" charset="0"/>
              <a:buNone/>
              <a:defRPr sz="213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sz="2131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Текст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5"/>
          </p:nvPr>
        </p:nvSpPr>
        <p:spPr>
          <a:xfrm>
            <a:off x="8548513" y="2622238"/>
            <a:ext cx="7004756" cy="43639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43">
                <a:latin typeface="Arial" pitchFamily="34" charset="0"/>
                <a:cs typeface="Arial" pitchFamily="34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12277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avigation8" descr="ujkm,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56" y="391602"/>
            <a:ext cx="2977445" cy="197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9385" y="2908338"/>
            <a:ext cx="14720711" cy="137583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30000"/>
              </a:lnSpc>
              <a:defRPr sz="2400"/>
            </a:lvl1pPr>
          </a:lstStyle>
          <a:p>
            <a:pPr lvl="0"/>
            <a:r>
              <a:rPr lang="ru-RU" noProof="0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412" y="4379403"/>
            <a:ext cx="6654800" cy="865716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>
              <a:buFontTx/>
              <a:buNone/>
              <a:defRPr sz="1867" b="1">
                <a:solidFill>
                  <a:schemeClr val="bg2"/>
                </a:solidFill>
              </a:defRPr>
            </a:lvl1pPr>
          </a:lstStyle>
          <a:p>
            <a:pPr lv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53268005"/>
      </p:ext>
    </p:extLst>
  </p:cSld>
  <p:clrMapOvr>
    <a:masterClrMapping/>
  </p:clrMapOvr>
  <p:transition>
    <p:fade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0A6DD6-07B0-41D2-A8CB-3435D095D074}" type="slidenum">
              <a:rPr lang="ru-RU" altLang="ru-RU">
                <a:solidFill>
                  <a:srgbClr val="003274"/>
                </a:solidFill>
              </a:rPr>
              <a:pPr/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827868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4112" y="5875887"/>
            <a:ext cx="13817600" cy="181610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84112" y="3875618"/>
            <a:ext cx="13817600" cy="2000249"/>
          </a:xfrm>
        </p:spPr>
        <p:txBody>
          <a:bodyPr anchor="b"/>
          <a:lstStyle>
            <a:lvl1pPr marL="0" indent="0">
              <a:buNone/>
              <a:defRPr sz="2667"/>
            </a:lvl1pPr>
            <a:lvl2pPr marL="608817" indent="0">
              <a:buNone/>
              <a:defRPr sz="2400"/>
            </a:lvl2pPr>
            <a:lvl3pPr marL="1217620" indent="0">
              <a:buNone/>
              <a:defRPr sz="2133"/>
            </a:lvl3pPr>
            <a:lvl4pPr marL="1826430" indent="0">
              <a:buNone/>
              <a:defRPr sz="1867"/>
            </a:lvl4pPr>
            <a:lvl5pPr marL="2435240" indent="0">
              <a:buNone/>
              <a:defRPr sz="1867"/>
            </a:lvl5pPr>
            <a:lvl6pPr marL="3044051" indent="0">
              <a:buNone/>
              <a:defRPr sz="1867"/>
            </a:lvl6pPr>
            <a:lvl7pPr marL="3652859" indent="0">
              <a:buNone/>
              <a:defRPr sz="1867"/>
            </a:lvl7pPr>
            <a:lvl8pPr marL="4261671" indent="0">
              <a:buNone/>
              <a:defRPr sz="1867"/>
            </a:lvl8pPr>
            <a:lvl9pPr marL="4870480" indent="0">
              <a:buNone/>
              <a:defRPr sz="186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6EA35E-D154-4FFB-80A5-44B6CCEEA0FD}" type="slidenum">
              <a:rPr lang="ru-RU" altLang="ru-RU">
                <a:solidFill>
                  <a:srgbClr val="003274"/>
                </a:solidFill>
              </a:rPr>
              <a:pPr/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06816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0279" y="2011201"/>
            <a:ext cx="14757415" cy="61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 hidden="1"/>
          <p:cNvSpPr txBox="1">
            <a:spLocks/>
          </p:cNvSpPr>
          <p:nvPr userDrawn="1"/>
        </p:nvSpPr>
        <p:spPr>
          <a:xfrm>
            <a:off x="15444683" y="9102400"/>
            <a:ext cx="313108" cy="177600"/>
          </a:xfrm>
          <a:prstGeom prst="flowChartProcess">
            <a:avLst/>
          </a:prstGeom>
        </p:spPr>
        <p:txBody>
          <a:bodyPr vert="horz" wrap="none" lIns="0" tIns="0" rIns="0" bIns="0" rtlCol="0" anchor="t" anchorCtr="0"/>
          <a:lstStyle/>
          <a:p>
            <a:pPr algn="r" defTabSz="145138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414142"/>
                </a:solidFill>
                <a:latin typeface="Arial"/>
              </a:rPr>
              <a:t>‹#›</a:t>
            </a:r>
          </a:p>
          <a:p>
            <a:pPr algn="r" defTabSz="145138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414142"/>
              </a:solidFill>
              <a:latin typeface="Arial"/>
            </a:endParaRPr>
          </a:p>
        </p:txBody>
      </p:sp>
      <p:pic>
        <p:nvPicPr>
          <p:cNvPr id="5" name="Picture 4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37" y="155511"/>
            <a:ext cx="1644830" cy="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59349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2569" y="1500731"/>
            <a:ext cx="7351888" cy="686434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55414" y="1500731"/>
            <a:ext cx="7354711" cy="686434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7A3BA-EFF1-49C1-A6A8-339559C6A821}" type="slidenum">
              <a:rPr lang="ru-RU" altLang="ru-RU">
                <a:solidFill>
                  <a:srgbClr val="003274"/>
                </a:solidFill>
              </a:rPr>
              <a:pPr/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973931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822" y="2046817"/>
            <a:ext cx="7182556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817" indent="0">
              <a:buNone/>
              <a:defRPr sz="2667" b="1"/>
            </a:lvl2pPr>
            <a:lvl3pPr marL="1217620" indent="0">
              <a:buNone/>
              <a:defRPr sz="2400" b="1"/>
            </a:lvl3pPr>
            <a:lvl4pPr marL="1826430" indent="0">
              <a:buNone/>
              <a:defRPr sz="2133" b="1"/>
            </a:lvl4pPr>
            <a:lvl5pPr marL="2435240" indent="0">
              <a:buNone/>
              <a:defRPr sz="2133" b="1"/>
            </a:lvl5pPr>
            <a:lvl6pPr marL="3044051" indent="0">
              <a:buNone/>
              <a:defRPr sz="2133" b="1"/>
            </a:lvl6pPr>
            <a:lvl7pPr marL="3652859" indent="0">
              <a:buNone/>
              <a:defRPr sz="2133" b="1"/>
            </a:lvl7pPr>
            <a:lvl8pPr marL="4261671" indent="0">
              <a:buNone/>
              <a:defRPr sz="2133" b="1"/>
            </a:lvl8pPr>
            <a:lvl9pPr marL="4870480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12822" y="2899833"/>
            <a:ext cx="7182556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257832" y="2046817"/>
            <a:ext cx="7185377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817" indent="0">
              <a:buNone/>
              <a:defRPr sz="2667" b="1"/>
            </a:lvl2pPr>
            <a:lvl3pPr marL="1217620" indent="0">
              <a:buNone/>
              <a:defRPr sz="2400" b="1"/>
            </a:lvl3pPr>
            <a:lvl4pPr marL="1826430" indent="0">
              <a:buNone/>
              <a:defRPr sz="2133" b="1"/>
            </a:lvl4pPr>
            <a:lvl5pPr marL="2435240" indent="0">
              <a:buNone/>
              <a:defRPr sz="2133" b="1"/>
            </a:lvl5pPr>
            <a:lvl6pPr marL="3044051" indent="0">
              <a:buNone/>
              <a:defRPr sz="2133" b="1"/>
            </a:lvl6pPr>
            <a:lvl7pPr marL="3652859" indent="0">
              <a:buNone/>
              <a:defRPr sz="2133" b="1"/>
            </a:lvl7pPr>
            <a:lvl8pPr marL="4261671" indent="0">
              <a:buNone/>
              <a:defRPr sz="2133" b="1"/>
            </a:lvl8pPr>
            <a:lvl9pPr marL="4870480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257832" y="2899833"/>
            <a:ext cx="7185377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A17BAE-8F02-4F7E-8AA0-78A2F51F4481}" type="slidenum">
              <a:rPr lang="ru-RU" altLang="ru-RU">
                <a:solidFill>
                  <a:srgbClr val="003274"/>
                </a:solidFill>
              </a:rPr>
              <a:pPr/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940387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990BD3-2D19-4B8B-8806-7C2F58CA84FD}" type="slidenum">
              <a:rPr lang="ru-RU" altLang="ru-RU">
                <a:solidFill>
                  <a:srgbClr val="003274"/>
                </a:solidFill>
              </a:rPr>
              <a:pPr/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22985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9CEEAD-9E71-4B4E-822B-B07E8B1BDB35}" type="slidenum">
              <a:rPr lang="ru-RU" altLang="ru-RU">
                <a:solidFill>
                  <a:srgbClr val="003274"/>
                </a:solidFill>
              </a:rPr>
              <a:pPr/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38872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24" y="364067"/>
            <a:ext cx="5348112" cy="154940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5647" y="364103"/>
            <a:ext cx="9087556" cy="78041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24" y="1913471"/>
            <a:ext cx="5348112" cy="6254751"/>
          </a:xfrm>
        </p:spPr>
        <p:txBody>
          <a:bodyPr/>
          <a:lstStyle>
            <a:lvl1pPr marL="0" indent="0">
              <a:buNone/>
              <a:defRPr sz="1867"/>
            </a:lvl1pPr>
            <a:lvl2pPr marL="608817" indent="0">
              <a:buNone/>
              <a:defRPr sz="1600"/>
            </a:lvl2pPr>
            <a:lvl3pPr marL="1217620" indent="0">
              <a:buNone/>
              <a:defRPr sz="1333"/>
            </a:lvl3pPr>
            <a:lvl4pPr marL="1826430" indent="0">
              <a:buNone/>
              <a:defRPr sz="1200"/>
            </a:lvl4pPr>
            <a:lvl5pPr marL="2435240" indent="0">
              <a:buNone/>
              <a:defRPr sz="1200"/>
            </a:lvl5pPr>
            <a:lvl6pPr marL="3044051" indent="0">
              <a:buNone/>
              <a:defRPr sz="1200"/>
            </a:lvl6pPr>
            <a:lvl7pPr marL="3652859" indent="0">
              <a:buNone/>
              <a:defRPr sz="1200"/>
            </a:lvl7pPr>
            <a:lvl8pPr marL="4261671" indent="0">
              <a:buNone/>
              <a:defRPr sz="1200"/>
            </a:lvl8pPr>
            <a:lvl9pPr marL="487048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2B5475-B86F-4AA4-9BA1-25A99659AE07}" type="slidenum">
              <a:rPr lang="ru-RU" altLang="ru-RU">
                <a:solidFill>
                  <a:srgbClr val="003274"/>
                </a:solidFill>
              </a:rPr>
              <a:pPr/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214508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6289" y="6400800"/>
            <a:ext cx="9753600" cy="7556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186289" y="817033"/>
            <a:ext cx="9753600" cy="5486400"/>
          </a:xfrm>
        </p:spPr>
        <p:txBody>
          <a:bodyPr/>
          <a:lstStyle>
            <a:lvl1pPr marL="0" indent="0">
              <a:buNone/>
              <a:defRPr sz="4267"/>
            </a:lvl1pPr>
            <a:lvl2pPr marL="608817" indent="0">
              <a:buNone/>
              <a:defRPr sz="3733"/>
            </a:lvl2pPr>
            <a:lvl3pPr marL="1217620" indent="0">
              <a:buNone/>
              <a:defRPr sz="3200"/>
            </a:lvl3pPr>
            <a:lvl4pPr marL="1826430" indent="0">
              <a:buNone/>
              <a:defRPr sz="2667"/>
            </a:lvl4pPr>
            <a:lvl5pPr marL="2435240" indent="0">
              <a:buNone/>
              <a:defRPr sz="2667"/>
            </a:lvl5pPr>
            <a:lvl6pPr marL="3044051" indent="0">
              <a:buNone/>
              <a:defRPr sz="2667"/>
            </a:lvl6pPr>
            <a:lvl7pPr marL="3652859" indent="0">
              <a:buNone/>
              <a:defRPr sz="2667"/>
            </a:lvl7pPr>
            <a:lvl8pPr marL="4261671" indent="0">
              <a:buNone/>
              <a:defRPr sz="2667"/>
            </a:lvl8pPr>
            <a:lvl9pPr marL="4870480" indent="0">
              <a:buNone/>
              <a:defRPr sz="2667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186289" y="7156451"/>
            <a:ext cx="9753600" cy="1073149"/>
          </a:xfrm>
        </p:spPr>
        <p:txBody>
          <a:bodyPr/>
          <a:lstStyle>
            <a:lvl1pPr marL="0" indent="0">
              <a:buNone/>
              <a:defRPr sz="1867"/>
            </a:lvl1pPr>
            <a:lvl2pPr marL="608817" indent="0">
              <a:buNone/>
              <a:defRPr sz="1600"/>
            </a:lvl2pPr>
            <a:lvl3pPr marL="1217620" indent="0">
              <a:buNone/>
              <a:defRPr sz="1333"/>
            </a:lvl3pPr>
            <a:lvl4pPr marL="1826430" indent="0">
              <a:buNone/>
              <a:defRPr sz="1200"/>
            </a:lvl4pPr>
            <a:lvl5pPr marL="2435240" indent="0">
              <a:buNone/>
              <a:defRPr sz="1200"/>
            </a:lvl5pPr>
            <a:lvl6pPr marL="3044051" indent="0">
              <a:buNone/>
              <a:defRPr sz="1200"/>
            </a:lvl6pPr>
            <a:lvl7pPr marL="3652859" indent="0">
              <a:buNone/>
              <a:defRPr sz="1200"/>
            </a:lvl7pPr>
            <a:lvl8pPr marL="4261671" indent="0">
              <a:buNone/>
              <a:defRPr sz="1200"/>
            </a:lvl8pPr>
            <a:lvl9pPr marL="487048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B6E71-6DB8-40FC-8197-BBEA551349E0}" type="slidenum">
              <a:rPr lang="ru-RU" altLang="ru-RU">
                <a:solidFill>
                  <a:srgbClr val="003274"/>
                </a:solidFill>
              </a:rPr>
              <a:pPr/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89252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92896C-CDA3-4CDD-9CEE-27DE657223EF}" type="slidenum">
              <a:rPr lang="ru-RU" altLang="ru-RU">
                <a:solidFill>
                  <a:srgbClr val="003274"/>
                </a:solidFill>
              </a:rPr>
              <a:pPr/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072328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2067833" y="16"/>
            <a:ext cx="3742267" cy="836506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2589" y="16"/>
            <a:ext cx="10964332" cy="83650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53796-D1D7-49FA-9709-CA51B1B1B3FC}" type="slidenum">
              <a:rPr lang="ru-RU" altLang="ru-RU">
                <a:solidFill>
                  <a:srgbClr val="003274"/>
                </a:solidFill>
              </a:rPr>
              <a:pPr/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877522"/>
      </p:ext>
    </p:extLst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9200" y="2840604"/>
            <a:ext cx="13817600" cy="196003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5E79E-BFC1-4104-9E69-5A48DD26365D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931524"/>
      </p:ext>
    </p:extLst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9F564-2BA8-4667-A666-BCECDF4FDF0B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6364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avigation8" descr="ujkm,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770" y="391590"/>
            <a:ext cx="2977445" cy="1974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9385" y="2908349"/>
            <a:ext cx="14720711" cy="1375833"/>
          </a:xfrm>
          <a:ln/>
        </p:spPr>
        <p:txBody>
          <a:bodyPr/>
          <a:lstStyle>
            <a:lvl1pPr>
              <a:lnSpc>
                <a:spcPct val="130000"/>
              </a:lnSpc>
              <a:defRPr sz="29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391" y="4379387"/>
            <a:ext cx="6654800" cy="865716"/>
          </a:xfrm>
          <a:ln/>
        </p:spPr>
        <p:txBody>
          <a:bodyPr anchor="ctr"/>
          <a:lstStyle>
            <a:lvl1pPr marL="0" indent="0">
              <a:buFontTx/>
              <a:buNone/>
              <a:defRPr sz="2200" b="1">
                <a:solidFill>
                  <a:schemeClr val="bg2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32719461"/>
      </p:ext>
    </p:extLst>
  </p:cSld>
  <p:clrMapOvr>
    <a:masterClrMapping/>
  </p:clrMapOvr>
  <p:transition>
    <p:fade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4112" y="5875903"/>
            <a:ext cx="13817600" cy="181610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84112" y="3875618"/>
            <a:ext cx="13817600" cy="2000249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6409D-CBD0-4CB5-ABD7-3ED0358FFECA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9881"/>
      </p:ext>
    </p:extLst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32580" y="1500718"/>
            <a:ext cx="7351888" cy="686434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455403" y="1500718"/>
            <a:ext cx="7354711" cy="686434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43F5D-8245-475C-A38D-D84C0B427EB9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854088"/>
      </p:ext>
    </p:extLst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801" y="2046817"/>
            <a:ext cx="7182556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12801" y="2899833"/>
            <a:ext cx="7182556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257832" y="2046817"/>
            <a:ext cx="7185377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8257832" y="2899833"/>
            <a:ext cx="7185377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048AD-0E5B-456B-988B-5E97EF6293B0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996525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C12AF-5012-4158-B12B-536050763091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48847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D146C-4AD4-46E8-9934-88015BCC60A8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11138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1" y="364067"/>
            <a:ext cx="5348112" cy="154940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355647" y="364102"/>
            <a:ext cx="9087556" cy="78041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1" y="1913471"/>
            <a:ext cx="5348112" cy="625475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6F010-7BD1-425C-9364-33251E261846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233895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6289" y="6400800"/>
            <a:ext cx="9753600" cy="7556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186289" y="817033"/>
            <a:ext cx="9753600" cy="54864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186289" y="7156451"/>
            <a:ext cx="9753600" cy="107314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0D5BA-D780-4D88-82E3-60A0CA0CA4FD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140299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2F9E6-5542-40B3-9ED4-F985C890601C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043516"/>
      </p:ext>
    </p:extLst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2067833" y="0"/>
            <a:ext cx="3742267" cy="836506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2567" y="0"/>
            <a:ext cx="10964332" cy="83650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B24B7-80B1-4C64-9D55-0B3CAA97CB5D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27888"/>
      </p:ext>
    </p:extLst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558" y="1"/>
            <a:ext cx="13569244" cy="12827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832558" y="1500718"/>
            <a:ext cx="14977532" cy="6864349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2336F-C57F-4DE3-92D1-D5A199B5676E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40576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767194969"/>
      </p:ext>
    </p:extLst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558" y="1"/>
            <a:ext cx="13569244" cy="12827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832558" y="1500718"/>
            <a:ext cx="14977532" cy="6864349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82999-FF58-4FA9-83B1-903196154D70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239882"/>
      </p:ext>
    </p:extLst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532553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892" y="2169"/>
          <a:ext cx="2878" cy="2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" y="2169"/>
                        <a:ext cx="2878" cy="21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4788969" y="466487"/>
            <a:ext cx="132568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200" b="1" dirty="0">
                <a:solidFill>
                  <a:srgbClr val="000000"/>
                </a:solidFill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5314332" y="49674"/>
            <a:ext cx="535627" cy="166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ru-RU" sz="1067" dirty="0">
              <a:solidFill>
                <a:srgbClr val="000000"/>
              </a:solidFill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4788969" y="678142"/>
            <a:ext cx="424795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Last Modified 12.30.2014 4:54 PM Russia TZ 2 Standard Time</a:t>
            </a:r>
            <a:endParaRPr lang="ru-RU" sz="1200" dirty="0">
              <a:solidFill>
                <a:srgbClr val="000000"/>
              </a:solidFill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4788980" y="891948"/>
            <a:ext cx="372813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</a:rPr>
              <a:t>Printed 12.5.2014 2:43 AM Russia TZ 2 Standard Time</a:t>
            </a:r>
            <a:endParaRPr lang="ru-RU" sz="1200" dirty="0">
              <a:solidFill>
                <a:srgbClr val="000000"/>
              </a:solidFill>
            </a:endParaRPr>
          </a:p>
        </p:txBody>
      </p:sp>
      <p:sp>
        <p:nvSpPr>
          <p:cNvPr id="9" name="McK Document type" hidden="1"/>
          <p:cNvSpPr txBox="1">
            <a:spLocks noChangeArrowheads="1"/>
          </p:cNvSpPr>
          <p:nvPr/>
        </p:nvSpPr>
        <p:spPr bwMode="auto">
          <a:xfrm>
            <a:off x="3645731" y="6714302"/>
            <a:ext cx="8953040" cy="287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867" dirty="0">
                <a:solidFill>
                  <a:srgbClr val="000000"/>
                </a:solidFill>
              </a:rPr>
              <a:t>Тип документа</a:t>
            </a:r>
          </a:p>
        </p:txBody>
      </p:sp>
      <p:sp>
        <p:nvSpPr>
          <p:cNvPr id="10" name="McK Date" hidden="1"/>
          <p:cNvSpPr txBox="1">
            <a:spLocks noChangeArrowheads="1"/>
          </p:cNvSpPr>
          <p:nvPr/>
        </p:nvSpPr>
        <p:spPr bwMode="auto">
          <a:xfrm>
            <a:off x="3645731" y="7072888"/>
            <a:ext cx="8953040" cy="287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867" dirty="0">
                <a:solidFill>
                  <a:srgbClr val="000000"/>
                </a:solidFill>
              </a:rPr>
              <a:t>Дата</a:t>
            </a:r>
          </a:p>
        </p:txBody>
      </p:sp>
      <p:sp>
        <p:nvSpPr>
          <p:cNvPr id="14" name="Rectangle 1189" hidden="1"/>
          <p:cNvSpPr>
            <a:spLocks noChangeArrowheads="1"/>
          </p:cNvSpPr>
          <p:nvPr/>
        </p:nvSpPr>
        <p:spPr bwMode="auto">
          <a:xfrm>
            <a:off x="11" y="8"/>
            <a:ext cx="16250240" cy="9144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4328" tIns="62164" rIns="124328" bIns="62164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133" dirty="0">
              <a:solidFill>
                <a:srgbClr val="000000"/>
              </a:solidFill>
            </a:endParaRPr>
          </a:p>
        </p:txBody>
      </p: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450" y="8766069"/>
            <a:ext cx="2968987" cy="26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645721" y="4231079"/>
            <a:ext cx="8953038" cy="677108"/>
          </a:xfrm>
          <a:prstGeom prst="rect">
            <a:avLst/>
          </a:prstGeom>
        </p:spPr>
        <p:txBody>
          <a:bodyPr/>
          <a:lstStyle>
            <a:lvl1pPr>
              <a:defRPr sz="4400" b="0"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645721" y="5260932"/>
            <a:ext cx="8953038" cy="293093"/>
          </a:xfrm>
        </p:spPr>
        <p:txBody>
          <a:bodyPr>
            <a:spAutoFit/>
          </a:bodyPr>
          <a:lstStyle>
            <a:lvl1pPr>
              <a:defRPr sz="1867"/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464" y="6157192"/>
            <a:ext cx="10401536" cy="298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8" y="259167"/>
            <a:ext cx="16227204" cy="250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pic>
        <p:nvPicPr>
          <p:cNvPr id="22" name="Picture 4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733" y="2825777"/>
            <a:ext cx="2231781" cy="120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1352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234660" y="449541"/>
            <a:ext cx="12119618" cy="397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15233611" y="8579877"/>
            <a:ext cx="695143" cy="576898"/>
          </a:xfrm>
          <a:prstGeom prst="rect">
            <a:avLst/>
          </a:prstGeom>
        </p:spPr>
        <p:txBody>
          <a:bodyPr wrap="none" lIns="124341" tIns="62171" rIns="124341" bIns="6217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385F46-FE36-43E0-8AEF-AC9950742405}" type="slidenum">
              <a:rPr lang="ru-RU" sz="2933" smtClean="0">
                <a:solidFill>
                  <a:srgbClr val="003274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sz="2933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62615963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4112" y="5875911"/>
            <a:ext cx="13817600" cy="1816100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84112" y="3875622"/>
            <a:ext cx="13817600" cy="2000249"/>
          </a:xfrm>
        </p:spPr>
        <p:txBody>
          <a:bodyPr anchor="b"/>
          <a:lstStyle>
            <a:lvl1pPr marL="0" indent="0">
              <a:buNone/>
              <a:defRPr sz="3200"/>
            </a:lvl1pPr>
            <a:lvl2pPr marL="725617" indent="0">
              <a:buNone/>
              <a:defRPr sz="2900"/>
            </a:lvl2pPr>
            <a:lvl3pPr marL="1451233" indent="0">
              <a:buNone/>
              <a:defRPr sz="2500"/>
            </a:lvl3pPr>
            <a:lvl4pPr marL="2176850" indent="0">
              <a:buNone/>
              <a:defRPr sz="2200"/>
            </a:lvl4pPr>
            <a:lvl5pPr marL="2902469" indent="0">
              <a:buNone/>
              <a:defRPr sz="2200"/>
            </a:lvl5pPr>
            <a:lvl6pPr marL="3628087" indent="0">
              <a:buNone/>
              <a:defRPr sz="2200"/>
            </a:lvl6pPr>
            <a:lvl7pPr marL="4353700" indent="0">
              <a:buNone/>
              <a:defRPr sz="2200"/>
            </a:lvl7pPr>
            <a:lvl8pPr marL="5079320" indent="0">
              <a:buNone/>
              <a:defRPr sz="2200"/>
            </a:lvl8pPr>
            <a:lvl9pPr marL="5804935" indent="0">
              <a:buNone/>
              <a:defRPr sz="2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3799997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32588" y="1500720"/>
            <a:ext cx="7351888" cy="6864349"/>
          </a:xfrm>
        </p:spPr>
        <p:txBody>
          <a:bodyPr/>
          <a:lstStyle>
            <a:lvl1pPr>
              <a:defRPr sz="4400"/>
            </a:lvl1pPr>
            <a:lvl2pPr>
              <a:defRPr sz="40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455413" y="1500720"/>
            <a:ext cx="7354711" cy="6864349"/>
          </a:xfrm>
        </p:spPr>
        <p:txBody>
          <a:bodyPr/>
          <a:lstStyle>
            <a:lvl1pPr>
              <a:defRPr sz="4400"/>
            </a:lvl1pPr>
            <a:lvl2pPr>
              <a:defRPr sz="40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1515694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804" y="2046817"/>
            <a:ext cx="7182556" cy="853016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25617" indent="0">
              <a:buNone/>
              <a:defRPr sz="3200" b="1"/>
            </a:lvl2pPr>
            <a:lvl3pPr marL="1451233" indent="0">
              <a:buNone/>
              <a:defRPr sz="2900" b="1"/>
            </a:lvl3pPr>
            <a:lvl4pPr marL="2176850" indent="0">
              <a:buNone/>
              <a:defRPr sz="2500" b="1"/>
            </a:lvl4pPr>
            <a:lvl5pPr marL="2902469" indent="0">
              <a:buNone/>
              <a:defRPr sz="2500" b="1"/>
            </a:lvl5pPr>
            <a:lvl6pPr marL="3628087" indent="0">
              <a:buNone/>
              <a:defRPr sz="2500" b="1"/>
            </a:lvl6pPr>
            <a:lvl7pPr marL="4353700" indent="0">
              <a:buNone/>
              <a:defRPr sz="2500" b="1"/>
            </a:lvl7pPr>
            <a:lvl8pPr marL="5079320" indent="0">
              <a:buNone/>
              <a:defRPr sz="2500" b="1"/>
            </a:lvl8pPr>
            <a:lvl9pPr marL="5804935" indent="0">
              <a:buNone/>
              <a:defRPr sz="25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12804" y="2899833"/>
            <a:ext cx="7182556" cy="5268384"/>
          </a:xfrm>
        </p:spPr>
        <p:txBody>
          <a:bodyPr/>
          <a:lstStyle>
            <a:lvl1pPr>
              <a:defRPr sz="40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257829" y="2046817"/>
            <a:ext cx="7185380" cy="853016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25617" indent="0">
              <a:buNone/>
              <a:defRPr sz="3200" b="1"/>
            </a:lvl2pPr>
            <a:lvl3pPr marL="1451233" indent="0">
              <a:buNone/>
              <a:defRPr sz="2900" b="1"/>
            </a:lvl3pPr>
            <a:lvl4pPr marL="2176850" indent="0">
              <a:buNone/>
              <a:defRPr sz="2500" b="1"/>
            </a:lvl4pPr>
            <a:lvl5pPr marL="2902469" indent="0">
              <a:buNone/>
              <a:defRPr sz="2500" b="1"/>
            </a:lvl5pPr>
            <a:lvl6pPr marL="3628087" indent="0">
              <a:buNone/>
              <a:defRPr sz="2500" b="1"/>
            </a:lvl6pPr>
            <a:lvl7pPr marL="4353700" indent="0">
              <a:buNone/>
              <a:defRPr sz="2500" b="1"/>
            </a:lvl7pPr>
            <a:lvl8pPr marL="5079320" indent="0">
              <a:buNone/>
              <a:defRPr sz="2500" b="1"/>
            </a:lvl8pPr>
            <a:lvl9pPr marL="5804935" indent="0">
              <a:buNone/>
              <a:defRPr sz="25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8257829" y="2899833"/>
            <a:ext cx="7185380" cy="5268384"/>
          </a:xfrm>
        </p:spPr>
        <p:txBody>
          <a:bodyPr/>
          <a:lstStyle>
            <a:lvl1pPr>
              <a:defRPr sz="40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55818343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1924292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86891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4" y="364067"/>
            <a:ext cx="5348112" cy="154940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355648" y="364075"/>
            <a:ext cx="9087556" cy="7804151"/>
          </a:xfrm>
        </p:spPr>
        <p:txBody>
          <a:bodyPr/>
          <a:lstStyle>
            <a:lvl1pPr>
              <a:defRPr sz="5100"/>
            </a:lvl1pPr>
            <a:lvl2pPr>
              <a:defRPr sz="4400"/>
            </a:lvl2pPr>
            <a:lvl3pPr>
              <a:defRPr sz="40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4" y="1913472"/>
            <a:ext cx="5348112" cy="6254751"/>
          </a:xfrm>
        </p:spPr>
        <p:txBody>
          <a:bodyPr/>
          <a:lstStyle>
            <a:lvl1pPr marL="0" indent="0">
              <a:buNone/>
              <a:defRPr sz="2200"/>
            </a:lvl1pPr>
            <a:lvl2pPr marL="725617" indent="0">
              <a:buNone/>
              <a:defRPr sz="1900"/>
            </a:lvl2pPr>
            <a:lvl3pPr marL="1451233" indent="0">
              <a:buNone/>
              <a:defRPr sz="1600"/>
            </a:lvl3pPr>
            <a:lvl4pPr marL="2176850" indent="0">
              <a:buNone/>
              <a:defRPr sz="1400"/>
            </a:lvl4pPr>
            <a:lvl5pPr marL="2902469" indent="0">
              <a:buNone/>
              <a:defRPr sz="1400"/>
            </a:lvl5pPr>
            <a:lvl6pPr marL="3628087" indent="0">
              <a:buNone/>
              <a:defRPr sz="1400"/>
            </a:lvl6pPr>
            <a:lvl7pPr marL="4353700" indent="0">
              <a:buNone/>
              <a:defRPr sz="1400"/>
            </a:lvl7pPr>
            <a:lvl8pPr marL="5079320" indent="0">
              <a:buNone/>
              <a:defRPr sz="1400"/>
            </a:lvl8pPr>
            <a:lvl9pPr marL="5804935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4860809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6292" y="6400801"/>
            <a:ext cx="9753600" cy="75565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186292" y="817033"/>
            <a:ext cx="9753600" cy="5486400"/>
          </a:xfrm>
        </p:spPr>
        <p:txBody>
          <a:bodyPr/>
          <a:lstStyle>
            <a:lvl1pPr marL="0" indent="0">
              <a:buNone/>
              <a:defRPr sz="5100"/>
            </a:lvl1pPr>
            <a:lvl2pPr marL="725617" indent="0">
              <a:buNone/>
              <a:defRPr sz="4400"/>
            </a:lvl2pPr>
            <a:lvl3pPr marL="1451233" indent="0">
              <a:buNone/>
              <a:defRPr sz="4000"/>
            </a:lvl3pPr>
            <a:lvl4pPr marL="2176850" indent="0">
              <a:buNone/>
              <a:defRPr sz="3200"/>
            </a:lvl4pPr>
            <a:lvl5pPr marL="2902469" indent="0">
              <a:buNone/>
              <a:defRPr sz="3200"/>
            </a:lvl5pPr>
            <a:lvl6pPr marL="3628087" indent="0">
              <a:buNone/>
              <a:defRPr sz="3200"/>
            </a:lvl6pPr>
            <a:lvl7pPr marL="4353700" indent="0">
              <a:buNone/>
              <a:defRPr sz="3200"/>
            </a:lvl7pPr>
            <a:lvl8pPr marL="5079320" indent="0">
              <a:buNone/>
              <a:defRPr sz="3200"/>
            </a:lvl8pPr>
            <a:lvl9pPr marL="5804935" indent="0">
              <a:buNone/>
              <a:defRPr sz="3200"/>
            </a:lvl9pPr>
          </a:lstStyle>
          <a:p>
            <a:pPr lvl="0"/>
            <a:r>
              <a:rPr lang="ru-RU" noProof="0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186292" y="7156452"/>
            <a:ext cx="9753600" cy="1073149"/>
          </a:xfrm>
        </p:spPr>
        <p:txBody>
          <a:bodyPr/>
          <a:lstStyle>
            <a:lvl1pPr marL="0" indent="0">
              <a:buNone/>
              <a:defRPr sz="2200"/>
            </a:lvl1pPr>
            <a:lvl2pPr marL="725617" indent="0">
              <a:buNone/>
              <a:defRPr sz="1900"/>
            </a:lvl2pPr>
            <a:lvl3pPr marL="1451233" indent="0">
              <a:buNone/>
              <a:defRPr sz="1600"/>
            </a:lvl3pPr>
            <a:lvl4pPr marL="2176850" indent="0">
              <a:buNone/>
              <a:defRPr sz="1400"/>
            </a:lvl4pPr>
            <a:lvl5pPr marL="2902469" indent="0">
              <a:buNone/>
              <a:defRPr sz="1400"/>
            </a:lvl5pPr>
            <a:lvl6pPr marL="3628087" indent="0">
              <a:buNone/>
              <a:defRPr sz="1400"/>
            </a:lvl6pPr>
            <a:lvl7pPr marL="4353700" indent="0">
              <a:buNone/>
              <a:defRPr sz="1400"/>
            </a:lvl7pPr>
            <a:lvl8pPr marL="5079320" indent="0">
              <a:buNone/>
              <a:defRPr sz="1400"/>
            </a:lvl8pPr>
            <a:lvl9pPr marL="5804935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0793089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92660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2067839" y="1"/>
            <a:ext cx="3742267" cy="836506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2572" y="1"/>
            <a:ext cx="10964332" cy="83650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6588181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832558" y="1"/>
            <a:ext cx="14977532" cy="836506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7862839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4112" y="5875911"/>
            <a:ext cx="13817600" cy="1816100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84112" y="3875624"/>
            <a:ext cx="13817600" cy="2000249"/>
          </a:xfrm>
        </p:spPr>
        <p:txBody>
          <a:bodyPr anchor="b"/>
          <a:lstStyle>
            <a:lvl1pPr marL="0" indent="0">
              <a:buNone/>
              <a:defRPr sz="3200"/>
            </a:lvl1pPr>
            <a:lvl2pPr marL="725617" indent="0">
              <a:buNone/>
              <a:defRPr sz="2900"/>
            </a:lvl2pPr>
            <a:lvl3pPr marL="1451233" indent="0">
              <a:buNone/>
              <a:defRPr sz="2500"/>
            </a:lvl3pPr>
            <a:lvl4pPr marL="2176850" indent="0">
              <a:buNone/>
              <a:defRPr sz="2200"/>
            </a:lvl4pPr>
            <a:lvl5pPr marL="2902464" indent="0">
              <a:buNone/>
              <a:defRPr sz="2200"/>
            </a:lvl5pPr>
            <a:lvl6pPr marL="3628082" indent="0">
              <a:buNone/>
              <a:defRPr sz="2200"/>
            </a:lvl6pPr>
            <a:lvl7pPr marL="4353697" indent="0">
              <a:buNone/>
              <a:defRPr sz="2200"/>
            </a:lvl7pPr>
            <a:lvl8pPr marL="5079316" indent="0">
              <a:buNone/>
              <a:defRPr sz="2200"/>
            </a:lvl8pPr>
            <a:lvl9pPr marL="5804931" indent="0">
              <a:buNone/>
              <a:defRPr sz="2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3587779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ectangle 1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5" y="1"/>
          <a:ext cx="281355" cy="211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8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" y="1"/>
                        <a:ext cx="281355" cy="211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5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858" y="254007"/>
            <a:ext cx="16235159" cy="2459567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</p:pic>
      <p:pic>
        <p:nvPicPr>
          <p:cNvPr id="4" name="Picture 6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69736" y="6235749"/>
            <a:ext cx="9409723" cy="292735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</p:pic>
    </p:spTree>
    <p:extLst>
      <p:ext uri="{BB962C8B-B14F-4D97-AF65-F5344CB8AC3E}">
        <p14:creationId xmlns:p14="http://schemas.microsoft.com/office/powerpoint/2010/main" val="367973490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Click to edit Master title style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73325" y="2012958"/>
            <a:ext cx="14709424" cy="6151033"/>
          </a:xfrm>
        </p:spPr>
        <p:txBody>
          <a:bodyPr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835379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293" y="218020"/>
            <a:ext cx="14709422" cy="1109133"/>
          </a:xfrm>
        </p:spPr>
        <p:txBody>
          <a:bodyPr/>
          <a:lstStyle/>
          <a:p>
            <a:r>
              <a:rPr lang="ru-RU"/>
              <a:t>Click to edit Master title style</a:t>
            </a:r>
            <a:endParaRPr lang="ru-RU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73332" y="2012958"/>
            <a:ext cx="14709424" cy="6151033"/>
          </a:xfrm>
        </p:spPr>
        <p:txBody>
          <a:bodyPr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04965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>
          <a:xfrm>
            <a:off x="229661" y="402586"/>
            <a:ext cx="14252215" cy="3977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15501519" y="8755261"/>
            <a:ext cx="378683" cy="20732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defTabSz="1451387" eaLnBrk="1" hangingPunct="1">
              <a:defRPr/>
            </a:pPr>
            <a:fld id="{42C328C1-A84F-4A39-A664-DBA00541A8C6}" type="slidenum">
              <a:rPr lang="en-US" sz="1600" smtClean="0">
                <a:solidFill>
                  <a:srgbClr val="414142"/>
                </a:solidFill>
              </a:rPr>
              <a:pPr defTabSz="1451387" eaLnBrk="1" hangingPunct="1">
                <a:defRPr/>
              </a:pPr>
              <a:t>‹#›</a:t>
            </a:fld>
            <a:endParaRPr lang="en-US" sz="1600" dirty="0">
              <a:solidFill>
                <a:srgbClr val="4141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8063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0279" y="2011201"/>
            <a:ext cx="14757415" cy="61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 hidden="1"/>
          <p:cNvSpPr txBox="1">
            <a:spLocks/>
          </p:cNvSpPr>
          <p:nvPr userDrawn="1"/>
        </p:nvSpPr>
        <p:spPr>
          <a:xfrm>
            <a:off x="15444683" y="9102400"/>
            <a:ext cx="313108" cy="177600"/>
          </a:xfrm>
          <a:prstGeom prst="flowChartProcess">
            <a:avLst/>
          </a:prstGeom>
        </p:spPr>
        <p:txBody>
          <a:bodyPr vert="horz" wrap="none" lIns="0" tIns="0" rIns="0" bIns="0" rtlCol="0" anchor="t" anchorCtr="0"/>
          <a:lstStyle/>
          <a:p>
            <a:pPr algn="r" defTabSz="145138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414142"/>
                </a:solidFill>
                <a:latin typeface="Arial"/>
              </a:rPr>
              <a:t>‹#›</a:t>
            </a:r>
          </a:p>
          <a:p>
            <a:pPr algn="r" defTabSz="145138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414142"/>
              </a:solidFill>
              <a:latin typeface="Arial"/>
            </a:endParaRPr>
          </a:p>
        </p:txBody>
      </p:sp>
      <p:pic>
        <p:nvPicPr>
          <p:cNvPr id="5" name="Picture 4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37" y="155511"/>
            <a:ext cx="1644830" cy="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1002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avigation8" descr="ujkm,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188" y="437171"/>
            <a:ext cx="2221908" cy="196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9381" y="2908306"/>
            <a:ext cx="14720711" cy="1375833"/>
          </a:xfrm>
          <a:ln/>
        </p:spPr>
        <p:txBody>
          <a:bodyPr/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380" y="4379386"/>
            <a:ext cx="6654800" cy="865716"/>
          </a:xfrm>
          <a:ln/>
        </p:spPr>
        <p:txBody>
          <a:bodyPr anchor="ctr"/>
          <a:lstStyle>
            <a:lvl1pPr marL="0" indent="0">
              <a:buFontTx/>
              <a:buNone/>
              <a:defRPr sz="1900" b="1">
                <a:solidFill>
                  <a:schemeClr val="bg2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2931773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B8848-BAB9-473E-96A4-9FCDF0D2F1E6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2949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4112" y="5875871"/>
            <a:ext cx="13817600" cy="1816100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84112" y="3875622"/>
            <a:ext cx="13817600" cy="2000249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568" indent="0">
              <a:buNone/>
              <a:defRPr sz="2400"/>
            </a:lvl2pPr>
            <a:lvl3pPr marL="1219137" indent="0">
              <a:buNone/>
              <a:defRPr sz="2100"/>
            </a:lvl3pPr>
            <a:lvl4pPr marL="1828706" indent="0">
              <a:buNone/>
              <a:defRPr sz="1900"/>
            </a:lvl4pPr>
            <a:lvl5pPr marL="2438272" indent="0">
              <a:buNone/>
              <a:defRPr sz="1900"/>
            </a:lvl5pPr>
            <a:lvl6pPr marL="3047841" indent="0">
              <a:buNone/>
              <a:defRPr sz="1900"/>
            </a:lvl6pPr>
            <a:lvl7pPr marL="3657411" indent="0">
              <a:buNone/>
              <a:defRPr sz="1900"/>
            </a:lvl7pPr>
            <a:lvl8pPr marL="4266978" indent="0">
              <a:buNone/>
              <a:defRPr sz="1900"/>
            </a:lvl8pPr>
            <a:lvl9pPr marL="4876548" indent="0">
              <a:buNone/>
              <a:defRPr sz="1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88A86-6001-4B1B-8D6F-352B7BC5A4A8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18977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32557" y="1500720"/>
            <a:ext cx="7351888" cy="6864349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455384" y="1500720"/>
            <a:ext cx="7354711" cy="6864349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606A0-556A-4DD1-8AB6-68BC6184B7E2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65803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802" y="2046817"/>
            <a:ext cx="7182556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68" indent="0">
              <a:buNone/>
              <a:defRPr sz="2700" b="1"/>
            </a:lvl2pPr>
            <a:lvl3pPr marL="1219137" indent="0">
              <a:buNone/>
              <a:defRPr sz="2400" b="1"/>
            </a:lvl3pPr>
            <a:lvl4pPr marL="1828706" indent="0">
              <a:buNone/>
              <a:defRPr sz="2100" b="1"/>
            </a:lvl4pPr>
            <a:lvl5pPr marL="2438272" indent="0">
              <a:buNone/>
              <a:defRPr sz="2100" b="1"/>
            </a:lvl5pPr>
            <a:lvl6pPr marL="3047841" indent="0">
              <a:buNone/>
              <a:defRPr sz="2100" b="1"/>
            </a:lvl6pPr>
            <a:lvl7pPr marL="3657411" indent="0">
              <a:buNone/>
              <a:defRPr sz="2100" b="1"/>
            </a:lvl7pPr>
            <a:lvl8pPr marL="4266978" indent="0">
              <a:buNone/>
              <a:defRPr sz="2100" b="1"/>
            </a:lvl8pPr>
            <a:lvl9pPr marL="4876548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12802" y="2899833"/>
            <a:ext cx="7182556" cy="52683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257828" y="2046817"/>
            <a:ext cx="7185378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68" indent="0">
              <a:buNone/>
              <a:defRPr sz="2700" b="1"/>
            </a:lvl2pPr>
            <a:lvl3pPr marL="1219137" indent="0">
              <a:buNone/>
              <a:defRPr sz="2400" b="1"/>
            </a:lvl3pPr>
            <a:lvl4pPr marL="1828706" indent="0">
              <a:buNone/>
              <a:defRPr sz="2100" b="1"/>
            </a:lvl4pPr>
            <a:lvl5pPr marL="2438272" indent="0">
              <a:buNone/>
              <a:defRPr sz="2100" b="1"/>
            </a:lvl5pPr>
            <a:lvl6pPr marL="3047841" indent="0">
              <a:buNone/>
              <a:defRPr sz="2100" b="1"/>
            </a:lvl6pPr>
            <a:lvl7pPr marL="3657411" indent="0">
              <a:buNone/>
              <a:defRPr sz="2100" b="1"/>
            </a:lvl7pPr>
            <a:lvl8pPr marL="4266978" indent="0">
              <a:buNone/>
              <a:defRPr sz="2100" b="1"/>
            </a:lvl8pPr>
            <a:lvl9pPr marL="4876548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8257828" y="2899833"/>
            <a:ext cx="7185378" cy="52683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E8063C-F3B2-4B09-AA08-CE6A819890D6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3239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32589" y="1500720"/>
            <a:ext cx="7351888" cy="6864349"/>
          </a:xfrm>
        </p:spPr>
        <p:txBody>
          <a:bodyPr/>
          <a:lstStyle>
            <a:lvl1pPr>
              <a:defRPr sz="4400"/>
            </a:lvl1pPr>
            <a:lvl2pPr>
              <a:defRPr sz="40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455416" y="1500720"/>
            <a:ext cx="7354711" cy="6864349"/>
          </a:xfrm>
        </p:spPr>
        <p:txBody>
          <a:bodyPr/>
          <a:lstStyle>
            <a:lvl1pPr>
              <a:defRPr sz="4400"/>
            </a:lvl1pPr>
            <a:lvl2pPr>
              <a:defRPr sz="40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5270689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9991B-5CC3-424B-AD53-DED8471F3052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965592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12639-E3F0-4A87-B39B-5A0BCFDE885B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23180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4" y="364067"/>
            <a:ext cx="5348112" cy="154940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355646" y="364072"/>
            <a:ext cx="9087556" cy="780415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4" y="1913472"/>
            <a:ext cx="5348112" cy="6254751"/>
          </a:xfrm>
        </p:spPr>
        <p:txBody>
          <a:bodyPr/>
          <a:lstStyle>
            <a:lvl1pPr marL="0" indent="0">
              <a:buNone/>
              <a:defRPr sz="1900"/>
            </a:lvl1pPr>
            <a:lvl2pPr marL="609568" indent="0">
              <a:buNone/>
              <a:defRPr sz="1600"/>
            </a:lvl2pPr>
            <a:lvl3pPr marL="1219137" indent="0">
              <a:buNone/>
              <a:defRPr sz="1300"/>
            </a:lvl3pPr>
            <a:lvl4pPr marL="1828706" indent="0">
              <a:buNone/>
              <a:defRPr sz="1300"/>
            </a:lvl4pPr>
            <a:lvl5pPr marL="2438272" indent="0">
              <a:buNone/>
              <a:defRPr sz="1300"/>
            </a:lvl5pPr>
            <a:lvl6pPr marL="3047841" indent="0">
              <a:buNone/>
              <a:defRPr sz="1300"/>
            </a:lvl6pPr>
            <a:lvl7pPr marL="3657411" indent="0">
              <a:buNone/>
              <a:defRPr sz="1300"/>
            </a:lvl7pPr>
            <a:lvl8pPr marL="4266978" indent="0">
              <a:buNone/>
              <a:defRPr sz="1300"/>
            </a:lvl8pPr>
            <a:lvl9pPr marL="4876548" indent="0">
              <a:buNone/>
              <a:defRPr sz="13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7E86B-6971-4D6A-82E0-CB2E62E792A9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9777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6290" y="6400801"/>
            <a:ext cx="9753600" cy="7556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4300"/>
            </a:lvl1pPr>
            <a:lvl2pPr marL="609568" indent="0">
              <a:buNone/>
              <a:defRPr sz="3700"/>
            </a:lvl2pPr>
            <a:lvl3pPr marL="1219137" indent="0">
              <a:buNone/>
              <a:defRPr sz="3200"/>
            </a:lvl3pPr>
            <a:lvl4pPr marL="1828706" indent="0">
              <a:buNone/>
              <a:defRPr sz="2700"/>
            </a:lvl4pPr>
            <a:lvl5pPr marL="2438272" indent="0">
              <a:buNone/>
              <a:defRPr sz="2700"/>
            </a:lvl5pPr>
            <a:lvl6pPr marL="3047841" indent="0">
              <a:buNone/>
              <a:defRPr sz="2700"/>
            </a:lvl6pPr>
            <a:lvl7pPr marL="3657411" indent="0">
              <a:buNone/>
              <a:defRPr sz="2700"/>
            </a:lvl7pPr>
            <a:lvl8pPr marL="4266978" indent="0">
              <a:buNone/>
              <a:defRPr sz="2700"/>
            </a:lvl8pPr>
            <a:lvl9pPr marL="4876548" indent="0">
              <a:buNone/>
              <a:defRPr sz="27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186290" y="7156452"/>
            <a:ext cx="9753600" cy="1073149"/>
          </a:xfrm>
        </p:spPr>
        <p:txBody>
          <a:bodyPr/>
          <a:lstStyle>
            <a:lvl1pPr marL="0" indent="0">
              <a:buNone/>
              <a:defRPr sz="1900"/>
            </a:lvl1pPr>
            <a:lvl2pPr marL="609568" indent="0">
              <a:buNone/>
              <a:defRPr sz="1600"/>
            </a:lvl2pPr>
            <a:lvl3pPr marL="1219137" indent="0">
              <a:buNone/>
              <a:defRPr sz="1300"/>
            </a:lvl3pPr>
            <a:lvl4pPr marL="1828706" indent="0">
              <a:buNone/>
              <a:defRPr sz="1300"/>
            </a:lvl4pPr>
            <a:lvl5pPr marL="2438272" indent="0">
              <a:buNone/>
              <a:defRPr sz="1300"/>
            </a:lvl5pPr>
            <a:lvl6pPr marL="3047841" indent="0">
              <a:buNone/>
              <a:defRPr sz="1300"/>
            </a:lvl6pPr>
            <a:lvl7pPr marL="3657411" indent="0">
              <a:buNone/>
              <a:defRPr sz="1300"/>
            </a:lvl7pPr>
            <a:lvl8pPr marL="4266978" indent="0">
              <a:buNone/>
              <a:defRPr sz="1300"/>
            </a:lvl8pPr>
            <a:lvl9pPr marL="4876548" indent="0">
              <a:buNone/>
              <a:defRPr sz="13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C805AD-BE11-4FDA-AEBF-814C57474C69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73176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D9D76-FB84-4E64-9C54-C7DDF97D1801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65305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2067827" y="1"/>
            <a:ext cx="3742267" cy="836506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2559" y="1"/>
            <a:ext cx="10964332" cy="83650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AF7F28-BBE1-428B-A439-BF396B47958D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529161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avigation8" descr="ujkm,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188" y="437171"/>
            <a:ext cx="2221908" cy="196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9381" y="2908306"/>
            <a:ext cx="14720711" cy="1375833"/>
          </a:xfrm>
          <a:ln/>
        </p:spPr>
        <p:txBody>
          <a:bodyPr/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380" y="4379386"/>
            <a:ext cx="6654800" cy="865716"/>
          </a:xfrm>
          <a:ln/>
        </p:spPr>
        <p:txBody>
          <a:bodyPr anchor="ctr"/>
          <a:lstStyle>
            <a:lvl1pPr marL="0" indent="0">
              <a:buFontTx/>
              <a:buNone/>
              <a:defRPr sz="1900" b="1">
                <a:solidFill>
                  <a:schemeClr val="bg2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2931773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B8848-BAB9-473E-96A4-9FCDF0D2F1E6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29492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4112" y="5875871"/>
            <a:ext cx="13817600" cy="1816100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84112" y="3875622"/>
            <a:ext cx="13817600" cy="2000249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568" indent="0">
              <a:buNone/>
              <a:defRPr sz="2400"/>
            </a:lvl2pPr>
            <a:lvl3pPr marL="1219137" indent="0">
              <a:buNone/>
              <a:defRPr sz="2100"/>
            </a:lvl3pPr>
            <a:lvl4pPr marL="1828706" indent="0">
              <a:buNone/>
              <a:defRPr sz="1900"/>
            </a:lvl4pPr>
            <a:lvl5pPr marL="2438272" indent="0">
              <a:buNone/>
              <a:defRPr sz="1900"/>
            </a:lvl5pPr>
            <a:lvl6pPr marL="3047841" indent="0">
              <a:buNone/>
              <a:defRPr sz="1900"/>
            </a:lvl6pPr>
            <a:lvl7pPr marL="3657411" indent="0">
              <a:buNone/>
              <a:defRPr sz="1900"/>
            </a:lvl7pPr>
            <a:lvl8pPr marL="4266978" indent="0">
              <a:buNone/>
              <a:defRPr sz="1900"/>
            </a:lvl8pPr>
            <a:lvl9pPr marL="4876548" indent="0">
              <a:buNone/>
              <a:defRPr sz="1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88A86-6001-4B1B-8D6F-352B7BC5A4A8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189774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32557" y="1500720"/>
            <a:ext cx="7351888" cy="6864349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455384" y="1500720"/>
            <a:ext cx="7354711" cy="6864349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606A0-556A-4DD1-8AB6-68BC6184B7E2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6580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804" y="2046817"/>
            <a:ext cx="7182556" cy="853016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25617" indent="0">
              <a:buNone/>
              <a:defRPr sz="3200" b="1"/>
            </a:lvl2pPr>
            <a:lvl3pPr marL="1451233" indent="0">
              <a:buNone/>
              <a:defRPr sz="2900" b="1"/>
            </a:lvl3pPr>
            <a:lvl4pPr marL="2176850" indent="0">
              <a:buNone/>
              <a:defRPr sz="2500" b="1"/>
            </a:lvl4pPr>
            <a:lvl5pPr marL="2902464" indent="0">
              <a:buNone/>
              <a:defRPr sz="2500" b="1"/>
            </a:lvl5pPr>
            <a:lvl6pPr marL="3628082" indent="0">
              <a:buNone/>
              <a:defRPr sz="2500" b="1"/>
            </a:lvl6pPr>
            <a:lvl7pPr marL="4353697" indent="0">
              <a:buNone/>
              <a:defRPr sz="2500" b="1"/>
            </a:lvl7pPr>
            <a:lvl8pPr marL="5079316" indent="0">
              <a:buNone/>
              <a:defRPr sz="2500" b="1"/>
            </a:lvl8pPr>
            <a:lvl9pPr marL="5804931" indent="0">
              <a:buNone/>
              <a:defRPr sz="25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12804" y="2899833"/>
            <a:ext cx="7182556" cy="5268384"/>
          </a:xfrm>
        </p:spPr>
        <p:txBody>
          <a:bodyPr/>
          <a:lstStyle>
            <a:lvl1pPr>
              <a:defRPr sz="40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257829" y="2046817"/>
            <a:ext cx="7185380" cy="853016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25617" indent="0">
              <a:buNone/>
              <a:defRPr sz="3200" b="1"/>
            </a:lvl2pPr>
            <a:lvl3pPr marL="1451233" indent="0">
              <a:buNone/>
              <a:defRPr sz="2900" b="1"/>
            </a:lvl3pPr>
            <a:lvl4pPr marL="2176850" indent="0">
              <a:buNone/>
              <a:defRPr sz="2500" b="1"/>
            </a:lvl4pPr>
            <a:lvl5pPr marL="2902464" indent="0">
              <a:buNone/>
              <a:defRPr sz="2500" b="1"/>
            </a:lvl5pPr>
            <a:lvl6pPr marL="3628082" indent="0">
              <a:buNone/>
              <a:defRPr sz="2500" b="1"/>
            </a:lvl6pPr>
            <a:lvl7pPr marL="4353697" indent="0">
              <a:buNone/>
              <a:defRPr sz="2500" b="1"/>
            </a:lvl7pPr>
            <a:lvl8pPr marL="5079316" indent="0">
              <a:buNone/>
              <a:defRPr sz="2500" b="1"/>
            </a:lvl8pPr>
            <a:lvl9pPr marL="5804931" indent="0">
              <a:buNone/>
              <a:defRPr sz="25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8257829" y="2899833"/>
            <a:ext cx="7185380" cy="5268384"/>
          </a:xfrm>
        </p:spPr>
        <p:txBody>
          <a:bodyPr/>
          <a:lstStyle>
            <a:lvl1pPr>
              <a:defRPr sz="40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74259208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802" y="2046817"/>
            <a:ext cx="7182556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68" indent="0">
              <a:buNone/>
              <a:defRPr sz="2700" b="1"/>
            </a:lvl2pPr>
            <a:lvl3pPr marL="1219137" indent="0">
              <a:buNone/>
              <a:defRPr sz="2400" b="1"/>
            </a:lvl3pPr>
            <a:lvl4pPr marL="1828706" indent="0">
              <a:buNone/>
              <a:defRPr sz="2100" b="1"/>
            </a:lvl4pPr>
            <a:lvl5pPr marL="2438272" indent="0">
              <a:buNone/>
              <a:defRPr sz="2100" b="1"/>
            </a:lvl5pPr>
            <a:lvl6pPr marL="3047841" indent="0">
              <a:buNone/>
              <a:defRPr sz="2100" b="1"/>
            </a:lvl6pPr>
            <a:lvl7pPr marL="3657411" indent="0">
              <a:buNone/>
              <a:defRPr sz="2100" b="1"/>
            </a:lvl7pPr>
            <a:lvl8pPr marL="4266978" indent="0">
              <a:buNone/>
              <a:defRPr sz="2100" b="1"/>
            </a:lvl8pPr>
            <a:lvl9pPr marL="4876548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12802" y="2899833"/>
            <a:ext cx="7182556" cy="52683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257828" y="2046817"/>
            <a:ext cx="7185378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68" indent="0">
              <a:buNone/>
              <a:defRPr sz="2700" b="1"/>
            </a:lvl2pPr>
            <a:lvl3pPr marL="1219137" indent="0">
              <a:buNone/>
              <a:defRPr sz="2400" b="1"/>
            </a:lvl3pPr>
            <a:lvl4pPr marL="1828706" indent="0">
              <a:buNone/>
              <a:defRPr sz="2100" b="1"/>
            </a:lvl4pPr>
            <a:lvl5pPr marL="2438272" indent="0">
              <a:buNone/>
              <a:defRPr sz="2100" b="1"/>
            </a:lvl5pPr>
            <a:lvl6pPr marL="3047841" indent="0">
              <a:buNone/>
              <a:defRPr sz="2100" b="1"/>
            </a:lvl6pPr>
            <a:lvl7pPr marL="3657411" indent="0">
              <a:buNone/>
              <a:defRPr sz="2100" b="1"/>
            </a:lvl7pPr>
            <a:lvl8pPr marL="4266978" indent="0">
              <a:buNone/>
              <a:defRPr sz="2100" b="1"/>
            </a:lvl8pPr>
            <a:lvl9pPr marL="4876548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8257828" y="2899833"/>
            <a:ext cx="7185378" cy="52683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E8063C-F3B2-4B09-AA08-CE6A819890D6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32396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9991B-5CC3-424B-AD53-DED8471F3052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965592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12639-E3F0-4A87-B39B-5A0BCFDE885B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23180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4" y="364067"/>
            <a:ext cx="5348112" cy="154940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355646" y="364072"/>
            <a:ext cx="9087556" cy="780415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4" y="1913472"/>
            <a:ext cx="5348112" cy="6254751"/>
          </a:xfrm>
        </p:spPr>
        <p:txBody>
          <a:bodyPr/>
          <a:lstStyle>
            <a:lvl1pPr marL="0" indent="0">
              <a:buNone/>
              <a:defRPr sz="1900"/>
            </a:lvl1pPr>
            <a:lvl2pPr marL="609568" indent="0">
              <a:buNone/>
              <a:defRPr sz="1600"/>
            </a:lvl2pPr>
            <a:lvl3pPr marL="1219137" indent="0">
              <a:buNone/>
              <a:defRPr sz="1300"/>
            </a:lvl3pPr>
            <a:lvl4pPr marL="1828706" indent="0">
              <a:buNone/>
              <a:defRPr sz="1300"/>
            </a:lvl4pPr>
            <a:lvl5pPr marL="2438272" indent="0">
              <a:buNone/>
              <a:defRPr sz="1300"/>
            </a:lvl5pPr>
            <a:lvl6pPr marL="3047841" indent="0">
              <a:buNone/>
              <a:defRPr sz="1300"/>
            </a:lvl6pPr>
            <a:lvl7pPr marL="3657411" indent="0">
              <a:buNone/>
              <a:defRPr sz="1300"/>
            </a:lvl7pPr>
            <a:lvl8pPr marL="4266978" indent="0">
              <a:buNone/>
              <a:defRPr sz="1300"/>
            </a:lvl8pPr>
            <a:lvl9pPr marL="4876548" indent="0">
              <a:buNone/>
              <a:defRPr sz="13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7E86B-6971-4D6A-82E0-CB2E62E792A9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97773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6290" y="6400801"/>
            <a:ext cx="9753600" cy="7556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4300"/>
            </a:lvl1pPr>
            <a:lvl2pPr marL="609568" indent="0">
              <a:buNone/>
              <a:defRPr sz="3700"/>
            </a:lvl2pPr>
            <a:lvl3pPr marL="1219137" indent="0">
              <a:buNone/>
              <a:defRPr sz="3200"/>
            </a:lvl3pPr>
            <a:lvl4pPr marL="1828706" indent="0">
              <a:buNone/>
              <a:defRPr sz="2700"/>
            </a:lvl4pPr>
            <a:lvl5pPr marL="2438272" indent="0">
              <a:buNone/>
              <a:defRPr sz="2700"/>
            </a:lvl5pPr>
            <a:lvl6pPr marL="3047841" indent="0">
              <a:buNone/>
              <a:defRPr sz="2700"/>
            </a:lvl6pPr>
            <a:lvl7pPr marL="3657411" indent="0">
              <a:buNone/>
              <a:defRPr sz="2700"/>
            </a:lvl7pPr>
            <a:lvl8pPr marL="4266978" indent="0">
              <a:buNone/>
              <a:defRPr sz="2700"/>
            </a:lvl8pPr>
            <a:lvl9pPr marL="4876548" indent="0">
              <a:buNone/>
              <a:defRPr sz="27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186290" y="7156452"/>
            <a:ext cx="9753600" cy="1073149"/>
          </a:xfrm>
        </p:spPr>
        <p:txBody>
          <a:bodyPr/>
          <a:lstStyle>
            <a:lvl1pPr marL="0" indent="0">
              <a:buNone/>
              <a:defRPr sz="1900"/>
            </a:lvl1pPr>
            <a:lvl2pPr marL="609568" indent="0">
              <a:buNone/>
              <a:defRPr sz="1600"/>
            </a:lvl2pPr>
            <a:lvl3pPr marL="1219137" indent="0">
              <a:buNone/>
              <a:defRPr sz="1300"/>
            </a:lvl3pPr>
            <a:lvl4pPr marL="1828706" indent="0">
              <a:buNone/>
              <a:defRPr sz="1300"/>
            </a:lvl4pPr>
            <a:lvl5pPr marL="2438272" indent="0">
              <a:buNone/>
              <a:defRPr sz="1300"/>
            </a:lvl5pPr>
            <a:lvl6pPr marL="3047841" indent="0">
              <a:buNone/>
              <a:defRPr sz="1300"/>
            </a:lvl6pPr>
            <a:lvl7pPr marL="3657411" indent="0">
              <a:buNone/>
              <a:defRPr sz="1300"/>
            </a:lvl7pPr>
            <a:lvl8pPr marL="4266978" indent="0">
              <a:buNone/>
              <a:defRPr sz="1300"/>
            </a:lvl8pPr>
            <a:lvl9pPr marL="4876548" indent="0">
              <a:buNone/>
              <a:defRPr sz="13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C805AD-BE11-4FDA-AEBF-814C57474C69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731765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D9D76-FB84-4E64-9C54-C7DDF97D1801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653059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2067827" y="1"/>
            <a:ext cx="3742267" cy="836506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2559" y="1"/>
            <a:ext cx="10964332" cy="83650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AF7F28-BBE1-428B-A439-BF396B47958D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529161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558" y="2"/>
            <a:ext cx="13569244" cy="12827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832558" y="1500720"/>
            <a:ext cx="14977532" cy="6864349"/>
          </a:xfrm>
        </p:spPr>
        <p:txBody>
          <a:bodyPr/>
          <a:lstStyle/>
          <a:p>
            <a:pPr lvl="0"/>
            <a:endParaRPr lang="ru-RU" noProof="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3274"/>
                </a:solidFill>
              </a:defRPr>
            </a:lvl1pPr>
          </a:lstStyle>
          <a:p>
            <a:fld id="{01A583C6-E099-4C64-832C-EDE2DB1CD7F3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2427695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avigation8" descr="ujkm,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4" y="391585"/>
            <a:ext cx="2977445" cy="197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9378" y="2908301"/>
            <a:ext cx="14720711" cy="1375833"/>
          </a:xfrm>
          <a:ln/>
        </p:spPr>
        <p:txBody>
          <a:bodyPr/>
          <a:lstStyle>
            <a:lvl1pPr>
              <a:lnSpc>
                <a:spcPct val="130000"/>
              </a:lnSpc>
              <a:defRPr sz="29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379" y="4379385"/>
            <a:ext cx="6654800" cy="865716"/>
          </a:xfrm>
          <a:ln/>
        </p:spPr>
        <p:txBody>
          <a:bodyPr anchor="ctr"/>
          <a:lstStyle>
            <a:lvl1pPr marL="0" indent="0">
              <a:buFontTx/>
              <a:buNone/>
              <a:defRPr sz="2200" b="1">
                <a:solidFill>
                  <a:schemeClr val="bg2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591113568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E416B-8C61-4175-9AD4-A84A6E21C290}" type="slidenum">
              <a:rPr lang="ru-RU" alt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315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9460418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4112" y="5875867"/>
            <a:ext cx="13817600" cy="1816100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84112" y="3875618"/>
            <a:ext cx="13817600" cy="2000249"/>
          </a:xfrm>
        </p:spPr>
        <p:txBody>
          <a:bodyPr anchor="b"/>
          <a:lstStyle>
            <a:lvl1pPr marL="0" indent="0">
              <a:buNone/>
              <a:defRPr sz="3200"/>
            </a:lvl1pPr>
            <a:lvl2pPr marL="725714" indent="0">
              <a:buNone/>
              <a:defRPr sz="2900"/>
            </a:lvl2pPr>
            <a:lvl3pPr marL="1451427" indent="0">
              <a:buNone/>
              <a:defRPr sz="2500"/>
            </a:lvl3pPr>
            <a:lvl4pPr marL="2177141" indent="0">
              <a:buNone/>
              <a:defRPr sz="2200"/>
            </a:lvl4pPr>
            <a:lvl5pPr marL="2902854" indent="0">
              <a:buNone/>
              <a:defRPr sz="2200"/>
            </a:lvl5pPr>
            <a:lvl6pPr marL="3628568" indent="0">
              <a:buNone/>
              <a:defRPr sz="2200"/>
            </a:lvl6pPr>
            <a:lvl7pPr marL="4354281" indent="0">
              <a:buNone/>
              <a:defRPr sz="2200"/>
            </a:lvl7pPr>
            <a:lvl8pPr marL="5079995" indent="0">
              <a:buNone/>
              <a:defRPr sz="2200"/>
            </a:lvl8pPr>
            <a:lvl9pPr marL="5805708" indent="0">
              <a:buNone/>
              <a:defRPr sz="2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366ED-46BE-44AF-8DAA-BEED807F8B11}" type="slidenum">
              <a:rPr lang="ru-RU" alt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048646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32557" y="1500718"/>
            <a:ext cx="7351888" cy="6864349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455379" y="1500718"/>
            <a:ext cx="7354711" cy="6864349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378C6-CDE4-4F4D-894B-F9D9A2959431}" type="slidenum">
              <a:rPr lang="ru-RU" alt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187272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800" y="2046817"/>
            <a:ext cx="7182556" cy="853016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5714" indent="0">
              <a:buNone/>
              <a:defRPr sz="3200" b="1"/>
            </a:lvl2pPr>
            <a:lvl3pPr marL="1451427" indent="0">
              <a:buNone/>
              <a:defRPr sz="2900" b="1"/>
            </a:lvl3pPr>
            <a:lvl4pPr marL="2177141" indent="0">
              <a:buNone/>
              <a:defRPr sz="2500" b="1"/>
            </a:lvl4pPr>
            <a:lvl5pPr marL="2902854" indent="0">
              <a:buNone/>
              <a:defRPr sz="2500" b="1"/>
            </a:lvl5pPr>
            <a:lvl6pPr marL="3628568" indent="0">
              <a:buNone/>
              <a:defRPr sz="2500" b="1"/>
            </a:lvl6pPr>
            <a:lvl7pPr marL="4354281" indent="0">
              <a:buNone/>
              <a:defRPr sz="2500" b="1"/>
            </a:lvl7pPr>
            <a:lvl8pPr marL="5079995" indent="0">
              <a:buNone/>
              <a:defRPr sz="2500" b="1"/>
            </a:lvl8pPr>
            <a:lvl9pPr marL="5805708" indent="0">
              <a:buNone/>
              <a:defRPr sz="25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12800" y="2899833"/>
            <a:ext cx="7182556" cy="5268384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257823" y="2046817"/>
            <a:ext cx="7185378" cy="853016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5714" indent="0">
              <a:buNone/>
              <a:defRPr sz="3200" b="1"/>
            </a:lvl2pPr>
            <a:lvl3pPr marL="1451427" indent="0">
              <a:buNone/>
              <a:defRPr sz="2900" b="1"/>
            </a:lvl3pPr>
            <a:lvl4pPr marL="2177141" indent="0">
              <a:buNone/>
              <a:defRPr sz="2500" b="1"/>
            </a:lvl4pPr>
            <a:lvl5pPr marL="2902854" indent="0">
              <a:buNone/>
              <a:defRPr sz="2500" b="1"/>
            </a:lvl5pPr>
            <a:lvl6pPr marL="3628568" indent="0">
              <a:buNone/>
              <a:defRPr sz="2500" b="1"/>
            </a:lvl6pPr>
            <a:lvl7pPr marL="4354281" indent="0">
              <a:buNone/>
              <a:defRPr sz="2500" b="1"/>
            </a:lvl7pPr>
            <a:lvl8pPr marL="5079995" indent="0">
              <a:buNone/>
              <a:defRPr sz="2500" b="1"/>
            </a:lvl8pPr>
            <a:lvl9pPr marL="5805708" indent="0">
              <a:buNone/>
              <a:defRPr sz="25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8257823" y="2899833"/>
            <a:ext cx="7185378" cy="5268384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49EE3-C218-44A7-917A-AF40341EEAAA}" type="slidenum">
              <a:rPr lang="ru-RU" alt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330425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4901A-ACA7-4B99-92F2-A75B0361EE09}" type="slidenum">
              <a:rPr lang="ru-RU" alt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318921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72E94-A811-438F-B3C8-A6276EAD3937}" type="slidenum">
              <a:rPr lang="ru-RU" alt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788814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1" y="364067"/>
            <a:ext cx="5348112" cy="154940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355644" y="364067"/>
            <a:ext cx="9087556" cy="7804151"/>
          </a:xfrm>
        </p:spPr>
        <p:txBody>
          <a:bodyPr/>
          <a:lstStyle>
            <a:lvl1pPr>
              <a:defRPr sz="5100"/>
            </a:lvl1pPr>
            <a:lvl2pPr>
              <a:defRPr sz="44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1" y="1913467"/>
            <a:ext cx="5348112" cy="6254751"/>
          </a:xfrm>
        </p:spPr>
        <p:txBody>
          <a:bodyPr/>
          <a:lstStyle>
            <a:lvl1pPr marL="0" indent="0">
              <a:buNone/>
              <a:defRPr sz="2200"/>
            </a:lvl1pPr>
            <a:lvl2pPr marL="725714" indent="0">
              <a:buNone/>
              <a:defRPr sz="1900"/>
            </a:lvl2pPr>
            <a:lvl3pPr marL="1451427" indent="0">
              <a:buNone/>
              <a:defRPr sz="1600"/>
            </a:lvl3pPr>
            <a:lvl4pPr marL="2177141" indent="0">
              <a:buNone/>
              <a:defRPr sz="1400"/>
            </a:lvl4pPr>
            <a:lvl5pPr marL="2902854" indent="0">
              <a:buNone/>
              <a:defRPr sz="1400"/>
            </a:lvl5pPr>
            <a:lvl6pPr marL="3628568" indent="0">
              <a:buNone/>
              <a:defRPr sz="1400"/>
            </a:lvl6pPr>
            <a:lvl7pPr marL="4354281" indent="0">
              <a:buNone/>
              <a:defRPr sz="1400"/>
            </a:lvl7pPr>
            <a:lvl8pPr marL="5079995" indent="0">
              <a:buNone/>
              <a:defRPr sz="1400"/>
            </a:lvl8pPr>
            <a:lvl9pPr marL="5805708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E1F85-DEA3-4FB9-977A-141FC5029E50}" type="slidenum">
              <a:rPr lang="ru-RU" alt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520637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100"/>
            </a:lvl1pPr>
            <a:lvl2pPr marL="725714" indent="0">
              <a:buNone/>
              <a:defRPr sz="4400"/>
            </a:lvl2pPr>
            <a:lvl3pPr marL="1451427" indent="0">
              <a:buNone/>
              <a:defRPr sz="3800"/>
            </a:lvl3pPr>
            <a:lvl4pPr marL="2177141" indent="0">
              <a:buNone/>
              <a:defRPr sz="3200"/>
            </a:lvl4pPr>
            <a:lvl5pPr marL="2902854" indent="0">
              <a:buNone/>
              <a:defRPr sz="3200"/>
            </a:lvl5pPr>
            <a:lvl6pPr marL="3628568" indent="0">
              <a:buNone/>
              <a:defRPr sz="3200"/>
            </a:lvl6pPr>
            <a:lvl7pPr marL="4354281" indent="0">
              <a:buNone/>
              <a:defRPr sz="3200"/>
            </a:lvl7pPr>
            <a:lvl8pPr marL="5079995" indent="0">
              <a:buNone/>
              <a:defRPr sz="3200"/>
            </a:lvl8pPr>
            <a:lvl9pPr marL="5805708" indent="0">
              <a:buNone/>
              <a:defRPr sz="32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49"/>
          </a:xfrm>
        </p:spPr>
        <p:txBody>
          <a:bodyPr/>
          <a:lstStyle>
            <a:lvl1pPr marL="0" indent="0">
              <a:buNone/>
              <a:defRPr sz="2200"/>
            </a:lvl1pPr>
            <a:lvl2pPr marL="725714" indent="0">
              <a:buNone/>
              <a:defRPr sz="1900"/>
            </a:lvl2pPr>
            <a:lvl3pPr marL="1451427" indent="0">
              <a:buNone/>
              <a:defRPr sz="1600"/>
            </a:lvl3pPr>
            <a:lvl4pPr marL="2177141" indent="0">
              <a:buNone/>
              <a:defRPr sz="1400"/>
            </a:lvl4pPr>
            <a:lvl5pPr marL="2902854" indent="0">
              <a:buNone/>
              <a:defRPr sz="1400"/>
            </a:lvl5pPr>
            <a:lvl6pPr marL="3628568" indent="0">
              <a:buNone/>
              <a:defRPr sz="1400"/>
            </a:lvl6pPr>
            <a:lvl7pPr marL="4354281" indent="0">
              <a:buNone/>
              <a:defRPr sz="1400"/>
            </a:lvl7pPr>
            <a:lvl8pPr marL="5079995" indent="0">
              <a:buNone/>
              <a:defRPr sz="1400"/>
            </a:lvl8pPr>
            <a:lvl9pPr marL="5805708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FB7B-489A-49F3-B874-6A25F8176007}" type="slidenum">
              <a:rPr lang="ru-RU" alt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756757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3133E-FF22-42B5-AAA4-71E2F46C4FDD}" type="slidenum">
              <a:rPr lang="ru-RU" alt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489222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2067823" y="0"/>
            <a:ext cx="3742267" cy="836506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2558" y="0"/>
            <a:ext cx="10964332" cy="83650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248FD-943E-4E8A-88C9-D3A644DC48CC}" type="slidenum">
              <a:rPr lang="ru-RU" alt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67102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avigation8" descr="ujkm,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188" y="437169"/>
            <a:ext cx="2221907" cy="196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9381" y="2908304"/>
            <a:ext cx="14720711" cy="1375833"/>
          </a:xfrm>
          <a:ln/>
        </p:spPr>
        <p:txBody>
          <a:bodyPr/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379" y="4379386"/>
            <a:ext cx="6654800" cy="865716"/>
          </a:xfrm>
          <a:ln/>
        </p:spPr>
        <p:txBody>
          <a:bodyPr anchor="ctr"/>
          <a:lstStyle>
            <a:lvl1pPr marL="0" indent="0">
              <a:buFontTx/>
              <a:buNone/>
              <a:defRPr sz="1900" b="1">
                <a:solidFill>
                  <a:schemeClr val="bg2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7629671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563938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B8848-BAB9-473E-96A4-9FCDF0D2F1E6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078552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4112" y="5875870"/>
            <a:ext cx="13817600" cy="181610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84112" y="3875620"/>
            <a:ext cx="13817600" cy="2000249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570" indent="0">
              <a:buNone/>
              <a:defRPr sz="2400"/>
            </a:lvl2pPr>
            <a:lvl3pPr marL="1219140" indent="0">
              <a:buNone/>
              <a:defRPr sz="2100"/>
            </a:lvl3pPr>
            <a:lvl4pPr marL="1828709" indent="0">
              <a:buNone/>
              <a:defRPr sz="1900"/>
            </a:lvl4pPr>
            <a:lvl5pPr marL="2438278" indent="0">
              <a:buNone/>
              <a:defRPr sz="1900"/>
            </a:lvl5pPr>
            <a:lvl6pPr marL="3047848" indent="0">
              <a:buNone/>
              <a:defRPr sz="1900"/>
            </a:lvl6pPr>
            <a:lvl7pPr marL="3657418" indent="0">
              <a:buNone/>
              <a:defRPr sz="1900"/>
            </a:lvl7pPr>
            <a:lvl8pPr marL="4266987" indent="0">
              <a:buNone/>
              <a:defRPr sz="1900"/>
            </a:lvl8pPr>
            <a:lvl9pPr marL="4876557" indent="0">
              <a:buNone/>
              <a:defRPr sz="1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88A86-6001-4B1B-8D6F-352B7BC5A4A8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7284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32557" y="1500719"/>
            <a:ext cx="7351888" cy="6864349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455381" y="1500719"/>
            <a:ext cx="7354711" cy="6864349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606A0-556A-4DD1-8AB6-68BC6184B7E2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255043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802" y="2046817"/>
            <a:ext cx="7182556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0" indent="0">
              <a:buNone/>
              <a:defRPr sz="2700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00" b="1"/>
            </a:lvl4pPr>
            <a:lvl5pPr marL="2438278" indent="0">
              <a:buNone/>
              <a:defRPr sz="2100" b="1"/>
            </a:lvl5pPr>
            <a:lvl6pPr marL="3047848" indent="0">
              <a:buNone/>
              <a:defRPr sz="2100" b="1"/>
            </a:lvl6pPr>
            <a:lvl7pPr marL="3657418" indent="0">
              <a:buNone/>
              <a:defRPr sz="2100" b="1"/>
            </a:lvl7pPr>
            <a:lvl8pPr marL="4266987" indent="0">
              <a:buNone/>
              <a:defRPr sz="2100" b="1"/>
            </a:lvl8pPr>
            <a:lvl9pPr marL="4876557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12802" y="2899833"/>
            <a:ext cx="7182556" cy="52683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257826" y="2046817"/>
            <a:ext cx="7185377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0" indent="0">
              <a:buNone/>
              <a:defRPr sz="2700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00" b="1"/>
            </a:lvl4pPr>
            <a:lvl5pPr marL="2438278" indent="0">
              <a:buNone/>
              <a:defRPr sz="2100" b="1"/>
            </a:lvl5pPr>
            <a:lvl6pPr marL="3047848" indent="0">
              <a:buNone/>
              <a:defRPr sz="2100" b="1"/>
            </a:lvl6pPr>
            <a:lvl7pPr marL="3657418" indent="0">
              <a:buNone/>
              <a:defRPr sz="2100" b="1"/>
            </a:lvl7pPr>
            <a:lvl8pPr marL="4266987" indent="0">
              <a:buNone/>
              <a:defRPr sz="2100" b="1"/>
            </a:lvl8pPr>
            <a:lvl9pPr marL="4876557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8257826" y="2899833"/>
            <a:ext cx="7185377" cy="52683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E8063C-F3B2-4B09-AA08-CE6A819890D6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374421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9991B-5CC3-424B-AD53-DED8471F3052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06197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12639-E3F0-4A87-B39B-5A0BCFDE885B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411343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1" y="364067"/>
            <a:ext cx="5348112" cy="154940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355646" y="364070"/>
            <a:ext cx="9087556" cy="780415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1" y="1913470"/>
            <a:ext cx="5348112" cy="6254751"/>
          </a:xfrm>
        </p:spPr>
        <p:txBody>
          <a:bodyPr/>
          <a:lstStyle>
            <a:lvl1pPr marL="0" indent="0">
              <a:buNone/>
              <a:defRPr sz="1900"/>
            </a:lvl1pPr>
            <a:lvl2pPr marL="609570" indent="0">
              <a:buNone/>
              <a:defRPr sz="1600"/>
            </a:lvl2pPr>
            <a:lvl3pPr marL="1219140" indent="0">
              <a:buNone/>
              <a:defRPr sz="1300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7E86B-6971-4D6A-82E0-CB2E62E792A9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42475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6289" y="6400801"/>
            <a:ext cx="9753600" cy="7556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186289" y="817033"/>
            <a:ext cx="9753600" cy="5486400"/>
          </a:xfrm>
        </p:spPr>
        <p:txBody>
          <a:bodyPr/>
          <a:lstStyle>
            <a:lvl1pPr marL="0" indent="0">
              <a:buNone/>
              <a:defRPr sz="4300"/>
            </a:lvl1pPr>
            <a:lvl2pPr marL="609570" indent="0">
              <a:buNone/>
              <a:defRPr sz="3700"/>
            </a:lvl2pPr>
            <a:lvl3pPr marL="1219140" indent="0">
              <a:buNone/>
              <a:defRPr sz="3200"/>
            </a:lvl3pPr>
            <a:lvl4pPr marL="1828709" indent="0">
              <a:buNone/>
              <a:defRPr sz="2700"/>
            </a:lvl4pPr>
            <a:lvl5pPr marL="2438278" indent="0">
              <a:buNone/>
              <a:defRPr sz="2700"/>
            </a:lvl5pPr>
            <a:lvl6pPr marL="3047848" indent="0">
              <a:buNone/>
              <a:defRPr sz="2700"/>
            </a:lvl6pPr>
            <a:lvl7pPr marL="3657418" indent="0">
              <a:buNone/>
              <a:defRPr sz="2700"/>
            </a:lvl7pPr>
            <a:lvl8pPr marL="4266987" indent="0">
              <a:buNone/>
              <a:defRPr sz="2700"/>
            </a:lvl8pPr>
            <a:lvl9pPr marL="4876557" indent="0">
              <a:buNone/>
              <a:defRPr sz="27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186289" y="7156452"/>
            <a:ext cx="9753600" cy="1073149"/>
          </a:xfrm>
        </p:spPr>
        <p:txBody>
          <a:bodyPr/>
          <a:lstStyle>
            <a:lvl1pPr marL="0" indent="0">
              <a:buNone/>
              <a:defRPr sz="1900"/>
            </a:lvl1pPr>
            <a:lvl2pPr marL="609570" indent="0">
              <a:buNone/>
              <a:defRPr sz="1600"/>
            </a:lvl2pPr>
            <a:lvl3pPr marL="1219140" indent="0">
              <a:buNone/>
              <a:defRPr sz="1300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C805AD-BE11-4FDA-AEBF-814C57474C69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915879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D9D76-FB84-4E64-9C54-C7DDF97D1801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355722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2067824" y="1"/>
            <a:ext cx="3742267" cy="836506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2559" y="1"/>
            <a:ext cx="10964332" cy="83650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AF7F28-BBE1-428B-A439-BF396B47958D}" type="slidenum">
              <a:rPr lang="ru-RU">
                <a:solidFill>
                  <a:srgbClr val="003274"/>
                </a:solidFill>
              </a:rPr>
              <a:pPr/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6203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4" y="364067"/>
            <a:ext cx="5348112" cy="154940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355648" y="364076"/>
            <a:ext cx="9087556" cy="7804151"/>
          </a:xfrm>
        </p:spPr>
        <p:txBody>
          <a:bodyPr/>
          <a:lstStyle>
            <a:lvl1pPr>
              <a:defRPr sz="5100"/>
            </a:lvl1pPr>
            <a:lvl2pPr>
              <a:defRPr sz="4400"/>
            </a:lvl2pPr>
            <a:lvl3pPr>
              <a:defRPr sz="40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4" y="1913475"/>
            <a:ext cx="5348112" cy="6254751"/>
          </a:xfrm>
        </p:spPr>
        <p:txBody>
          <a:bodyPr/>
          <a:lstStyle>
            <a:lvl1pPr marL="0" indent="0">
              <a:buNone/>
              <a:defRPr sz="2200"/>
            </a:lvl1pPr>
            <a:lvl2pPr marL="725617" indent="0">
              <a:buNone/>
              <a:defRPr sz="1900"/>
            </a:lvl2pPr>
            <a:lvl3pPr marL="1451233" indent="0">
              <a:buNone/>
              <a:defRPr sz="1600"/>
            </a:lvl3pPr>
            <a:lvl4pPr marL="2176850" indent="0">
              <a:buNone/>
              <a:defRPr sz="1400"/>
            </a:lvl4pPr>
            <a:lvl5pPr marL="2902464" indent="0">
              <a:buNone/>
              <a:defRPr sz="1400"/>
            </a:lvl5pPr>
            <a:lvl6pPr marL="3628082" indent="0">
              <a:buNone/>
              <a:defRPr sz="1400"/>
            </a:lvl6pPr>
            <a:lvl7pPr marL="4353697" indent="0">
              <a:buNone/>
              <a:defRPr sz="1400"/>
            </a:lvl7pPr>
            <a:lvl8pPr marL="5079316" indent="0">
              <a:buNone/>
              <a:defRPr sz="1400"/>
            </a:lvl8pPr>
            <a:lvl9pPr marL="5804931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8566494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559" y="2"/>
            <a:ext cx="13569244" cy="12827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832559" y="1500719"/>
            <a:ext cx="14977532" cy="6864349"/>
          </a:xfrm>
        </p:spPr>
        <p:txBody>
          <a:bodyPr/>
          <a:lstStyle/>
          <a:p>
            <a:pPr lvl="0"/>
            <a:endParaRPr lang="ru-RU" noProof="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3274"/>
                </a:solidFill>
              </a:defRPr>
            </a:lvl1pPr>
          </a:lstStyle>
          <a:p>
            <a:fld id="{01A583C6-E099-4C64-832C-EDE2DB1CD7F3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717106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9200" y="2840569"/>
            <a:ext cx="13817600" cy="196003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725714" indent="0" algn="ctr">
              <a:buNone/>
              <a:defRPr/>
            </a:lvl2pPr>
            <a:lvl3pPr marL="1451426" indent="0" algn="ctr">
              <a:buNone/>
              <a:defRPr/>
            </a:lvl3pPr>
            <a:lvl4pPr marL="2177139" indent="0" algn="ctr">
              <a:buNone/>
              <a:defRPr/>
            </a:lvl4pPr>
            <a:lvl5pPr marL="2902851" indent="0" algn="ctr">
              <a:buNone/>
              <a:defRPr/>
            </a:lvl5pPr>
            <a:lvl6pPr marL="3628565" indent="0" algn="ctr">
              <a:buNone/>
              <a:defRPr/>
            </a:lvl6pPr>
            <a:lvl7pPr marL="4354277" indent="0" algn="ctr">
              <a:buNone/>
              <a:defRPr/>
            </a:lvl7pPr>
            <a:lvl8pPr marL="5079990" indent="0" algn="ctr">
              <a:buNone/>
              <a:defRPr/>
            </a:lvl8pPr>
            <a:lvl9pPr marL="5805702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9CA10-F2B8-43AF-A6EA-BB22B46D3303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631531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CB817-0CEE-4E91-A127-A2C10386CFC4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46848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4112" y="5875867"/>
            <a:ext cx="13817600" cy="1816100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84112" y="3875620"/>
            <a:ext cx="13817600" cy="2000249"/>
          </a:xfrm>
        </p:spPr>
        <p:txBody>
          <a:bodyPr anchor="b"/>
          <a:lstStyle>
            <a:lvl1pPr marL="0" indent="0">
              <a:buNone/>
              <a:defRPr sz="3200"/>
            </a:lvl1pPr>
            <a:lvl2pPr marL="725714" indent="0">
              <a:buNone/>
              <a:defRPr sz="2900"/>
            </a:lvl2pPr>
            <a:lvl3pPr marL="1451426" indent="0">
              <a:buNone/>
              <a:defRPr sz="2500"/>
            </a:lvl3pPr>
            <a:lvl4pPr marL="2177139" indent="0">
              <a:buNone/>
              <a:defRPr sz="2200"/>
            </a:lvl4pPr>
            <a:lvl5pPr marL="2902851" indent="0">
              <a:buNone/>
              <a:defRPr sz="2200"/>
            </a:lvl5pPr>
            <a:lvl6pPr marL="3628565" indent="0">
              <a:buNone/>
              <a:defRPr sz="2200"/>
            </a:lvl6pPr>
            <a:lvl7pPr marL="4354277" indent="0">
              <a:buNone/>
              <a:defRPr sz="2200"/>
            </a:lvl7pPr>
            <a:lvl8pPr marL="5079990" indent="0">
              <a:buNone/>
              <a:defRPr sz="2200"/>
            </a:lvl8pPr>
            <a:lvl9pPr marL="5805702" indent="0">
              <a:buNone/>
              <a:defRPr sz="2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F488B-D30A-448D-9E90-6F63BA85F56C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223823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32557" y="1500719"/>
            <a:ext cx="7351888" cy="6864349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455381" y="1500719"/>
            <a:ext cx="7354711" cy="6864349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9BB74-3F34-4E4C-8F95-FBF5C0AAF8F2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353090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800" y="2046817"/>
            <a:ext cx="7182556" cy="853016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5714" indent="0">
              <a:buNone/>
              <a:defRPr sz="3200" b="1"/>
            </a:lvl2pPr>
            <a:lvl3pPr marL="1451426" indent="0">
              <a:buNone/>
              <a:defRPr sz="2900" b="1"/>
            </a:lvl3pPr>
            <a:lvl4pPr marL="2177139" indent="0">
              <a:buNone/>
              <a:defRPr sz="2500" b="1"/>
            </a:lvl4pPr>
            <a:lvl5pPr marL="2902851" indent="0">
              <a:buNone/>
              <a:defRPr sz="2500" b="1"/>
            </a:lvl5pPr>
            <a:lvl6pPr marL="3628565" indent="0">
              <a:buNone/>
              <a:defRPr sz="2500" b="1"/>
            </a:lvl6pPr>
            <a:lvl7pPr marL="4354277" indent="0">
              <a:buNone/>
              <a:defRPr sz="2500" b="1"/>
            </a:lvl7pPr>
            <a:lvl8pPr marL="5079990" indent="0">
              <a:buNone/>
              <a:defRPr sz="2500" b="1"/>
            </a:lvl8pPr>
            <a:lvl9pPr marL="5805702" indent="0">
              <a:buNone/>
              <a:defRPr sz="25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12800" y="2899833"/>
            <a:ext cx="7182556" cy="5268384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257825" y="2046817"/>
            <a:ext cx="7185378" cy="853016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5714" indent="0">
              <a:buNone/>
              <a:defRPr sz="3200" b="1"/>
            </a:lvl2pPr>
            <a:lvl3pPr marL="1451426" indent="0">
              <a:buNone/>
              <a:defRPr sz="2900" b="1"/>
            </a:lvl3pPr>
            <a:lvl4pPr marL="2177139" indent="0">
              <a:buNone/>
              <a:defRPr sz="2500" b="1"/>
            </a:lvl4pPr>
            <a:lvl5pPr marL="2902851" indent="0">
              <a:buNone/>
              <a:defRPr sz="2500" b="1"/>
            </a:lvl5pPr>
            <a:lvl6pPr marL="3628565" indent="0">
              <a:buNone/>
              <a:defRPr sz="2500" b="1"/>
            </a:lvl6pPr>
            <a:lvl7pPr marL="4354277" indent="0">
              <a:buNone/>
              <a:defRPr sz="2500" b="1"/>
            </a:lvl7pPr>
            <a:lvl8pPr marL="5079990" indent="0">
              <a:buNone/>
              <a:defRPr sz="2500" b="1"/>
            </a:lvl8pPr>
            <a:lvl9pPr marL="5805702" indent="0">
              <a:buNone/>
              <a:defRPr sz="25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8257825" y="2899833"/>
            <a:ext cx="7185378" cy="5268384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9CB4A-8D5D-4256-B747-FD3916B72EE9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056658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F2D64-0F30-4548-B09B-CB79569B9FB4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48560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0ADA-4C6C-4681-BD83-456E897BCAD1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758440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3" y="364067"/>
            <a:ext cx="5348112" cy="154940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355644" y="364069"/>
            <a:ext cx="9087556" cy="7804151"/>
          </a:xfrm>
        </p:spPr>
        <p:txBody>
          <a:bodyPr/>
          <a:lstStyle>
            <a:lvl1pPr>
              <a:defRPr sz="5100"/>
            </a:lvl1pPr>
            <a:lvl2pPr>
              <a:defRPr sz="44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3" y="1913468"/>
            <a:ext cx="5348112" cy="6254751"/>
          </a:xfrm>
        </p:spPr>
        <p:txBody>
          <a:bodyPr/>
          <a:lstStyle>
            <a:lvl1pPr marL="0" indent="0">
              <a:buNone/>
              <a:defRPr sz="2200"/>
            </a:lvl1pPr>
            <a:lvl2pPr marL="725714" indent="0">
              <a:buNone/>
              <a:defRPr sz="1900"/>
            </a:lvl2pPr>
            <a:lvl3pPr marL="1451426" indent="0">
              <a:buNone/>
              <a:defRPr sz="1600"/>
            </a:lvl3pPr>
            <a:lvl4pPr marL="2177139" indent="0">
              <a:buNone/>
              <a:defRPr sz="1400"/>
            </a:lvl4pPr>
            <a:lvl5pPr marL="2902851" indent="0">
              <a:buNone/>
              <a:defRPr sz="1400"/>
            </a:lvl5pPr>
            <a:lvl6pPr marL="3628565" indent="0">
              <a:buNone/>
              <a:defRPr sz="1400"/>
            </a:lvl6pPr>
            <a:lvl7pPr marL="4354277" indent="0">
              <a:buNone/>
              <a:defRPr sz="1400"/>
            </a:lvl7pPr>
            <a:lvl8pPr marL="5079990" indent="0">
              <a:buNone/>
              <a:defRPr sz="1400"/>
            </a:lvl8pPr>
            <a:lvl9pPr marL="5805702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2BEF5-D853-4FD3-B520-0723BD979AD8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50556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6290" y="6400801"/>
            <a:ext cx="9753600" cy="75565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100"/>
            </a:lvl1pPr>
            <a:lvl2pPr marL="725714" indent="0">
              <a:buNone/>
              <a:defRPr sz="4400"/>
            </a:lvl2pPr>
            <a:lvl3pPr marL="1451426" indent="0">
              <a:buNone/>
              <a:defRPr sz="3800"/>
            </a:lvl3pPr>
            <a:lvl4pPr marL="2177139" indent="0">
              <a:buNone/>
              <a:defRPr sz="3200"/>
            </a:lvl4pPr>
            <a:lvl5pPr marL="2902851" indent="0">
              <a:buNone/>
              <a:defRPr sz="3200"/>
            </a:lvl5pPr>
            <a:lvl6pPr marL="3628565" indent="0">
              <a:buNone/>
              <a:defRPr sz="3200"/>
            </a:lvl6pPr>
            <a:lvl7pPr marL="4354277" indent="0">
              <a:buNone/>
              <a:defRPr sz="3200"/>
            </a:lvl7pPr>
            <a:lvl8pPr marL="5079990" indent="0">
              <a:buNone/>
              <a:defRPr sz="3200"/>
            </a:lvl8pPr>
            <a:lvl9pPr marL="5805702" indent="0">
              <a:buNone/>
              <a:defRPr sz="32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186290" y="7156452"/>
            <a:ext cx="9753600" cy="1073149"/>
          </a:xfrm>
        </p:spPr>
        <p:txBody>
          <a:bodyPr/>
          <a:lstStyle>
            <a:lvl1pPr marL="0" indent="0">
              <a:buNone/>
              <a:defRPr sz="2200"/>
            </a:lvl1pPr>
            <a:lvl2pPr marL="725714" indent="0">
              <a:buNone/>
              <a:defRPr sz="1900"/>
            </a:lvl2pPr>
            <a:lvl3pPr marL="1451426" indent="0">
              <a:buNone/>
              <a:defRPr sz="1600"/>
            </a:lvl3pPr>
            <a:lvl4pPr marL="2177139" indent="0">
              <a:buNone/>
              <a:defRPr sz="1400"/>
            </a:lvl4pPr>
            <a:lvl5pPr marL="2902851" indent="0">
              <a:buNone/>
              <a:defRPr sz="1400"/>
            </a:lvl5pPr>
            <a:lvl6pPr marL="3628565" indent="0">
              <a:buNone/>
              <a:defRPr sz="1400"/>
            </a:lvl6pPr>
            <a:lvl7pPr marL="4354277" indent="0">
              <a:buNone/>
              <a:defRPr sz="1400"/>
            </a:lvl7pPr>
            <a:lvl8pPr marL="5079990" indent="0">
              <a:buNone/>
              <a:defRPr sz="1400"/>
            </a:lvl8pPr>
            <a:lvl9pPr marL="5805702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00220-629A-40C5-B3A4-93B5DED3565E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75167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6292" y="6400801"/>
            <a:ext cx="9753600" cy="75565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186292" y="817033"/>
            <a:ext cx="9753600" cy="5486400"/>
          </a:xfrm>
        </p:spPr>
        <p:txBody>
          <a:bodyPr/>
          <a:lstStyle>
            <a:lvl1pPr marL="0" indent="0">
              <a:buNone/>
              <a:defRPr sz="5100"/>
            </a:lvl1pPr>
            <a:lvl2pPr marL="725617" indent="0">
              <a:buNone/>
              <a:defRPr sz="4400"/>
            </a:lvl2pPr>
            <a:lvl3pPr marL="1451233" indent="0">
              <a:buNone/>
              <a:defRPr sz="4000"/>
            </a:lvl3pPr>
            <a:lvl4pPr marL="2176850" indent="0">
              <a:buNone/>
              <a:defRPr sz="3200"/>
            </a:lvl4pPr>
            <a:lvl5pPr marL="2902464" indent="0">
              <a:buNone/>
              <a:defRPr sz="3200"/>
            </a:lvl5pPr>
            <a:lvl6pPr marL="3628082" indent="0">
              <a:buNone/>
              <a:defRPr sz="3200"/>
            </a:lvl6pPr>
            <a:lvl7pPr marL="4353697" indent="0">
              <a:buNone/>
              <a:defRPr sz="3200"/>
            </a:lvl7pPr>
            <a:lvl8pPr marL="5079316" indent="0">
              <a:buNone/>
              <a:defRPr sz="3200"/>
            </a:lvl8pPr>
            <a:lvl9pPr marL="5804931" indent="0">
              <a:buNone/>
              <a:defRPr sz="3200"/>
            </a:lvl9pPr>
          </a:lstStyle>
          <a:p>
            <a:pPr lvl="0"/>
            <a:r>
              <a:rPr lang="ru-RU" noProof="0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186292" y="7156452"/>
            <a:ext cx="9753600" cy="1073149"/>
          </a:xfrm>
        </p:spPr>
        <p:txBody>
          <a:bodyPr/>
          <a:lstStyle>
            <a:lvl1pPr marL="0" indent="0">
              <a:buNone/>
              <a:defRPr sz="2200"/>
            </a:lvl1pPr>
            <a:lvl2pPr marL="725617" indent="0">
              <a:buNone/>
              <a:defRPr sz="1900"/>
            </a:lvl2pPr>
            <a:lvl3pPr marL="1451233" indent="0">
              <a:buNone/>
              <a:defRPr sz="1600"/>
            </a:lvl3pPr>
            <a:lvl4pPr marL="2176850" indent="0">
              <a:buNone/>
              <a:defRPr sz="1400"/>
            </a:lvl4pPr>
            <a:lvl5pPr marL="2902464" indent="0">
              <a:buNone/>
              <a:defRPr sz="1400"/>
            </a:lvl5pPr>
            <a:lvl6pPr marL="3628082" indent="0">
              <a:buNone/>
              <a:defRPr sz="1400"/>
            </a:lvl6pPr>
            <a:lvl7pPr marL="4353697" indent="0">
              <a:buNone/>
              <a:defRPr sz="1400"/>
            </a:lvl7pPr>
            <a:lvl8pPr marL="5079316" indent="0">
              <a:buNone/>
              <a:defRPr sz="1400"/>
            </a:lvl8pPr>
            <a:lvl9pPr marL="5804931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04523410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A8E4A-22A8-420C-A3B8-1432848D257D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807790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2067825" y="1"/>
            <a:ext cx="3742267" cy="836506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2559" y="1"/>
            <a:ext cx="10964332" cy="83650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DE808-A18C-45BC-8F71-04D3A1881448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90029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557" y="2"/>
            <a:ext cx="13569244" cy="12827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832557" y="1500719"/>
            <a:ext cx="14977532" cy="6864349"/>
          </a:xfrm>
        </p:spPr>
        <p:txBody>
          <a:bodyPr/>
          <a:lstStyle/>
          <a:p>
            <a:pPr lvl="0"/>
            <a:endParaRPr lang="ru-RU" noProof="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60621-1153-4A09-9F4A-9E122F981D60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130808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557" y="2"/>
            <a:ext cx="13569244" cy="12827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832557" y="1500719"/>
            <a:ext cx="14977532" cy="6864349"/>
          </a:xfrm>
        </p:spPr>
        <p:txBody>
          <a:bodyPr/>
          <a:lstStyle/>
          <a:p>
            <a:pPr lvl="0"/>
            <a:endParaRPr lang="ru-RU" noProof="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26B81-5343-4948-999C-5501464627CB}" type="slidenum">
              <a:rPr lang="ru-RU">
                <a:solidFill>
                  <a:srgbClr val="003274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333378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 hidden="1"/>
          <p:cNvSpPr>
            <a:spLocks/>
          </p:cNvSpPr>
          <p:nvPr userDrawn="1"/>
        </p:nvSpPr>
        <p:spPr bwMode="auto">
          <a:xfrm>
            <a:off x="15446024" y="9101667"/>
            <a:ext cx="310444" cy="177800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ru-RU" sz="1400">
                <a:solidFill>
                  <a:srgbClr val="414142"/>
                </a:solidFill>
              </a:rPr>
              <a:t>‹#›</a:t>
            </a:r>
          </a:p>
          <a:p>
            <a:pPr algn="r" eaLnBrk="1" hangingPunct="1">
              <a:defRPr/>
            </a:pPr>
            <a:endParaRPr lang="en-US" altLang="ru-RU" sz="1400">
              <a:solidFill>
                <a:srgbClr val="414142"/>
              </a:solidFill>
            </a:endParaRPr>
          </a:p>
        </p:txBody>
      </p:sp>
      <p:pic>
        <p:nvPicPr>
          <p:cNvPr id="5" name="Picture 4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12" y="154519"/>
            <a:ext cx="1645355" cy="96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0277" y="2011200"/>
            <a:ext cx="14757415" cy="61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1958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556" y="2"/>
            <a:ext cx="13941778" cy="13081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32559" y="2076451"/>
            <a:ext cx="6855177" cy="603673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7958669" y="2076452"/>
            <a:ext cx="6858000" cy="291676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7958669" y="5196419"/>
            <a:ext cx="6858000" cy="291676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3274"/>
                </a:solidFill>
              </a:defRPr>
            </a:lvl1pPr>
          </a:lstStyle>
          <a:p>
            <a:pPr>
              <a:defRPr/>
            </a:pPr>
            <a:fld id="{72ECB3DC-24F2-4543-BF74-85A4523093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07690"/>
      </p:ext>
    </p:extLst>
  </p:cSld>
  <p:clrMapOvr>
    <a:masterClrMapping/>
  </p:clrMapOvr>
  <p:transition>
    <p:wipe dir="r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_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418" y="5783066"/>
            <a:ext cx="12121582" cy="336093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0" y="458149"/>
            <a:ext cx="1956142" cy="1877572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5232" y="3196312"/>
            <a:ext cx="13825536" cy="1375833"/>
          </a:xfrm>
          <a:ln/>
        </p:spPr>
        <p:txBody>
          <a:bodyPr/>
          <a:lstStyle>
            <a:lvl1pPr>
              <a:lnSpc>
                <a:spcPct val="130000"/>
              </a:lnSpc>
              <a:defRPr sz="3800">
                <a:solidFill>
                  <a:schemeClr val="tx2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3775516" y="2053450"/>
            <a:ext cx="12480484" cy="361623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  <a:tileRect/>
          </a:gradFill>
        </p:spPr>
        <p:txBody>
          <a:bodyPr wrap="square" lIns="114286" tIns="57143" rIns="171428" bIns="57143" anchor="ctr" anchorCtr="0">
            <a:spAutoFit/>
          </a:bodyPr>
          <a:lstStyle/>
          <a:p>
            <a:pPr defTabSz="140410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kern="0" cap="all" spc="79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State Atomic Energy Corporation ROSATOM</a:t>
            </a:r>
            <a:endParaRPr lang="ru-RU" sz="1600" kern="0" cap="all" spc="79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5468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pos="431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_Титульный слайд_Раздел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418" y="5783066"/>
            <a:ext cx="12121582" cy="3360935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4171" y="3196312"/>
            <a:ext cx="14720711" cy="1375833"/>
          </a:xfrm>
          <a:ln/>
        </p:spPr>
        <p:txBody>
          <a:bodyPr/>
          <a:lstStyle>
            <a:lvl1pPr>
              <a:lnSpc>
                <a:spcPct val="130000"/>
              </a:lnSpc>
              <a:defRPr sz="3800" b="0" cap="all" baseline="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> </a:t>
            </a:r>
            <a:r>
              <a:rPr lang="ru-RU" dirty="0"/>
              <a:t>раздела</a:t>
            </a: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0" y="458149"/>
            <a:ext cx="1956142" cy="1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1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_Заголовок+снос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702734" y="8553649"/>
            <a:ext cx="14210020" cy="581119"/>
          </a:xfrm>
          <a:prstGeom prst="rect">
            <a:avLst/>
          </a:prstGeom>
        </p:spPr>
        <p:txBody>
          <a:bodyPr wrap="square" lIns="0" tIns="0" rIns="145143" bIns="0" anchor="ctr" anchorCtr="0">
            <a:noAutofit/>
          </a:bodyPr>
          <a:lstStyle/>
          <a:p>
            <a:pPr defTabSz="140410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1400" i="1" dirty="0">
                <a:solidFill>
                  <a:srgbClr val="4D4D4D"/>
                </a:solidFill>
                <a:latin typeface="Arial"/>
              </a:rPr>
              <a:t>Содержание данной презентации предназначено только для целей обсуждения, не является предложением услуг, не налагает и не ведет </a:t>
            </a:r>
            <a:br>
              <a:rPr lang="ru-RU" sz="1400" i="1" dirty="0">
                <a:solidFill>
                  <a:srgbClr val="4D4D4D"/>
                </a:solidFill>
                <a:latin typeface="Arial"/>
              </a:rPr>
            </a:br>
            <a:r>
              <a:rPr lang="ru-RU" sz="1400" i="1" dirty="0">
                <a:solidFill>
                  <a:srgbClr val="4D4D4D"/>
                </a:solidFill>
                <a:latin typeface="Arial"/>
              </a:rPr>
              <a:t>к каким-либо обязательствам в отношении Росатома и его организаций</a:t>
            </a:r>
            <a:r>
              <a:rPr lang="en-US" sz="1400" i="1" dirty="0">
                <a:solidFill>
                  <a:srgbClr val="4D4D4D"/>
                </a:solidFill>
                <a:latin typeface="Arial"/>
              </a:rPr>
              <a:t>.</a:t>
            </a:r>
            <a:r>
              <a:rPr lang="ru-RU" sz="1400" i="1" dirty="0">
                <a:solidFill>
                  <a:srgbClr val="4D4D4D"/>
                </a:solidFill>
                <a:latin typeface="Arial"/>
              </a:rPr>
              <a:t> Росатом однозначно не несет ответственности за любые ошибки, неточности или упущения в отношении информации, содержащейся в данной презентации.</a:t>
            </a:r>
            <a:endParaRPr lang="en-US" sz="1400" dirty="0">
              <a:solidFill>
                <a:srgbClr val="4D4D4D"/>
              </a:solidFill>
              <a:latin typeface="Arial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912754" y="8604449"/>
            <a:ext cx="896100" cy="45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r">
              <a:defRPr sz="25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411587" fontAlgn="base">
              <a:spcBef>
                <a:spcPct val="0"/>
              </a:spcBef>
              <a:spcAft>
                <a:spcPct val="0"/>
              </a:spcAft>
              <a:defRPr/>
            </a:pPr>
            <a:fld id="{671F52DB-673C-4812-A1B7-CAD3549D9649}" type="slidenum">
              <a:rPr lang="ru-RU" smtClean="0">
                <a:solidFill>
                  <a:srgbClr val="003272"/>
                </a:solidFill>
                <a:sym typeface="Arial"/>
              </a:rPr>
              <a:pPr defTabSz="141158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dirty="0">
              <a:solidFill>
                <a:srgbClr val="003272"/>
              </a:solidFill>
              <a:sym typeface="Arial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02736" y="3"/>
            <a:ext cx="13698414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dirty="0"/>
              <a:t>Образец заголовка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2735" y="8515548"/>
            <a:ext cx="14850533" cy="0"/>
          </a:xfrm>
          <a:prstGeom prst="line">
            <a:avLst/>
          </a:prstGeom>
          <a:ln w="9525">
            <a:solidFill>
              <a:srgbClr val="025E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8"/>
          <p:cNvCxnSpPr/>
          <p:nvPr userDrawn="1"/>
        </p:nvCxnSpPr>
        <p:spPr>
          <a:xfrm>
            <a:off x="702734" y="1307637"/>
            <a:ext cx="14848000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tx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54471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_Заголовок+снос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912754" y="8604449"/>
            <a:ext cx="896100" cy="45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r">
              <a:defRPr sz="25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411587" fontAlgn="base">
              <a:spcBef>
                <a:spcPct val="0"/>
              </a:spcBef>
              <a:spcAft>
                <a:spcPct val="0"/>
              </a:spcAft>
              <a:defRPr/>
            </a:pPr>
            <a:fld id="{671F52DB-673C-4812-A1B7-CAD3549D9649}" type="slidenum">
              <a:rPr lang="ru-RU" smtClean="0">
                <a:solidFill>
                  <a:srgbClr val="003272"/>
                </a:solidFill>
                <a:sym typeface="Arial"/>
              </a:rPr>
              <a:pPr defTabSz="141158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dirty="0">
              <a:solidFill>
                <a:srgbClr val="003272"/>
              </a:solidFill>
              <a:sym typeface="Arial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02735" y="8540948"/>
            <a:ext cx="14850533" cy="0"/>
          </a:xfrm>
          <a:prstGeom prst="line">
            <a:avLst/>
          </a:prstGeom>
          <a:ln w="9525">
            <a:solidFill>
              <a:srgbClr val="025E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 userDrawn="1"/>
        </p:nvSpPr>
        <p:spPr>
          <a:xfrm>
            <a:off x="703175" y="8566349"/>
            <a:ext cx="14209579" cy="581119"/>
          </a:xfrm>
          <a:prstGeom prst="rect">
            <a:avLst/>
          </a:prstGeom>
        </p:spPr>
        <p:txBody>
          <a:bodyPr wrap="square" lIns="0" tIns="0" rIns="145143" bIns="0" anchor="ctr" anchorCtr="0">
            <a:noAutofit/>
          </a:bodyPr>
          <a:lstStyle/>
          <a:p>
            <a:pPr defTabSz="140410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srgbClr val="4D4D4D"/>
                </a:solidFill>
                <a:latin typeface="Arial"/>
              </a:rPr>
              <a:t>The content of this presentation is for discussion purposes only. It does not constitute an offer of services, nor does it impose, or lead to, any obligations on </a:t>
            </a:r>
            <a:r>
              <a:rPr lang="en-US" sz="1600" i="1" dirty="0" err="1">
                <a:solidFill>
                  <a:srgbClr val="4D4D4D"/>
                </a:solidFill>
                <a:latin typeface="Arial"/>
              </a:rPr>
              <a:t>Rosatom</a:t>
            </a:r>
            <a:r>
              <a:rPr lang="en-US" sz="1600" i="1" dirty="0">
                <a:solidFill>
                  <a:srgbClr val="4D4D4D"/>
                </a:solidFill>
                <a:latin typeface="Arial"/>
              </a:rPr>
              <a:t> or its affiliates. </a:t>
            </a:r>
            <a:r>
              <a:rPr lang="en-US" sz="1600" i="1" dirty="0" err="1">
                <a:solidFill>
                  <a:srgbClr val="4D4D4D"/>
                </a:solidFill>
                <a:latin typeface="Arial"/>
              </a:rPr>
              <a:t>Rosatom</a:t>
            </a:r>
            <a:r>
              <a:rPr lang="en-US" sz="1600" i="1" dirty="0">
                <a:solidFill>
                  <a:srgbClr val="4D4D4D"/>
                </a:solidFill>
                <a:latin typeface="Arial"/>
              </a:rPr>
              <a:t> expressly disclaims responsibility for any errors, inaccuracies or omissions in respect of the information contained herein. </a:t>
            </a:r>
            <a:r>
              <a:rPr lang="en-US" sz="1600" dirty="0">
                <a:solidFill>
                  <a:srgbClr val="4D4D4D"/>
                </a:solidFill>
                <a:latin typeface="Arial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797208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21.xml"/><Relationship Id="rId12" Type="http://schemas.openxmlformats.org/officeDocument/2006/relationships/slideLayout" Target="../slideLayouts/slideLayout12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1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Relationship Id="rId14" Type="http://schemas.openxmlformats.org/officeDocument/2006/relationships/image" Target="../media/image2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2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image" Target="../media/image2.jpe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9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40.xml"/><Relationship Id="rId4" Type="http://schemas.openxmlformats.org/officeDocument/2006/relationships/image" Target="../media/image16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4.xml"/><Relationship Id="rId7" Type="http://schemas.openxmlformats.org/officeDocument/2006/relationships/slideLayout" Target="../slideLayouts/slideLayout148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4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42.xml"/><Relationship Id="rId6" Type="http://schemas.openxmlformats.org/officeDocument/2006/relationships/slideLayout" Target="../slideLayouts/slideLayout147.xml"/><Relationship Id="rId11" Type="http://schemas.openxmlformats.org/officeDocument/2006/relationships/slideLayout" Target="../slideLayouts/slideLayout152.xml"/><Relationship Id="rId5" Type="http://schemas.openxmlformats.org/officeDocument/2006/relationships/slideLayout" Target="../slideLayouts/slideLayout14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51.xml"/><Relationship Id="rId4" Type="http://schemas.openxmlformats.org/officeDocument/2006/relationships/slideLayout" Target="../slideLayouts/slideLayout145.xml"/><Relationship Id="rId9" Type="http://schemas.openxmlformats.org/officeDocument/2006/relationships/slideLayout" Target="../slideLayouts/slideLayout150.xml"/><Relationship Id="rId14" Type="http://schemas.openxmlformats.org/officeDocument/2006/relationships/image" Target="../media/image10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53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.xml"/><Relationship Id="rId2" Type="http://schemas.openxmlformats.org/officeDocument/2006/relationships/slideLayout" Target="../slideLayouts/slideLayout155.xml"/><Relationship Id="rId1" Type="http://schemas.openxmlformats.org/officeDocument/2006/relationships/slideLayout" Target="../slideLayouts/slideLayout154.xml"/><Relationship Id="rId4" Type="http://schemas.openxmlformats.org/officeDocument/2006/relationships/image" Target="../media/image18.pn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4" Type="http://schemas.openxmlformats.org/officeDocument/2006/relationships/image" Target="../media/image18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0.xml"/><Relationship Id="rId2" Type="http://schemas.openxmlformats.org/officeDocument/2006/relationships/slideLayout" Target="../slideLayouts/slideLayout159.xml"/><Relationship Id="rId1" Type="http://schemas.openxmlformats.org/officeDocument/2006/relationships/slideLayout" Target="../slideLayouts/slideLayout158.xml"/><Relationship Id="rId6" Type="http://schemas.openxmlformats.org/officeDocument/2006/relationships/image" Target="../media/image18.png"/><Relationship Id="rId5" Type="http://schemas.openxmlformats.org/officeDocument/2006/relationships/theme" Target="../theme/theme19.xml"/><Relationship Id="rId4" Type="http://schemas.openxmlformats.org/officeDocument/2006/relationships/slideLayout" Target="../slideLayouts/slideLayout16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27.xml"/><Relationship Id="rId19" Type="http://schemas.openxmlformats.org/officeDocument/2006/relationships/vmlDrawing" Target="../drawings/vmlDrawing3.v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oleObject" Target="../embeddings/oleObject3.bin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theme" Target="../theme/theme20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164.xml"/><Relationship Id="rId7" Type="http://schemas.openxmlformats.org/officeDocument/2006/relationships/tags" Target="../tags/tag9.xml"/><Relationship Id="rId2" Type="http://schemas.openxmlformats.org/officeDocument/2006/relationships/slideLayout" Target="../slideLayouts/slideLayout163.xml"/><Relationship Id="rId1" Type="http://schemas.openxmlformats.org/officeDocument/2006/relationships/slideLayout" Target="../slideLayouts/slideLayout162.xml"/><Relationship Id="rId6" Type="http://schemas.openxmlformats.org/officeDocument/2006/relationships/vmlDrawing" Target="../drawings/vmlDrawing5.vml"/><Relationship Id="rId5" Type="http://schemas.openxmlformats.org/officeDocument/2006/relationships/theme" Target="../theme/theme2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65.xml"/><Relationship Id="rId9" Type="http://schemas.openxmlformats.org/officeDocument/2006/relationships/image" Target="../media/image21.emf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166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4.xml"/><Relationship Id="rId13" Type="http://schemas.openxmlformats.org/officeDocument/2006/relationships/image" Target="../media/image25.jpeg"/><Relationship Id="rId3" Type="http://schemas.openxmlformats.org/officeDocument/2006/relationships/slideLayout" Target="../slideLayouts/slideLayout169.xml"/><Relationship Id="rId7" Type="http://schemas.openxmlformats.org/officeDocument/2006/relationships/slideLayout" Target="../slideLayouts/slideLayout173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168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67.xml"/><Relationship Id="rId6" Type="http://schemas.openxmlformats.org/officeDocument/2006/relationships/slideLayout" Target="../slideLayouts/slideLayout172.xml"/><Relationship Id="rId11" Type="http://schemas.openxmlformats.org/officeDocument/2006/relationships/slideLayout" Target="../slideLayouts/slideLayout177.xml"/><Relationship Id="rId5" Type="http://schemas.openxmlformats.org/officeDocument/2006/relationships/slideLayout" Target="../slideLayouts/slideLayout17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76.xml"/><Relationship Id="rId4" Type="http://schemas.openxmlformats.org/officeDocument/2006/relationships/slideLayout" Target="../slideLayouts/slideLayout170.xml"/><Relationship Id="rId9" Type="http://schemas.openxmlformats.org/officeDocument/2006/relationships/slideLayout" Target="../slideLayouts/slideLayout175.xml"/><Relationship Id="rId14" Type="http://schemas.openxmlformats.org/officeDocument/2006/relationships/image" Target="../media/image26.pn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5.xml"/><Relationship Id="rId13" Type="http://schemas.openxmlformats.org/officeDocument/2006/relationships/slideLayout" Target="../slideLayouts/slideLayout190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80.xml"/><Relationship Id="rId7" Type="http://schemas.openxmlformats.org/officeDocument/2006/relationships/slideLayout" Target="../slideLayouts/slideLayout184.xml"/><Relationship Id="rId12" Type="http://schemas.openxmlformats.org/officeDocument/2006/relationships/slideLayout" Target="../slideLayouts/slideLayout189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79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78.xml"/><Relationship Id="rId6" Type="http://schemas.openxmlformats.org/officeDocument/2006/relationships/slideLayout" Target="../slideLayouts/slideLayout183.xml"/><Relationship Id="rId11" Type="http://schemas.openxmlformats.org/officeDocument/2006/relationships/slideLayout" Target="../slideLayouts/slideLayout188.xml"/><Relationship Id="rId5" Type="http://schemas.openxmlformats.org/officeDocument/2006/relationships/slideLayout" Target="../slideLayouts/slideLayout182.xml"/><Relationship Id="rId15" Type="http://schemas.openxmlformats.org/officeDocument/2006/relationships/theme" Target="../theme/theme24.xml"/><Relationship Id="rId10" Type="http://schemas.openxmlformats.org/officeDocument/2006/relationships/slideLayout" Target="../slideLayouts/slideLayout187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81.xml"/><Relationship Id="rId9" Type="http://schemas.openxmlformats.org/officeDocument/2006/relationships/slideLayout" Target="../slideLayouts/slideLayout186.xml"/><Relationship Id="rId14" Type="http://schemas.openxmlformats.org/officeDocument/2006/relationships/slideLayout" Target="../slideLayouts/slideLayout191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heme" Target="../theme/theme25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193.xml"/><Relationship Id="rId1" Type="http://schemas.openxmlformats.org/officeDocument/2006/relationships/slideLayout" Target="../slideLayouts/slideLayout192.xml"/><Relationship Id="rId6" Type="http://schemas.openxmlformats.org/officeDocument/2006/relationships/oleObject" Target="../embeddings/oleObject6.bin"/><Relationship Id="rId5" Type="http://schemas.openxmlformats.org/officeDocument/2006/relationships/tags" Target="../tags/tag10.xml"/><Relationship Id="rId4" Type="http://schemas.openxmlformats.org/officeDocument/2006/relationships/vmlDrawing" Target="../drawings/vmlDrawing6.vml"/><Relationship Id="rId9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10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4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9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1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82.xml"/><Relationship Id="rId16" Type="http://schemas.openxmlformats.org/officeDocument/2006/relationships/theme" Target="../theme/theme7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00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99.xml"/><Relationship Id="rId9" Type="http://schemas.openxmlformats.org/officeDocument/2006/relationships/image" Target="../media/image13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0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2886" y="2167"/>
          <a:ext cx="2878" cy="2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2" name="think-cell Slide" r:id="rId22" imgW="429" imgH="429" progId="TCLayout.ActiveDocument.1">
                  <p:embed/>
                </p:oleObj>
              </mc:Choice>
              <mc:Fallback>
                <p:oleObj name="think-cell Slide" r:id="rId22" imgW="429" imgH="429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" y="2167"/>
                        <a:ext cx="2878" cy="21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2558" y="1500720"/>
            <a:ext cx="14977532" cy="68643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32558" y="3"/>
            <a:ext cx="13569244" cy="1282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pic>
        <p:nvPicPr>
          <p:cNvPr id="1029" name="navigation8" descr="ujkm,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14232473" y="141820"/>
            <a:ext cx="1577621" cy="104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"/>
          <p:cNvSpPr txBox="1">
            <a:spLocks/>
          </p:cNvSpPr>
          <p:nvPr/>
        </p:nvSpPr>
        <p:spPr>
          <a:xfrm>
            <a:off x="15501521" y="8755261"/>
            <a:ext cx="378683" cy="20732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defTabSz="1451387" eaLnBrk="1" hangingPunct="1">
              <a:defRPr/>
            </a:pPr>
            <a:fld id="{42C328C1-A84F-4A39-A664-DBA00541A8C6}" type="slidenum">
              <a:rPr lang="en-US" sz="1600" smtClean="0">
                <a:solidFill>
                  <a:srgbClr val="414142"/>
                </a:solidFill>
              </a:rPr>
              <a:pPr defTabSz="1451387" eaLnBrk="1" hangingPunct="1">
                <a:defRPr/>
              </a:pPr>
              <a:t>‹#›</a:t>
            </a:fld>
            <a:endParaRPr lang="en-US" sz="1600" dirty="0">
              <a:solidFill>
                <a:srgbClr val="4141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80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5pPr>
      <a:lvl6pPr marL="725617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6pPr>
      <a:lvl7pPr marL="1451233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7pPr>
      <a:lvl8pPr marL="217685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8pPr>
      <a:lvl9pPr marL="290246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287222" indent="-287222" algn="l" rtl="0" eaLnBrk="1" fontAlgn="base" hangingPunct="1">
        <a:lnSpc>
          <a:spcPct val="110000"/>
        </a:lnSpc>
        <a:spcBef>
          <a:spcPct val="40000"/>
        </a:spcBef>
        <a:spcAft>
          <a:spcPct val="20000"/>
        </a:spcAft>
        <a:buBlip>
          <a:blip r:embed="rId25"/>
        </a:buBlip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71930" indent="-28218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Blip>
          <a:blip r:embed="rId26"/>
        </a:buBlip>
        <a:defRPr sz="2200">
          <a:solidFill>
            <a:schemeClr val="tx1"/>
          </a:solidFill>
          <a:latin typeface="+mn-lt"/>
          <a:cs typeface="+mn-cs"/>
        </a:defRPr>
      </a:lvl2pPr>
      <a:lvl3pPr marL="1844276" indent="-425795" algn="l" rtl="0" eaLnBrk="1" fontAlgn="base" hangingPunct="1">
        <a:spcBef>
          <a:spcPct val="0"/>
        </a:spcBef>
        <a:spcAft>
          <a:spcPct val="30000"/>
        </a:spcAft>
        <a:buBlip>
          <a:blip r:embed="rId26"/>
        </a:buBlip>
        <a:defRPr sz="3500">
          <a:solidFill>
            <a:schemeClr val="tx1"/>
          </a:solidFill>
          <a:latin typeface="+mn-lt"/>
          <a:cs typeface="+mn-cs"/>
        </a:defRPr>
      </a:lvl3pPr>
      <a:lvl4pPr marL="2642958" indent="-362809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cs typeface="+mn-cs"/>
        </a:defRPr>
      </a:lvl4pPr>
      <a:lvl5pPr marL="3290470" indent="-362809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5pPr>
      <a:lvl6pPr marL="4016086" indent="-362809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6pPr>
      <a:lvl7pPr marL="4741703" indent="-362809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7pPr>
      <a:lvl8pPr marL="5467320" indent="-362809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8pPr>
      <a:lvl9pPr marL="6192935" indent="-362809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5617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233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76850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02464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28082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53697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79316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04931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84025" y="8597907"/>
            <a:ext cx="1114777" cy="5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defRPr sz="2175" b="1" i="0">
                <a:solidFill>
                  <a:schemeClr val="hlink"/>
                </a:solidFill>
              </a:defRPr>
            </a:lvl1pPr>
          </a:lstStyle>
          <a:p>
            <a:pPr defTabSz="914330" fontAlgn="auto">
              <a:spcBef>
                <a:spcPts val="0"/>
              </a:spcBef>
              <a:spcAft>
                <a:spcPts val="0"/>
              </a:spcAft>
            </a:pPr>
            <a:fld id="{CCEA2A6F-C161-4685-A981-1E1E3291A9A5}" type="slidenum">
              <a:rPr lang="ru-RU" smtClean="0">
                <a:solidFill>
                  <a:srgbClr val="003274"/>
                </a:solidFill>
                <a:latin typeface="Arial"/>
              </a:rPr>
              <a:pPr defTabSz="91433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srgbClr val="003274"/>
              </a:solidFill>
              <a:latin typeface="Arial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2558" y="1500720"/>
            <a:ext cx="14977532" cy="686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32558" y="3"/>
            <a:ext cx="13569244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pic>
        <p:nvPicPr>
          <p:cNvPr id="1029" name="navigation8" descr="ujkm,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468" y="141820"/>
            <a:ext cx="1577621" cy="104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9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Arial" charset="0"/>
          <a:cs typeface="Arial" charset="0"/>
        </a:defRPr>
      </a:lvl5pPr>
      <a:lvl6pPr marL="457165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Arial" charset="0"/>
          <a:cs typeface="Arial" charset="0"/>
        </a:defRPr>
      </a:lvl6pPr>
      <a:lvl7pPr marL="914330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Arial" charset="0"/>
          <a:cs typeface="Arial" charset="0"/>
        </a:defRPr>
      </a:lvl7pPr>
      <a:lvl8pPr marL="1371495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Arial" charset="0"/>
          <a:cs typeface="Arial" charset="0"/>
        </a:defRPr>
      </a:lvl8pPr>
      <a:lvl9pPr marL="1828658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180962" indent="-180962" algn="l" rtl="0" eaLnBrk="1" fontAlgn="base" hangingPunct="1">
        <a:lnSpc>
          <a:spcPct val="110000"/>
        </a:lnSpc>
        <a:spcBef>
          <a:spcPct val="40000"/>
        </a:spcBef>
        <a:spcAft>
          <a:spcPct val="20000"/>
        </a:spcAft>
        <a:buBlip>
          <a:blip r:embed="rId16"/>
        </a:buBlip>
        <a:defRPr sz="1575">
          <a:solidFill>
            <a:schemeClr val="tx1"/>
          </a:solidFill>
          <a:latin typeface="+mn-lt"/>
          <a:ea typeface="+mn-ea"/>
          <a:cs typeface="+mn-cs"/>
        </a:defRPr>
      </a:lvl1pPr>
      <a:lvl2pPr marL="360336" indent="-177786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Blip>
          <a:blip r:embed="rId17"/>
        </a:buBlip>
        <a:defRPr sz="1425">
          <a:solidFill>
            <a:schemeClr val="tx1"/>
          </a:solidFill>
          <a:latin typeface="+mn-lt"/>
          <a:cs typeface="+mn-cs"/>
        </a:defRPr>
      </a:lvl2pPr>
      <a:lvl3pPr marL="1161960" indent="-268267" algn="l" rtl="0" eaLnBrk="1" fontAlgn="base" hangingPunct="1">
        <a:spcBef>
          <a:spcPct val="0"/>
        </a:spcBef>
        <a:spcAft>
          <a:spcPct val="30000"/>
        </a:spcAft>
        <a:buBlip>
          <a:blip r:embed="rId17"/>
        </a:buBlip>
        <a:defRPr sz="2175">
          <a:solidFill>
            <a:schemeClr val="tx1"/>
          </a:solidFill>
          <a:latin typeface="+mn-lt"/>
          <a:cs typeface="+mn-cs"/>
        </a:defRPr>
      </a:lvl3pPr>
      <a:lvl4pPr marL="1665158" indent="-228582" algn="l" rtl="0" eaLnBrk="1" fontAlgn="base" hangingPunct="1">
        <a:spcBef>
          <a:spcPct val="20000"/>
        </a:spcBef>
        <a:spcAft>
          <a:spcPct val="0"/>
        </a:spcAft>
        <a:buChar char="–"/>
        <a:defRPr sz="2025">
          <a:solidFill>
            <a:schemeClr val="tx1"/>
          </a:solidFill>
          <a:latin typeface="+mn-lt"/>
          <a:cs typeface="+mn-cs"/>
        </a:defRPr>
      </a:lvl4pPr>
      <a:lvl5pPr marL="2073116" indent="-228582" algn="l" rtl="0" eaLnBrk="1" fontAlgn="base" hangingPunct="1">
        <a:spcBef>
          <a:spcPct val="20000"/>
        </a:spcBef>
        <a:spcAft>
          <a:spcPct val="0"/>
        </a:spcAft>
        <a:buChar char="»"/>
        <a:defRPr sz="2025">
          <a:solidFill>
            <a:schemeClr val="tx1"/>
          </a:solidFill>
          <a:latin typeface="+mn-lt"/>
          <a:cs typeface="+mn-cs"/>
        </a:defRPr>
      </a:lvl5pPr>
      <a:lvl6pPr marL="2530281" indent="-228582" algn="l" rtl="0" eaLnBrk="1" fontAlgn="base" hangingPunct="1">
        <a:spcBef>
          <a:spcPct val="20000"/>
        </a:spcBef>
        <a:spcAft>
          <a:spcPct val="0"/>
        </a:spcAft>
        <a:buChar char="»"/>
        <a:defRPr sz="2025">
          <a:solidFill>
            <a:schemeClr val="tx1"/>
          </a:solidFill>
          <a:latin typeface="+mn-lt"/>
          <a:cs typeface="+mn-cs"/>
        </a:defRPr>
      </a:lvl6pPr>
      <a:lvl7pPr marL="2987445" indent="-228582" algn="l" rtl="0" eaLnBrk="1" fontAlgn="base" hangingPunct="1">
        <a:spcBef>
          <a:spcPct val="20000"/>
        </a:spcBef>
        <a:spcAft>
          <a:spcPct val="0"/>
        </a:spcAft>
        <a:buChar char="»"/>
        <a:defRPr sz="2025">
          <a:solidFill>
            <a:schemeClr val="tx1"/>
          </a:solidFill>
          <a:latin typeface="+mn-lt"/>
          <a:cs typeface="+mn-cs"/>
        </a:defRPr>
      </a:lvl7pPr>
      <a:lvl8pPr marL="3444609" indent="-228582" algn="l" rtl="0" eaLnBrk="1" fontAlgn="base" hangingPunct="1">
        <a:spcBef>
          <a:spcPct val="20000"/>
        </a:spcBef>
        <a:spcAft>
          <a:spcPct val="0"/>
        </a:spcAft>
        <a:buChar char="»"/>
        <a:defRPr sz="2025">
          <a:solidFill>
            <a:schemeClr val="tx1"/>
          </a:solidFill>
          <a:latin typeface="+mn-lt"/>
          <a:cs typeface="+mn-cs"/>
        </a:defRPr>
      </a:lvl8pPr>
      <a:lvl9pPr marL="3901774" indent="-228582" algn="l" rtl="0" eaLnBrk="1" fontAlgn="base" hangingPunct="1">
        <a:spcBef>
          <a:spcPct val="20000"/>
        </a:spcBef>
        <a:spcAft>
          <a:spcPct val="0"/>
        </a:spcAft>
        <a:buChar char="»"/>
        <a:defRPr sz="2025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5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5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8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4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3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19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84024" y="8597902"/>
            <a:ext cx="1114777" cy="5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defRPr sz="2933" b="1" i="0">
                <a:solidFill>
                  <a:schemeClr val="hlink"/>
                </a:solidFill>
              </a:defRPr>
            </a:lvl1pPr>
          </a:lstStyle>
          <a:p>
            <a:fld id="{CCEA2A6F-C161-4685-A981-1E1E3291A9A5}" type="slidenum">
              <a:rPr lang="ru-RU"/>
              <a:pPr/>
              <a:t>‹#›</a:t>
            </a:fld>
            <a:endParaRPr lang="ru-R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2558" y="1500718"/>
            <a:ext cx="14977532" cy="686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32558" y="1"/>
            <a:ext cx="13569244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pic>
        <p:nvPicPr>
          <p:cNvPr id="1029" name="navigation8" descr="ujkm,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329" y="141818"/>
            <a:ext cx="1310355" cy="104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47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charset="0"/>
          <a:cs typeface="Arial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charset="0"/>
          <a:cs typeface="Arial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charset="0"/>
          <a:cs typeface="Arial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charset="0"/>
          <a:cs typeface="Arial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241294" indent="-241294" algn="l" rtl="0" eaLnBrk="0" fontAlgn="base" hangingPunct="0">
        <a:lnSpc>
          <a:spcPct val="110000"/>
        </a:lnSpc>
        <a:spcBef>
          <a:spcPct val="40000"/>
        </a:spcBef>
        <a:spcAft>
          <a:spcPct val="20000"/>
        </a:spcAft>
        <a:buBlip>
          <a:blip r:embed="rId16"/>
        </a:buBlip>
        <a:defRPr sz="2133">
          <a:solidFill>
            <a:schemeClr val="tx1"/>
          </a:solidFill>
          <a:latin typeface="+mn-lt"/>
          <a:ea typeface="+mn-ea"/>
          <a:cs typeface="+mn-cs"/>
        </a:defRPr>
      </a:lvl1pPr>
      <a:lvl2pPr marL="480472" indent="-237061" algn="l" rtl="0" eaLnBrk="0" fontAlgn="base" hangingPunct="0">
        <a:lnSpc>
          <a:spcPct val="110000"/>
        </a:lnSpc>
        <a:spcBef>
          <a:spcPct val="0"/>
        </a:spcBef>
        <a:spcAft>
          <a:spcPct val="20000"/>
        </a:spcAft>
        <a:buBlip>
          <a:blip r:embed="rId17"/>
        </a:buBlip>
        <a:defRPr sz="1867">
          <a:solidFill>
            <a:schemeClr val="tx1"/>
          </a:solidFill>
          <a:latin typeface="+mn-lt"/>
          <a:cs typeface="+mn-cs"/>
        </a:defRPr>
      </a:lvl2pPr>
      <a:lvl3pPr marL="1549361" indent="-357708" algn="l" rtl="0" eaLnBrk="0" fontAlgn="base" hangingPunct="0">
        <a:spcBef>
          <a:spcPct val="0"/>
        </a:spcBef>
        <a:spcAft>
          <a:spcPct val="30000"/>
        </a:spcAft>
        <a:buBlip>
          <a:blip r:embed="rId17"/>
        </a:buBlip>
        <a:defRPr sz="2933">
          <a:solidFill>
            <a:schemeClr val="tx1"/>
          </a:solidFill>
          <a:latin typeface="+mn-lt"/>
          <a:cs typeface="+mn-cs"/>
        </a:defRPr>
      </a:lvl3pPr>
      <a:lvl4pPr marL="2220328" indent="-304792" algn="l" rtl="0" eaLnBrk="0" fontAlgn="base" hangingPunct="0">
        <a:spcBef>
          <a:spcPct val="20000"/>
        </a:spcBef>
        <a:spcAft>
          <a:spcPct val="0"/>
        </a:spcAft>
        <a:buChar char="–"/>
        <a:defRPr sz="2667">
          <a:solidFill>
            <a:schemeClr val="tx1"/>
          </a:solidFill>
          <a:latin typeface="+mn-lt"/>
          <a:cs typeface="+mn-cs"/>
        </a:defRPr>
      </a:lvl4pPr>
      <a:lvl5pPr marL="2764298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cs typeface="+mn-cs"/>
        </a:defRPr>
      </a:lvl5pPr>
      <a:lvl6pPr marL="3373882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cs typeface="+mn-cs"/>
        </a:defRPr>
      </a:lvl6pPr>
      <a:lvl7pPr marL="3983467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cs typeface="+mn-cs"/>
        </a:defRPr>
      </a:lvl7pPr>
      <a:lvl8pPr marL="4593052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cs typeface="+mn-cs"/>
        </a:defRPr>
      </a:lvl8pPr>
      <a:lvl9pPr marL="5202637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6256000" cy="9152128"/>
          </a:xfrm>
          <a:prstGeom prst="rect">
            <a:avLst/>
          </a:prstGeom>
        </p:spPr>
      </p:pic>
      <p:pic>
        <p:nvPicPr>
          <p:cNvPr id="4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55" y="766934"/>
            <a:ext cx="1452203" cy="18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89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218049" rtl="0" eaLnBrk="1" latinLnBrk="0" hangingPunct="1">
        <a:lnSpc>
          <a:spcPct val="90000"/>
        </a:lnSpc>
        <a:spcBef>
          <a:spcPct val="0"/>
        </a:spcBef>
        <a:buNone/>
        <a:defRPr sz="58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512" indent="-304512" algn="l" defTabSz="121804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30" kern="1200">
          <a:solidFill>
            <a:schemeClr val="tx1"/>
          </a:solidFill>
          <a:latin typeface="+mn-lt"/>
          <a:ea typeface="+mn-ea"/>
          <a:cs typeface="+mn-cs"/>
        </a:defRPr>
      </a:lvl1pPr>
      <a:lvl2pPr marL="913537" indent="-304512" algn="l" defTabSz="121804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62" indent="-304512" algn="l" defTabSz="121804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586" indent="-304512" algn="l" defTabSz="121804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740611" indent="-304512" algn="l" defTabSz="121804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349636" indent="-304512" algn="l" defTabSz="121804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958660" indent="-304512" algn="l" defTabSz="121804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567685" indent="-304512" algn="l" defTabSz="121804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5176710" indent="-304512" algn="l" defTabSz="121804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4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25" algn="l" defTabSz="121804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49" algn="l" defTabSz="121804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074" algn="l" defTabSz="121804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099" algn="l" defTabSz="121804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23" algn="l" defTabSz="121804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148" algn="l" defTabSz="121804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173" algn="l" defTabSz="121804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198" algn="l" defTabSz="121804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"/>
            <a:ext cx="16241563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1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</p:sldLayoutIdLst>
  <p:hf hdr="0" ftr="0" dt="0"/>
  <p:txStyles>
    <p:titleStyle>
      <a:lvl1pPr algn="l" defTabSz="1624066" rtl="0" eaLnBrk="1" latinLnBrk="0" hangingPunct="1">
        <a:lnSpc>
          <a:spcPct val="90000"/>
        </a:lnSpc>
        <a:spcBef>
          <a:spcPct val="0"/>
        </a:spcBef>
        <a:buNone/>
        <a:defRPr sz="78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016" indent="-406016" algn="l" defTabSz="1624066" rtl="0" eaLnBrk="1" latinLnBrk="0" hangingPunct="1">
        <a:lnSpc>
          <a:spcPct val="90000"/>
        </a:lnSpc>
        <a:spcBef>
          <a:spcPts val="1776"/>
        </a:spcBef>
        <a:buFont typeface="Arial"/>
        <a:buChar char="•"/>
        <a:defRPr sz="4973" kern="1200">
          <a:solidFill>
            <a:schemeClr val="tx1"/>
          </a:solidFill>
          <a:latin typeface="+mn-lt"/>
          <a:ea typeface="+mn-ea"/>
          <a:cs typeface="+mn-cs"/>
        </a:defRPr>
      </a:lvl1pPr>
      <a:lvl2pPr marL="1218049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4263" kern="1200">
          <a:solidFill>
            <a:schemeClr val="tx1"/>
          </a:solidFill>
          <a:latin typeface="+mn-lt"/>
          <a:ea typeface="+mn-ea"/>
          <a:cs typeface="+mn-cs"/>
        </a:defRPr>
      </a:lvl2pPr>
      <a:lvl3pPr marL="2030082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552" kern="1200">
          <a:solidFill>
            <a:schemeClr val="tx1"/>
          </a:solidFill>
          <a:latin typeface="+mn-lt"/>
          <a:ea typeface="+mn-ea"/>
          <a:cs typeface="+mn-cs"/>
        </a:defRPr>
      </a:lvl3pPr>
      <a:lvl4pPr marL="2842115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654148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466181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5278214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6090247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902280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812033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624066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3pPr>
      <a:lvl4pPr marL="2436099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248132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060165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4872198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5684230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496263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6256000" cy="9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3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50" r:id="rId2"/>
  </p:sldLayoutIdLst>
  <p:hf hdr="0" ftr="0" dt="0"/>
  <p:txStyles>
    <p:titleStyle>
      <a:lvl1pPr algn="l" defTabSz="1624066" rtl="0" eaLnBrk="1" latinLnBrk="0" hangingPunct="1">
        <a:lnSpc>
          <a:spcPct val="90000"/>
        </a:lnSpc>
        <a:spcBef>
          <a:spcPct val="0"/>
        </a:spcBef>
        <a:buNone/>
        <a:defRPr sz="78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016" indent="-406016" algn="l" defTabSz="1624066" rtl="0" eaLnBrk="1" latinLnBrk="0" hangingPunct="1">
        <a:lnSpc>
          <a:spcPct val="90000"/>
        </a:lnSpc>
        <a:spcBef>
          <a:spcPts val="1776"/>
        </a:spcBef>
        <a:buFont typeface="Arial"/>
        <a:buChar char="•"/>
        <a:defRPr sz="4973" kern="1200">
          <a:solidFill>
            <a:schemeClr val="tx1"/>
          </a:solidFill>
          <a:latin typeface="+mn-lt"/>
          <a:ea typeface="+mn-ea"/>
          <a:cs typeface="+mn-cs"/>
        </a:defRPr>
      </a:lvl1pPr>
      <a:lvl2pPr marL="1218049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4263" kern="1200">
          <a:solidFill>
            <a:schemeClr val="tx1"/>
          </a:solidFill>
          <a:latin typeface="+mn-lt"/>
          <a:ea typeface="+mn-ea"/>
          <a:cs typeface="+mn-cs"/>
        </a:defRPr>
      </a:lvl2pPr>
      <a:lvl3pPr marL="2030082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552" kern="1200">
          <a:solidFill>
            <a:schemeClr val="tx1"/>
          </a:solidFill>
          <a:latin typeface="+mn-lt"/>
          <a:ea typeface="+mn-ea"/>
          <a:cs typeface="+mn-cs"/>
        </a:defRPr>
      </a:lvl3pPr>
      <a:lvl4pPr marL="2842115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654148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466181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5278214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6090247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902280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812033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624066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3pPr>
      <a:lvl4pPr marL="2436099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248132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060165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4872198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5684230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496263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84025" y="8597906"/>
            <a:ext cx="1114777" cy="5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defRPr sz="2900" b="1" i="0">
                <a:solidFill>
                  <a:schemeClr val="hlink"/>
                </a:solidFill>
              </a:defRPr>
            </a:lvl1pPr>
          </a:lstStyle>
          <a:p>
            <a:pPr defTabSz="1219137" fontAlgn="auto">
              <a:spcBef>
                <a:spcPts val="0"/>
              </a:spcBef>
              <a:spcAft>
                <a:spcPts val="0"/>
              </a:spcAft>
            </a:pPr>
            <a:fld id="{CCEA2A6F-C161-4685-A981-1E1E3291A9A5}" type="slidenum">
              <a:rPr lang="ru-RU" smtClean="0">
                <a:solidFill>
                  <a:srgbClr val="003274"/>
                </a:solidFill>
                <a:latin typeface="Arial"/>
              </a:rPr>
              <a:pPr defTabSz="1219137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srgbClr val="003274"/>
              </a:solidFill>
              <a:latin typeface="Arial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2558" y="1500720"/>
            <a:ext cx="14977532" cy="686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32558" y="2"/>
            <a:ext cx="13569244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pic>
        <p:nvPicPr>
          <p:cNvPr id="1029" name="navigation8" descr="ujkm,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468" y="141820"/>
            <a:ext cx="1577621" cy="104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58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5pPr>
      <a:lvl6pPr marL="609568" algn="l" rtl="0" fontAlgn="base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6pPr>
      <a:lvl7pPr marL="1219137" algn="l" rtl="0" fontAlgn="base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7pPr>
      <a:lvl8pPr marL="1828706" algn="l" rtl="0" fontAlgn="base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8pPr>
      <a:lvl9pPr marL="2438272" algn="l" rtl="0" fontAlgn="base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241289" indent="-241289" algn="l" rtl="0" eaLnBrk="0" fontAlgn="base" hangingPunct="0">
        <a:lnSpc>
          <a:spcPct val="110000"/>
        </a:lnSpc>
        <a:spcBef>
          <a:spcPct val="40000"/>
        </a:spcBef>
        <a:spcAft>
          <a:spcPct val="20000"/>
        </a:spcAft>
        <a:buBlip>
          <a:blip r:embed="rId15"/>
        </a:buBlip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480460" indent="-237055" algn="l" rtl="0" eaLnBrk="0" fontAlgn="base" hangingPunct="0">
        <a:lnSpc>
          <a:spcPct val="110000"/>
        </a:lnSpc>
        <a:spcBef>
          <a:spcPct val="0"/>
        </a:spcBef>
        <a:spcAft>
          <a:spcPct val="20000"/>
        </a:spcAft>
        <a:buBlip>
          <a:blip r:embed="rId16"/>
        </a:buBlip>
        <a:defRPr sz="1900">
          <a:solidFill>
            <a:schemeClr val="tx1"/>
          </a:solidFill>
          <a:latin typeface="+mn-lt"/>
          <a:cs typeface="+mn-cs"/>
        </a:defRPr>
      </a:lvl2pPr>
      <a:lvl3pPr marL="1549319" indent="-357698" algn="l" rtl="0" eaLnBrk="0" fontAlgn="base" hangingPunct="0">
        <a:spcBef>
          <a:spcPct val="0"/>
        </a:spcBef>
        <a:spcAft>
          <a:spcPct val="30000"/>
        </a:spcAft>
        <a:buBlip>
          <a:blip r:embed="rId16"/>
        </a:buBlip>
        <a:defRPr sz="2900">
          <a:solidFill>
            <a:schemeClr val="tx1"/>
          </a:solidFill>
          <a:latin typeface="+mn-lt"/>
          <a:cs typeface="+mn-cs"/>
        </a:defRPr>
      </a:lvl3pPr>
      <a:lvl4pPr marL="2220266" indent="-304784" algn="l" rtl="0" eaLnBrk="0" fontAlgn="base" hangingPunct="0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  <a:cs typeface="+mn-cs"/>
        </a:defRPr>
      </a:lvl4pPr>
      <a:lvl5pPr marL="2764224" indent="-304784" algn="l" rtl="0" eaLnBrk="0" fontAlgn="base" hangingPunct="0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5pPr>
      <a:lvl6pPr marL="3373792" indent="-304784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6pPr>
      <a:lvl7pPr marL="3983360" indent="-304784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7pPr>
      <a:lvl8pPr marL="4592927" indent="-304784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8pPr>
      <a:lvl9pPr marL="5202496" indent="-304784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8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7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6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2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1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1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78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48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"/>
            <a:ext cx="16241563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3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</p:sldLayoutIdLst>
  <p:hf hdr="0" ftr="0" dt="0"/>
  <p:txStyles>
    <p:titleStyle>
      <a:lvl1pPr algn="l" defTabSz="1624066" rtl="0" eaLnBrk="1" latinLnBrk="0" hangingPunct="1">
        <a:lnSpc>
          <a:spcPct val="90000"/>
        </a:lnSpc>
        <a:spcBef>
          <a:spcPct val="0"/>
        </a:spcBef>
        <a:buNone/>
        <a:defRPr sz="78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016" indent="-406016" algn="l" defTabSz="1624066" rtl="0" eaLnBrk="1" latinLnBrk="0" hangingPunct="1">
        <a:lnSpc>
          <a:spcPct val="90000"/>
        </a:lnSpc>
        <a:spcBef>
          <a:spcPts val="1776"/>
        </a:spcBef>
        <a:buFont typeface="Arial"/>
        <a:buChar char="•"/>
        <a:defRPr sz="4973" kern="1200">
          <a:solidFill>
            <a:schemeClr val="tx1"/>
          </a:solidFill>
          <a:latin typeface="+mn-lt"/>
          <a:ea typeface="+mn-ea"/>
          <a:cs typeface="+mn-cs"/>
        </a:defRPr>
      </a:lvl1pPr>
      <a:lvl2pPr marL="1218049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4263" kern="1200">
          <a:solidFill>
            <a:schemeClr val="tx1"/>
          </a:solidFill>
          <a:latin typeface="+mn-lt"/>
          <a:ea typeface="+mn-ea"/>
          <a:cs typeface="+mn-cs"/>
        </a:defRPr>
      </a:lvl2pPr>
      <a:lvl3pPr marL="2030082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552" kern="1200">
          <a:solidFill>
            <a:schemeClr val="tx1"/>
          </a:solidFill>
          <a:latin typeface="+mn-lt"/>
          <a:ea typeface="+mn-ea"/>
          <a:cs typeface="+mn-cs"/>
        </a:defRPr>
      </a:lvl3pPr>
      <a:lvl4pPr marL="2842115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654148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466181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5278214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6090247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902280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812033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624066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3pPr>
      <a:lvl4pPr marL="2436099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248132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060165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4872198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5684230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496263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"/>
            <a:ext cx="16241563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8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</p:sldLayoutIdLst>
  <p:hf hdr="0" ftr="0" dt="0"/>
  <p:txStyles>
    <p:titleStyle>
      <a:lvl1pPr algn="l" defTabSz="1624026" rtl="0" eaLnBrk="1" latinLnBrk="0" hangingPunct="1">
        <a:lnSpc>
          <a:spcPct val="90000"/>
        </a:lnSpc>
        <a:spcBef>
          <a:spcPct val="0"/>
        </a:spcBef>
        <a:buNone/>
        <a:defRPr sz="78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006" indent="-406006" algn="l" defTabSz="1624026" rtl="0" eaLnBrk="1" latinLnBrk="0" hangingPunct="1">
        <a:lnSpc>
          <a:spcPct val="90000"/>
        </a:lnSpc>
        <a:spcBef>
          <a:spcPts val="1776"/>
        </a:spcBef>
        <a:buFont typeface="Arial"/>
        <a:buChar char="•"/>
        <a:defRPr sz="4973" kern="1200">
          <a:solidFill>
            <a:schemeClr val="tx1"/>
          </a:solidFill>
          <a:latin typeface="+mn-lt"/>
          <a:ea typeface="+mn-ea"/>
          <a:cs typeface="+mn-cs"/>
        </a:defRPr>
      </a:lvl1pPr>
      <a:lvl2pPr marL="1218019" indent="-406006" algn="l" defTabSz="162402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4263" kern="1200">
          <a:solidFill>
            <a:schemeClr val="tx1"/>
          </a:solidFill>
          <a:latin typeface="+mn-lt"/>
          <a:ea typeface="+mn-ea"/>
          <a:cs typeface="+mn-cs"/>
        </a:defRPr>
      </a:lvl2pPr>
      <a:lvl3pPr marL="2030032" indent="-406006" algn="l" defTabSz="162402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552" kern="1200">
          <a:solidFill>
            <a:schemeClr val="tx1"/>
          </a:solidFill>
          <a:latin typeface="+mn-lt"/>
          <a:ea typeface="+mn-ea"/>
          <a:cs typeface="+mn-cs"/>
        </a:defRPr>
      </a:lvl3pPr>
      <a:lvl4pPr marL="2842044" indent="-406006" algn="l" defTabSz="162402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654057" indent="-406006" algn="l" defTabSz="162402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466070" indent="-406006" algn="l" defTabSz="162402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5278083" indent="-406006" algn="l" defTabSz="162402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6090094" indent="-406006" algn="l" defTabSz="162402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902107" indent="-406006" algn="l" defTabSz="162402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812013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624026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3pPr>
      <a:lvl4pPr marL="2436038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248051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060064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4872077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5684089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496100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"/>
            <a:ext cx="16241563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7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</p:sldLayoutIdLst>
  <p:hf hdr="0" ftr="0" dt="0"/>
  <p:txStyles>
    <p:titleStyle>
      <a:lvl1pPr algn="l" defTabSz="1624066" rtl="0" eaLnBrk="1" latinLnBrk="0" hangingPunct="1">
        <a:lnSpc>
          <a:spcPct val="90000"/>
        </a:lnSpc>
        <a:spcBef>
          <a:spcPct val="0"/>
        </a:spcBef>
        <a:buNone/>
        <a:defRPr sz="78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016" indent="-406016" algn="l" defTabSz="1624066" rtl="0" eaLnBrk="1" latinLnBrk="0" hangingPunct="1">
        <a:lnSpc>
          <a:spcPct val="90000"/>
        </a:lnSpc>
        <a:spcBef>
          <a:spcPts val="1776"/>
        </a:spcBef>
        <a:buFont typeface="Arial"/>
        <a:buChar char="•"/>
        <a:defRPr sz="4973" kern="1200">
          <a:solidFill>
            <a:schemeClr val="tx1"/>
          </a:solidFill>
          <a:latin typeface="+mn-lt"/>
          <a:ea typeface="+mn-ea"/>
          <a:cs typeface="+mn-cs"/>
        </a:defRPr>
      </a:lvl1pPr>
      <a:lvl2pPr marL="1218049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4263" kern="1200">
          <a:solidFill>
            <a:schemeClr val="tx1"/>
          </a:solidFill>
          <a:latin typeface="+mn-lt"/>
          <a:ea typeface="+mn-ea"/>
          <a:cs typeface="+mn-cs"/>
        </a:defRPr>
      </a:lvl2pPr>
      <a:lvl3pPr marL="2030082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552" kern="1200">
          <a:solidFill>
            <a:schemeClr val="tx1"/>
          </a:solidFill>
          <a:latin typeface="+mn-lt"/>
          <a:ea typeface="+mn-ea"/>
          <a:cs typeface="+mn-cs"/>
        </a:defRPr>
      </a:lvl3pPr>
      <a:lvl4pPr marL="2842115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654148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466181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5278214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6090247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902280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812033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624066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3pPr>
      <a:lvl4pPr marL="2436099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248132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060165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4872198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5684230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496263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"/>
            <a:ext cx="16241563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2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910" r:id="rId2"/>
    <p:sldLayoutId id="2147483915" r:id="rId3"/>
    <p:sldLayoutId id="2147483916" r:id="rId4"/>
  </p:sldLayoutIdLst>
  <p:hf hdr="0" ftr="0" dt="0"/>
  <p:txStyles>
    <p:titleStyle>
      <a:lvl1pPr algn="l" defTabSz="1624026" rtl="0" eaLnBrk="1" latinLnBrk="0" hangingPunct="1">
        <a:lnSpc>
          <a:spcPct val="90000"/>
        </a:lnSpc>
        <a:spcBef>
          <a:spcPct val="0"/>
        </a:spcBef>
        <a:buNone/>
        <a:defRPr sz="78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006" indent="-406006" algn="l" defTabSz="1624026" rtl="0" eaLnBrk="1" latinLnBrk="0" hangingPunct="1">
        <a:lnSpc>
          <a:spcPct val="90000"/>
        </a:lnSpc>
        <a:spcBef>
          <a:spcPts val="1776"/>
        </a:spcBef>
        <a:buFont typeface="Arial"/>
        <a:buChar char="•"/>
        <a:defRPr sz="4973" kern="1200">
          <a:solidFill>
            <a:schemeClr val="tx1"/>
          </a:solidFill>
          <a:latin typeface="+mn-lt"/>
          <a:ea typeface="+mn-ea"/>
          <a:cs typeface="+mn-cs"/>
        </a:defRPr>
      </a:lvl1pPr>
      <a:lvl2pPr marL="1218019" indent="-406006" algn="l" defTabSz="162402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4263" kern="1200">
          <a:solidFill>
            <a:schemeClr val="tx1"/>
          </a:solidFill>
          <a:latin typeface="+mn-lt"/>
          <a:ea typeface="+mn-ea"/>
          <a:cs typeface="+mn-cs"/>
        </a:defRPr>
      </a:lvl2pPr>
      <a:lvl3pPr marL="2030032" indent="-406006" algn="l" defTabSz="162402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552" kern="1200">
          <a:solidFill>
            <a:schemeClr val="tx1"/>
          </a:solidFill>
          <a:latin typeface="+mn-lt"/>
          <a:ea typeface="+mn-ea"/>
          <a:cs typeface="+mn-cs"/>
        </a:defRPr>
      </a:lvl3pPr>
      <a:lvl4pPr marL="2842044" indent="-406006" algn="l" defTabSz="162402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654057" indent="-406006" algn="l" defTabSz="162402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466070" indent="-406006" algn="l" defTabSz="162402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5278083" indent="-406006" algn="l" defTabSz="162402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6090094" indent="-406006" algn="l" defTabSz="162402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902107" indent="-406006" algn="l" defTabSz="162402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812013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624026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3pPr>
      <a:lvl4pPr marL="2436038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248051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060064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4872077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5684089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496100" algn="l" defTabSz="162402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2886" y="2166"/>
          <a:ext cx="2878" cy="2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7" name="think-cell Slide" r:id="rId22" imgW="429" imgH="429" progId="TCLayout.ActiveDocument.1">
                  <p:embed/>
                </p:oleObj>
              </mc:Choice>
              <mc:Fallback>
                <p:oleObj name="think-cell Slide" r:id="rId22" imgW="429" imgH="429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" y="2166"/>
                        <a:ext cx="2878" cy="21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2558" y="1500720"/>
            <a:ext cx="14977532" cy="68643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32558" y="2"/>
            <a:ext cx="13569244" cy="1282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pic>
        <p:nvPicPr>
          <p:cNvPr id="1029" name="navigation8" descr="ujkm,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14232473" y="141820"/>
            <a:ext cx="1577621" cy="104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"/>
          <p:cNvSpPr txBox="1">
            <a:spLocks/>
          </p:cNvSpPr>
          <p:nvPr/>
        </p:nvSpPr>
        <p:spPr>
          <a:xfrm>
            <a:off x="15501519" y="8755261"/>
            <a:ext cx="378683" cy="20732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defTabSz="1451387" eaLnBrk="1" hangingPunct="1">
              <a:defRPr/>
            </a:pPr>
            <a:fld id="{42C328C1-A84F-4A39-A664-DBA00541A8C6}" type="slidenum">
              <a:rPr lang="en-US" sz="1600" smtClean="0">
                <a:solidFill>
                  <a:srgbClr val="414142"/>
                </a:solidFill>
              </a:rPr>
              <a:pPr defTabSz="1451387" eaLnBrk="1" hangingPunct="1">
                <a:defRPr/>
              </a:pPr>
              <a:t>‹#›</a:t>
            </a:fld>
            <a:endParaRPr lang="en-US" sz="1600" dirty="0">
              <a:solidFill>
                <a:srgbClr val="4141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5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5pPr>
      <a:lvl6pPr marL="725617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6pPr>
      <a:lvl7pPr marL="1451233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7pPr>
      <a:lvl8pPr marL="217685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8pPr>
      <a:lvl9pPr marL="2902469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287222" indent="-287222" algn="l" rtl="0" eaLnBrk="1" fontAlgn="base" hangingPunct="1">
        <a:lnSpc>
          <a:spcPct val="110000"/>
        </a:lnSpc>
        <a:spcBef>
          <a:spcPct val="40000"/>
        </a:spcBef>
        <a:spcAft>
          <a:spcPct val="20000"/>
        </a:spcAft>
        <a:buBlip>
          <a:blip r:embed="rId25"/>
        </a:buBlip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71930" indent="-28218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Blip>
          <a:blip r:embed="rId26"/>
        </a:buBlip>
        <a:defRPr sz="2200">
          <a:solidFill>
            <a:schemeClr val="tx1"/>
          </a:solidFill>
          <a:latin typeface="+mn-lt"/>
          <a:cs typeface="+mn-cs"/>
        </a:defRPr>
      </a:lvl2pPr>
      <a:lvl3pPr marL="1844278" indent="-425795" algn="l" rtl="0" eaLnBrk="1" fontAlgn="base" hangingPunct="1">
        <a:spcBef>
          <a:spcPct val="0"/>
        </a:spcBef>
        <a:spcAft>
          <a:spcPct val="30000"/>
        </a:spcAft>
        <a:buBlip>
          <a:blip r:embed="rId26"/>
        </a:buBlip>
        <a:defRPr sz="3500">
          <a:solidFill>
            <a:schemeClr val="tx1"/>
          </a:solidFill>
          <a:latin typeface="+mn-lt"/>
          <a:cs typeface="+mn-cs"/>
        </a:defRPr>
      </a:lvl3pPr>
      <a:lvl4pPr marL="2642959" indent="-362809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cs typeface="+mn-cs"/>
        </a:defRPr>
      </a:lvl4pPr>
      <a:lvl5pPr marL="3290473" indent="-362809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5pPr>
      <a:lvl6pPr marL="4016090" indent="-362809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6pPr>
      <a:lvl7pPr marL="4741706" indent="-362809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7pPr>
      <a:lvl8pPr marL="5467323" indent="-362809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8pPr>
      <a:lvl9pPr marL="6192940" indent="-362809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5617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233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76850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02469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28087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53700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79320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04935" algn="l" defTabSz="14512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56" y="731568"/>
            <a:ext cx="1984000" cy="19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811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8" name="Object 4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" y="1"/>
          <a:ext cx="28786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5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106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287867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4850605" y="2640371"/>
            <a:ext cx="2556790" cy="1231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217750" eaLnBrk="1" hangingPunct="1">
              <a:defRPr/>
            </a:pPr>
            <a:r>
              <a:rPr lang="en-US" sz="800" dirty="0">
                <a:solidFill>
                  <a:srgbClr val="000000"/>
                </a:solidFill>
                <a:cs typeface="+mn-cs"/>
              </a:rPr>
              <a:t>Last Modified 25.04.2014 19:06 Russian Standard Time</a:t>
            </a:r>
            <a:endParaRPr lang="ru-RU" sz="2133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4994074" y="5599471"/>
            <a:ext cx="2269852" cy="1231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217750" eaLnBrk="1" hangingPunct="1">
              <a:defRPr/>
            </a:pPr>
            <a:r>
              <a:rPr lang="en-US" sz="800" dirty="0">
                <a:solidFill>
                  <a:srgbClr val="000000"/>
                </a:solidFill>
                <a:cs typeface="+mn-cs"/>
              </a:rPr>
              <a:t>Printed 24.04.2014 20:59 Russian Standard Time</a:t>
            </a:r>
            <a:endParaRPr lang="ru-RU" sz="2133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072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35956" y="2654301"/>
            <a:ext cx="7803445" cy="1674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107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28602" y="402167"/>
            <a:ext cx="14125221" cy="397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228601" y="35985"/>
            <a:ext cx="1146148" cy="2873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/>
          <a:p>
            <a:pPr defTabSz="1217750">
              <a:defRPr/>
            </a:pPr>
            <a:r>
              <a:rPr lang="ru-RU" sz="1867" dirty="0">
                <a:solidFill>
                  <a:srgbClr val="808080"/>
                </a:solidFill>
                <a:latin typeface="+mn-lt"/>
                <a:cs typeface="+mn-cs"/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217312" y="1261534"/>
            <a:ext cx="15632288" cy="3282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133" dirty="0">
                <a:solidFill>
                  <a:srgbClr val="808080"/>
                </a:solidFill>
                <a:cs typeface="+mn-cs"/>
              </a:rPr>
              <a:t>Unit of measure</a:t>
            </a:r>
          </a:p>
        </p:txBody>
      </p:sp>
      <p:sp>
        <p:nvSpPr>
          <p:cNvPr id="13" name="McK 4. Footnote" hidden="1"/>
          <p:cNvSpPr txBox="1">
            <a:spLocks noChangeArrowheads="1"/>
          </p:cNvSpPr>
          <p:nvPr/>
        </p:nvSpPr>
        <p:spPr bwMode="auto">
          <a:xfrm>
            <a:off x="217313" y="8356797"/>
            <a:ext cx="15505289" cy="2051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1333" dirty="0">
                <a:solidFill>
                  <a:srgbClr val="000000"/>
                </a:solidFill>
                <a:latin typeface="Arial"/>
                <a:cs typeface="+mn-cs"/>
              </a:rPr>
              <a:t>1 Сноска</a:t>
            </a:r>
          </a:p>
        </p:txBody>
      </p:sp>
      <p:sp>
        <p:nvSpPr>
          <p:cNvPr id="14" name="McK 5. Source" hidden="1"/>
          <p:cNvSpPr>
            <a:spLocks noChangeArrowheads="1"/>
          </p:cNvSpPr>
          <p:nvPr/>
        </p:nvSpPr>
        <p:spPr bwMode="auto">
          <a:xfrm>
            <a:off x="217312" y="8771467"/>
            <a:ext cx="12448821" cy="2051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marL="828214" indent="-828214" defTabSz="1216439">
              <a:tabLst>
                <a:tab pos="832527" algn="l"/>
              </a:tabLst>
              <a:defRPr/>
            </a:pPr>
            <a:r>
              <a:rPr lang="ru-RU" sz="1333" dirty="0">
                <a:solidFill>
                  <a:srgbClr val="000000"/>
                </a:solidFill>
                <a:latin typeface="+mn-lt"/>
                <a:cs typeface="+mn-cs"/>
              </a:rPr>
              <a:t>ИСТОЧНИК: источник</a:t>
            </a:r>
          </a:p>
        </p:txBody>
      </p:sp>
      <p:grpSp>
        <p:nvGrpSpPr>
          <p:cNvPr id="1078" name="ACET" hidden="1"/>
          <p:cNvGrpSpPr>
            <a:grpSpLocks/>
          </p:cNvGrpSpPr>
          <p:nvPr/>
        </p:nvGrpSpPr>
        <p:grpSpPr bwMode="auto">
          <a:xfrm>
            <a:off x="2635956" y="1549771"/>
            <a:ext cx="7732889" cy="674847"/>
            <a:chOff x="915" y="718"/>
            <a:chExt cx="2686" cy="312"/>
          </a:xfrm>
        </p:grpSpPr>
        <p:cxnSp>
          <p:nvCxnSpPr>
            <p:cNvPr id="1082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8"/>
              <a:ext cx="2686" cy="31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/>
          </p:spPr>
          <p:txBody>
            <a:bodyPr lIns="0" tIns="0" rIns="0" bIns="18288" anchor="b">
              <a:spAutoFit/>
            </a:bodyPr>
            <a:lstStyle/>
            <a:p>
              <a:pPr defTabSz="1217750">
                <a:defRPr/>
              </a:pPr>
              <a:r>
                <a:rPr lang="ru-RU" sz="2133" b="1" dirty="0">
                  <a:solidFill>
                    <a:srgbClr val="000000"/>
                  </a:solidFill>
                  <a:latin typeface="+mn-lt"/>
                  <a:cs typeface="+mn-cs"/>
                </a:rPr>
                <a:t>Title</a:t>
              </a:r>
            </a:p>
            <a:p>
              <a:pPr defTabSz="1217750">
                <a:defRPr/>
              </a:pPr>
              <a:r>
                <a:rPr lang="ru-RU" sz="2133" dirty="0">
                  <a:solidFill>
                    <a:srgbClr val="808080"/>
                  </a:solidFill>
                  <a:latin typeface="+mn-lt"/>
                  <a:cs typeface="+mn-cs"/>
                </a:rPr>
                <a:t>Unit of measure</a:t>
              </a:r>
            </a:p>
          </p:txBody>
        </p:sp>
      </p:grpSp>
      <p:sp>
        <p:nvSpPr>
          <p:cNvPr id="23" name="Line 16"/>
          <p:cNvSpPr>
            <a:spLocks noChangeShapeType="1"/>
          </p:cNvSpPr>
          <p:nvPr userDrawn="1"/>
        </p:nvSpPr>
        <p:spPr bwMode="auto">
          <a:xfrm>
            <a:off x="217313" y="8606367"/>
            <a:ext cx="15807266" cy="0"/>
          </a:xfrm>
          <a:prstGeom prst="line">
            <a:avLst/>
          </a:prstGeom>
          <a:noFill/>
          <a:ln w="9525">
            <a:solidFill>
              <a:schemeClr val="accent5">
                <a:lumMod val="50000"/>
              </a:schemeClr>
            </a:solidFill>
            <a:round/>
            <a:headEnd type="none" w="lg" len="lg"/>
            <a:tailEnd type="none" w="lg" len="lg"/>
          </a:ln>
        </p:spPr>
        <p:txBody>
          <a:bodyPr wrap="none" lIns="124235" tIns="124235" rIns="124235" bIns="124235" anchor="ctr"/>
          <a:lstStyle/>
          <a:p>
            <a:pPr defTabSz="1217750">
              <a:defRPr/>
            </a:pPr>
            <a:endParaRPr lang="ru-RU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0" name="Line 16"/>
          <p:cNvSpPr>
            <a:spLocks noChangeShapeType="1"/>
          </p:cNvSpPr>
          <p:nvPr userDrawn="1"/>
        </p:nvSpPr>
        <p:spPr bwMode="auto">
          <a:xfrm>
            <a:off x="228602" y="1202267"/>
            <a:ext cx="1579880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round/>
            <a:headEnd type="none" w="lg" len="lg"/>
            <a:tailEnd type="none" w="lg" len="lg"/>
          </a:ln>
        </p:spPr>
        <p:txBody>
          <a:bodyPr wrap="none" lIns="124235" tIns="124235" rIns="124235" bIns="124235" anchor="ctr"/>
          <a:lstStyle/>
          <a:p>
            <a:pPr defTabSz="1217750">
              <a:defRPr/>
            </a:pPr>
            <a:endParaRPr lang="ru-RU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081" name="navigation8" descr="ujkm,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4540090" y="57151"/>
            <a:ext cx="1608667" cy="106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385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</p:sldLayoutIdLst>
  <p:hf hdr="0" ftr="0" dt="0"/>
  <p:txStyles>
    <p:titleStyle>
      <a:lvl1pPr algn="l" defTabSz="1214936" rtl="0" eaLnBrk="0" fontAlgn="base" hangingPunct="0">
        <a:spcBef>
          <a:spcPct val="0"/>
        </a:spcBef>
        <a:spcAft>
          <a:spcPct val="0"/>
        </a:spcAft>
        <a:tabLst>
          <a:tab pos="484705" algn="l"/>
        </a:tabLst>
        <a:defRPr sz="2533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214936" rtl="0" eaLnBrk="0" fontAlgn="base" hangingPunct="0">
        <a:spcBef>
          <a:spcPct val="0"/>
        </a:spcBef>
        <a:spcAft>
          <a:spcPct val="0"/>
        </a:spcAft>
        <a:tabLst>
          <a:tab pos="484705" algn="l"/>
        </a:tabLst>
        <a:defRPr sz="2533" b="1">
          <a:solidFill>
            <a:schemeClr val="tx2"/>
          </a:solidFill>
          <a:latin typeface="Arial" charset="0"/>
        </a:defRPr>
      </a:lvl2pPr>
      <a:lvl3pPr algn="l" defTabSz="1214936" rtl="0" eaLnBrk="0" fontAlgn="base" hangingPunct="0">
        <a:spcBef>
          <a:spcPct val="0"/>
        </a:spcBef>
        <a:spcAft>
          <a:spcPct val="0"/>
        </a:spcAft>
        <a:tabLst>
          <a:tab pos="484705" algn="l"/>
        </a:tabLst>
        <a:defRPr sz="2533" b="1">
          <a:solidFill>
            <a:schemeClr val="tx2"/>
          </a:solidFill>
          <a:latin typeface="Arial" charset="0"/>
        </a:defRPr>
      </a:lvl3pPr>
      <a:lvl4pPr algn="l" defTabSz="1214936" rtl="0" eaLnBrk="0" fontAlgn="base" hangingPunct="0">
        <a:spcBef>
          <a:spcPct val="0"/>
        </a:spcBef>
        <a:spcAft>
          <a:spcPct val="0"/>
        </a:spcAft>
        <a:tabLst>
          <a:tab pos="484705" algn="l"/>
        </a:tabLst>
        <a:defRPr sz="2533" b="1">
          <a:solidFill>
            <a:schemeClr val="tx2"/>
          </a:solidFill>
          <a:latin typeface="Arial" charset="0"/>
        </a:defRPr>
      </a:lvl4pPr>
      <a:lvl5pPr algn="l" defTabSz="1214936" rtl="0" eaLnBrk="0" fontAlgn="base" hangingPunct="0">
        <a:spcBef>
          <a:spcPct val="0"/>
        </a:spcBef>
        <a:spcAft>
          <a:spcPct val="0"/>
        </a:spcAft>
        <a:tabLst>
          <a:tab pos="484705" algn="l"/>
        </a:tabLst>
        <a:defRPr sz="2533" b="1">
          <a:solidFill>
            <a:schemeClr val="tx2"/>
          </a:solidFill>
          <a:latin typeface="Arial" charset="0"/>
        </a:defRPr>
      </a:lvl5pPr>
      <a:lvl6pPr marL="621152" algn="l" defTabSz="1216439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42317" algn="l" defTabSz="1216439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63472" algn="l" defTabSz="1216439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84643" algn="l" defTabSz="1216439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457189" indent="-457189" algn="l" defTabSz="1214936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2133">
          <a:solidFill>
            <a:schemeClr val="tx1"/>
          </a:solidFill>
          <a:latin typeface="+mn-lt"/>
          <a:ea typeface="+mn-ea"/>
          <a:cs typeface="+mn-cs"/>
        </a:defRPr>
      </a:lvl1pPr>
      <a:lvl2pPr marL="262460" indent="-260344" algn="l" defTabSz="1214936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2133">
          <a:solidFill>
            <a:schemeClr val="tx1"/>
          </a:solidFill>
          <a:latin typeface="+mn-lt"/>
        </a:defRPr>
      </a:lvl2pPr>
      <a:lvl3pPr marL="620168" indent="-355591" algn="l" defTabSz="1214936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2133">
          <a:solidFill>
            <a:schemeClr val="tx1"/>
          </a:solidFill>
          <a:latin typeface="+mn-lt"/>
        </a:defRPr>
      </a:lvl3pPr>
      <a:lvl4pPr marL="833946" indent="-209545" algn="l" defTabSz="1214936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2133">
          <a:solidFill>
            <a:schemeClr val="tx1"/>
          </a:solidFill>
          <a:latin typeface="+mn-lt"/>
        </a:defRPr>
      </a:lvl4pPr>
      <a:lvl5pPr marL="1018092" indent="-175680" algn="l" defTabSz="1214936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>
          <a:solidFill>
            <a:schemeClr val="tx1"/>
          </a:solidFill>
          <a:latin typeface="+mn-lt"/>
        </a:defRPr>
      </a:lvl5pPr>
      <a:lvl6pPr marL="1018703" indent="-176858" algn="l" defTabSz="121643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>
          <a:solidFill>
            <a:schemeClr val="tx1"/>
          </a:solidFill>
          <a:latin typeface="+mn-lt"/>
        </a:defRPr>
      </a:lvl6pPr>
      <a:lvl7pPr marL="1018703" indent="-176858" algn="l" defTabSz="121643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>
          <a:solidFill>
            <a:schemeClr val="tx1"/>
          </a:solidFill>
          <a:latin typeface="+mn-lt"/>
        </a:defRPr>
      </a:lvl7pPr>
      <a:lvl8pPr marL="1018703" indent="-176858" algn="l" defTabSz="121643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>
          <a:solidFill>
            <a:schemeClr val="tx1"/>
          </a:solidFill>
          <a:latin typeface="+mn-lt"/>
        </a:defRPr>
      </a:lvl8pPr>
      <a:lvl9pPr marL="1018703" indent="-176858" algn="l" defTabSz="121643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423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1152" algn="l" defTabSz="12423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42317" algn="l" defTabSz="12423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63472" algn="l" defTabSz="12423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84643" algn="l" defTabSz="12423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105797" algn="l" defTabSz="12423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26959" algn="l" defTabSz="12423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48118" algn="l" defTabSz="12423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69280" algn="l" defTabSz="12423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"/>
            <a:ext cx="16241563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3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</p:sldLayoutIdLst>
  <p:hf hdr="0" ftr="0" dt="0"/>
  <p:txStyles>
    <p:titleStyle>
      <a:lvl1pPr algn="l" defTabSz="1624066" rtl="0" eaLnBrk="1" latinLnBrk="0" hangingPunct="1">
        <a:lnSpc>
          <a:spcPct val="90000"/>
        </a:lnSpc>
        <a:spcBef>
          <a:spcPct val="0"/>
        </a:spcBef>
        <a:buNone/>
        <a:defRPr sz="78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016" indent="-406016" algn="l" defTabSz="1624066" rtl="0" eaLnBrk="1" latinLnBrk="0" hangingPunct="1">
        <a:lnSpc>
          <a:spcPct val="90000"/>
        </a:lnSpc>
        <a:spcBef>
          <a:spcPts val="1776"/>
        </a:spcBef>
        <a:buFont typeface="Arial"/>
        <a:buChar char="•"/>
        <a:defRPr sz="4973" kern="1200">
          <a:solidFill>
            <a:schemeClr val="tx1"/>
          </a:solidFill>
          <a:latin typeface="+mn-lt"/>
          <a:ea typeface="+mn-ea"/>
          <a:cs typeface="+mn-cs"/>
        </a:defRPr>
      </a:lvl1pPr>
      <a:lvl2pPr marL="1218049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4263" kern="1200">
          <a:solidFill>
            <a:schemeClr val="tx1"/>
          </a:solidFill>
          <a:latin typeface="+mn-lt"/>
          <a:ea typeface="+mn-ea"/>
          <a:cs typeface="+mn-cs"/>
        </a:defRPr>
      </a:lvl2pPr>
      <a:lvl3pPr marL="2030082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552" kern="1200">
          <a:solidFill>
            <a:schemeClr val="tx1"/>
          </a:solidFill>
          <a:latin typeface="+mn-lt"/>
          <a:ea typeface="+mn-ea"/>
          <a:cs typeface="+mn-cs"/>
        </a:defRPr>
      </a:lvl3pPr>
      <a:lvl4pPr marL="2842115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654148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466181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5278214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6090247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902280" indent="-406016" algn="l" defTabSz="1624066" rtl="0" eaLnBrk="1" latinLnBrk="0" hangingPunct="1">
        <a:lnSpc>
          <a:spcPct val="90000"/>
        </a:lnSpc>
        <a:spcBef>
          <a:spcPts val="888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812033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624066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3pPr>
      <a:lvl4pPr marL="2436099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248132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060165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4872198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5684230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496263" algn="l" defTabSz="16240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84045" y="8597918"/>
            <a:ext cx="1114777" cy="503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>
              <a:defRPr sz="2933" b="1">
                <a:solidFill>
                  <a:schemeClr val="hlink"/>
                </a:solidFill>
              </a:defRPr>
            </a:lvl1pPr>
          </a:lstStyle>
          <a:p>
            <a:fld id="{204D735E-41D8-4774-ADEA-1218D38F2738}" type="slidenum">
              <a:rPr lang="ru-RU" altLang="ru-RU">
                <a:solidFill>
                  <a:srgbClr val="0032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ru-RU" altLang="ru-RU">
              <a:solidFill>
                <a:srgbClr val="0032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2558" y="1500731"/>
            <a:ext cx="14977532" cy="6864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32558" y="1"/>
            <a:ext cx="13569244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pic>
        <p:nvPicPr>
          <p:cNvPr id="1029" name="navigation8" descr="ujkm,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490" y="141818"/>
            <a:ext cx="1577621" cy="104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78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charset="0"/>
          <a:cs typeface="Arial" charset="0"/>
        </a:defRPr>
      </a:lvl5pPr>
      <a:lvl6pPr marL="608817" algn="l" rtl="0" fontAlgn="base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charset="0"/>
          <a:cs typeface="Arial" charset="0"/>
        </a:defRPr>
      </a:lvl6pPr>
      <a:lvl7pPr marL="1217620" algn="l" rtl="0" fontAlgn="base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charset="0"/>
          <a:cs typeface="Arial" charset="0"/>
        </a:defRPr>
      </a:lvl7pPr>
      <a:lvl8pPr marL="1826430" algn="l" rtl="0" fontAlgn="base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charset="0"/>
          <a:cs typeface="Arial" charset="0"/>
        </a:defRPr>
      </a:lvl8pPr>
      <a:lvl9pPr marL="2435240" algn="l" rtl="0" fontAlgn="base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240989" indent="-240989" algn="l" rtl="0" eaLnBrk="0" fontAlgn="base" hangingPunct="0">
        <a:lnSpc>
          <a:spcPct val="110000"/>
        </a:lnSpc>
        <a:spcBef>
          <a:spcPct val="40000"/>
        </a:spcBef>
        <a:spcAft>
          <a:spcPct val="20000"/>
        </a:spcAft>
        <a:buBlip>
          <a:blip r:embed="rId15"/>
        </a:buBlip>
        <a:defRPr sz="2133">
          <a:solidFill>
            <a:schemeClr val="tx1"/>
          </a:solidFill>
          <a:latin typeface="+mn-lt"/>
          <a:ea typeface="+mn-ea"/>
          <a:cs typeface="+mn-cs"/>
        </a:defRPr>
      </a:lvl1pPr>
      <a:lvl2pPr marL="479863" indent="-236759" algn="l" rtl="0" eaLnBrk="0" fontAlgn="base" hangingPunct="0">
        <a:lnSpc>
          <a:spcPct val="110000"/>
        </a:lnSpc>
        <a:spcBef>
          <a:spcPct val="0"/>
        </a:spcBef>
        <a:spcAft>
          <a:spcPct val="20000"/>
        </a:spcAft>
        <a:buBlip>
          <a:blip r:embed="rId16"/>
        </a:buBlip>
        <a:defRPr sz="1867">
          <a:solidFill>
            <a:schemeClr val="tx1"/>
          </a:solidFill>
          <a:latin typeface="+mn-lt"/>
          <a:cs typeface="+mn-cs"/>
        </a:defRPr>
      </a:lvl2pPr>
      <a:lvl3pPr marL="1547391" indent="-357254" algn="l" rtl="0" eaLnBrk="0" fontAlgn="base" hangingPunct="0">
        <a:spcBef>
          <a:spcPct val="0"/>
        </a:spcBef>
        <a:spcAft>
          <a:spcPct val="30000"/>
        </a:spcAft>
        <a:buBlip>
          <a:blip r:embed="rId16"/>
        </a:buBlip>
        <a:defRPr sz="2933">
          <a:solidFill>
            <a:schemeClr val="tx1"/>
          </a:solidFill>
          <a:latin typeface="+mn-lt"/>
          <a:cs typeface="+mn-cs"/>
        </a:defRPr>
      </a:lvl3pPr>
      <a:lvl4pPr marL="2217506" indent="-304400" algn="l" rtl="0" eaLnBrk="0" fontAlgn="base" hangingPunct="0">
        <a:spcBef>
          <a:spcPct val="20000"/>
        </a:spcBef>
        <a:spcAft>
          <a:spcPct val="0"/>
        </a:spcAft>
        <a:buChar char="–"/>
        <a:defRPr sz="2667">
          <a:solidFill>
            <a:schemeClr val="tx1"/>
          </a:solidFill>
          <a:latin typeface="+mn-lt"/>
          <a:cs typeface="+mn-cs"/>
        </a:defRPr>
      </a:lvl4pPr>
      <a:lvl5pPr marL="2760784" indent="-304400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cs typeface="+mn-cs"/>
        </a:defRPr>
      </a:lvl5pPr>
      <a:lvl6pPr marL="3369594" indent="-304400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cs typeface="+mn-cs"/>
        </a:defRPr>
      </a:lvl6pPr>
      <a:lvl7pPr marL="3978403" indent="-304400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cs typeface="+mn-cs"/>
        </a:defRPr>
      </a:lvl7pPr>
      <a:lvl8pPr marL="4587213" indent="-304400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cs typeface="+mn-cs"/>
        </a:defRPr>
      </a:lvl8pPr>
      <a:lvl9pPr marL="5196023" indent="-304400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12176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817" algn="l" defTabSz="12176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620" algn="l" defTabSz="12176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430" algn="l" defTabSz="12176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240" algn="l" defTabSz="12176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051" algn="l" defTabSz="12176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2859" algn="l" defTabSz="12176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1671" algn="l" defTabSz="12176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0480" algn="l" defTabSz="12176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84032" y="8597937"/>
            <a:ext cx="1114777" cy="5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FontTx/>
              <a:buNone/>
              <a:defRPr sz="2933" b="1">
                <a:solidFill>
                  <a:schemeClr val="hlink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1C587B52-5E22-4EFA-8BCD-7D3467DA6868}" type="slidenum">
              <a:rPr lang="ru-RU">
                <a:solidFill>
                  <a:srgbClr val="003274"/>
                </a:solidFill>
              </a:rPr>
              <a:pPr fontAlgn="base">
                <a:spcBef>
                  <a:spcPct val="0"/>
                </a:spcBef>
                <a:defRPr/>
              </a:pPr>
              <a:t>‹#›</a:t>
            </a:fld>
            <a:endParaRPr lang="ru-RU">
              <a:solidFill>
                <a:srgbClr val="003274"/>
              </a:solidFill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2558" y="1500718"/>
            <a:ext cx="14977532" cy="68643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2558" y="1"/>
            <a:ext cx="13569244" cy="1282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pic>
        <p:nvPicPr>
          <p:cNvPr id="1029" name="Picture 6" descr="ujkm,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4232470" y="141818"/>
            <a:ext cx="1577621" cy="104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752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pitchFamily="34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pitchFamily="34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pitchFamily="34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pitchFamily="34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2667" b="1">
          <a:solidFill>
            <a:schemeClr val="hlink"/>
          </a:solidFill>
          <a:latin typeface="Arial" pitchFamily="34" charset="0"/>
        </a:defRPr>
      </a:lvl9pPr>
    </p:titleStyle>
    <p:bodyStyle>
      <a:lvl1pPr marL="241294" indent="-241294" algn="l" rtl="0" eaLnBrk="0" fontAlgn="base" hangingPunct="0">
        <a:lnSpc>
          <a:spcPct val="110000"/>
        </a:lnSpc>
        <a:spcBef>
          <a:spcPct val="40000"/>
        </a:spcBef>
        <a:spcAft>
          <a:spcPct val="20000"/>
        </a:spcAft>
        <a:buBlip>
          <a:blip r:embed="rId18"/>
        </a:buBlip>
        <a:defRPr sz="2133">
          <a:solidFill>
            <a:schemeClr val="tx1"/>
          </a:solidFill>
          <a:latin typeface="+mn-lt"/>
          <a:ea typeface="+mn-ea"/>
          <a:cs typeface="+mn-cs"/>
        </a:defRPr>
      </a:lvl1pPr>
      <a:lvl2pPr marL="480472" indent="-237061" algn="l" rtl="0" eaLnBrk="0" fontAlgn="base" hangingPunct="0">
        <a:lnSpc>
          <a:spcPct val="110000"/>
        </a:lnSpc>
        <a:spcBef>
          <a:spcPct val="0"/>
        </a:spcBef>
        <a:spcAft>
          <a:spcPct val="20000"/>
        </a:spcAft>
        <a:buBlip>
          <a:blip r:embed="rId19"/>
        </a:buBlip>
        <a:defRPr sz="1867">
          <a:solidFill>
            <a:schemeClr val="tx1"/>
          </a:solidFill>
          <a:latin typeface="+mn-lt"/>
        </a:defRPr>
      </a:lvl2pPr>
      <a:lvl3pPr marL="1549361" indent="-357708" algn="l" rtl="0" eaLnBrk="0" fontAlgn="base" hangingPunct="0">
        <a:spcBef>
          <a:spcPct val="0"/>
        </a:spcBef>
        <a:spcAft>
          <a:spcPct val="30000"/>
        </a:spcAft>
        <a:buBlip>
          <a:blip r:embed="rId19"/>
        </a:buBlip>
        <a:defRPr sz="2933">
          <a:solidFill>
            <a:schemeClr val="tx1"/>
          </a:solidFill>
          <a:latin typeface="+mn-lt"/>
        </a:defRPr>
      </a:lvl3pPr>
      <a:lvl4pPr marL="2220328" indent="-304792" algn="l" rtl="0" eaLnBrk="0" fontAlgn="base" hangingPunct="0">
        <a:spcBef>
          <a:spcPct val="20000"/>
        </a:spcBef>
        <a:spcAft>
          <a:spcPct val="0"/>
        </a:spcAft>
        <a:buChar char="–"/>
        <a:defRPr sz="2667">
          <a:solidFill>
            <a:schemeClr val="tx1"/>
          </a:solidFill>
          <a:latin typeface="+mn-lt"/>
        </a:defRPr>
      </a:lvl4pPr>
      <a:lvl5pPr marL="2764298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5pPr>
      <a:lvl6pPr marL="3373882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6pPr>
      <a:lvl7pPr marL="3983467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7pPr>
      <a:lvl8pPr marL="4593052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8pPr>
      <a:lvl9pPr marL="5202637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/>
          </p:nvPr>
        </p:nvGraphicFramePr>
        <p:xfrm>
          <a:off x="0" y="0"/>
          <a:ext cx="287972" cy="215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87972" cy="2159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4697013" y="2641269"/>
            <a:ext cx="286456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>
                <a:solidFill>
                  <a:srgbClr val="000000"/>
                </a:solidFill>
              </a:rPr>
              <a:t>Last Modified 12.30.2014 4:54 PM Russia TZ 2 Standard Time</a:t>
            </a:r>
            <a:endParaRPr lang="ru-RU" sz="2133" dirty="0">
              <a:solidFill>
                <a:srgbClr val="000000"/>
              </a:solidFill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4869336" y="5598576"/>
            <a:ext cx="251992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000000"/>
                </a:solidFill>
              </a:rPr>
              <a:t>Printed 12.5.2014 2:43 AM Russia TZ 2 Standard Time</a:t>
            </a:r>
            <a:endParaRPr lang="ru-RU" sz="2133" dirty="0">
              <a:solidFill>
                <a:srgbClr val="000000"/>
              </a:solidFill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34951" y="2654223"/>
            <a:ext cx="7804032" cy="1674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234660" y="449541"/>
            <a:ext cx="12119618" cy="397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2234660" y="36716"/>
            <a:ext cx="883127" cy="287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867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215988" y="1262214"/>
            <a:ext cx="1563397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133" dirty="0">
                <a:solidFill>
                  <a:srgbClr val="808080"/>
                </a:solidFill>
              </a:rPr>
              <a:t>Unit of measure</a:t>
            </a:r>
          </a:p>
        </p:txBody>
      </p:sp>
      <p:sp>
        <p:nvSpPr>
          <p:cNvPr id="13" name="McK 4. Footnote" hidden="1"/>
          <p:cNvSpPr txBox="1">
            <a:spLocks noChangeArrowheads="1"/>
          </p:cNvSpPr>
          <p:nvPr/>
        </p:nvSpPr>
        <p:spPr bwMode="auto">
          <a:xfrm>
            <a:off x="215981" y="8356568"/>
            <a:ext cx="15507271" cy="20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333" dirty="0">
                <a:solidFill>
                  <a:srgbClr val="000000"/>
                </a:solidFill>
                <a:latin typeface="Arial"/>
              </a:rPr>
              <a:t>1 Сноска</a:t>
            </a:r>
          </a:p>
        </p:txBody>
      </p:sp>
      <p:sp>
        <p:nvSpPr>
          <p:cNvPr id="14" name="McK 5. Source" hidden="1"/>
          <p:cNvSpPr>
            <a:spLocks noChangeArrowheads="1"/>
          </p:cNvSpPr>
          <p:nvPr/>
        </p:nvSpPr>
        <p:spPr bwMode="auto">
          <a:xfrm>
            <a:off x="215979" y="8771461"/>
            <a:ext cx="12449013" cy="20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/>
          <a:p>
            <a:pPr marL="828841" indent="-828841" defTabSz="1217358" fontAlgn="base">
              <a:spcBef>
                <a:spcPct val="0"/>
              </a:spcBef>
              <a:spcAft>
                <a:spcPct val="0"/>
              </a:spcAft>
              <a:tabLst>
                <a:tab pos="833157" algn="l"/>
              </a:tabLst>
            </a:pPr>
            <a:r>
              <a:rPr lang="ru-RU" sz="1333" dirty="0">
                <a:solidFill>
                  <a:srgbClr val="000000"/>
                </a:solidFill>
              </a:rPr>
              <a:t>ИСТОЧНИК: источник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634951" y="1548478"/>
            <a:ext cx="7734919" cy="675973"/>
            <a:chOff x="915" y="717"/>
            <a:chExt cx="2686" cy="313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7"/>
              <a:ext cx="2686" cy="31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2133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2133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215979" y="8606245"/>
            <a:ext cx="15807577" cy="0"/>
          </a:xfrm>
          <a:prstGeom prst="line">
            <a:avLst/>
          </a:prstGeom>
          <a:noFill/>
          <a:ln w="9525">
            <a:solidFill>
              <a:schemeClr val="accent5">
                <a:lumMod val="50000"/>
              </a:schemeClr>
            </a:solidFill>
            <a:round/>
            <a:headEnd type="none" w="lg" len="lg"/>
            <a:tailEnd type="none" w="lg" len="lg"/>
          </a:ln>
        </p:spPr>
        <p:txBody>
          <a:bodyPr wrap="none" lIns="124328" tIns="124328" rIns="124328" bIns="12432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229657" y="1202931"/>
            <a:ext cx="15796686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round/>
            <a:headEnd type="none" w="lg" len="lg"/>
            <a:tailEnd type="none" w="lg" len="lg"/>
          </a:ln>
        </p:spPr>
        <p:txBody>
          <a:bodyPr wrap="none" lIns="124328" tIns="124328" rIns="124328" bIns="12432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8" name="navigation8" descr="ujkm,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539241" y="56603"/>
            <a:ext cx="1609760" cy="1069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58" y="158668"/>
            <a:ext cx="1818199" cy="97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45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</p:sldLayoutIdLst>
  <p:hf hdr="0" dt="0"/>
  <p:txStyles>
    <p:titleStyle>
      <a:lvl1pPr algn="l" defTabSz="1217358" rtl="0" eaLnBrk="1" fontAlgn="base" hangingPunct="1">
        <a:spcBef>
          <a:spcPct val="0"/>
        </a:spcBef>
        <a:spcAft>
          <a:spcPct val="0"/>
        </a:spcAft>
        <a:tabLst>
          <a:tab pos="485649" algn="l"/>
        </a:tabLst>
        <a:defRPr sz="2533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217358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217358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217358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217358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21626" algn="l" defTabSz="1217358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43258" algn="l" defTabSz="1217358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64891" algn="l" defTabSz="1217358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86519" algn="l" defTabSz="1217358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1217358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2133">
          <a:solidFill>
            <a:schemeClr val="tx1"/>
          </a:solidFill>
          <a:latin typeface="+mn-lt"/>
          <a:ea typeface="+mn-ea"/>
          <a:cs typeface="+mn-cs"/>
        </a:defRPr>
      </a:lvl1pPr>
      <a:lvl2pPr marL="263331" indent="-261172" algn="l" defTabSz="121735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2133">
          <a:solidFill>
            <a:schemeClr val="tx1"/>
          </a:solidFill>
          <a:latin typeface="+mn-lt"/>
        </a:defRPr>
      </a:lvl2pPr>
      <a:lvl3pPr marL="621626" indent="-356143" algn="l" defTabSz="121735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2133">
          <a:solidFill>
            <a:schemeClr val="tx1"/>
          </a:solidFill>
          <a:latin typeface="+mn-lt"/>
        </a:defRPr>
      </a:lvl3pPr>
      <a:lvl4pPr marL="835316" indent="-211528" algn="l" defTabSz="121735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2133">
          <a:solidFill>
            <a:schemeClr val="tx1"/>
          </a:solidFill>
          <a:latin typeface="+mn-lt"/>
        </a:defRPr>
      </a:lvl4pPr>
      <a:lvl5pPr marL="1019472" indent="-176992" algn="l" defTabSz="121735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>
          <a:solidFill>
            <a:schemeClr val="tx1"/>
          </a:solidFill>
          <a:latin typeface="+mn-lt"/>
        </a:defRPr>
      </a:lvl5pPr>
      <a:lvl6pPr marL="1019472" indent="-176992" algn="l" defTabSz="121735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>
          <a:solidFill>
            <a:schemeClr val="tx1"/>
          </a:solidFill>
          <a:latin typeface="+mn-lt"/>
        </a:defRPr>
      </a:lvl6pPr>
      <a:lvl7pPr marL="1019472" indent="-176992" algn="l" defTabSz="121735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>
          <a:solidFill>
            <a:schemeClr val="tx1"/>
          </a:solidFill>
          <a:latin typeface="+mn-lt"/>
        </a:defRPr>
      </a:lvl7pPr>
      <a:lvl8pPr marL="1019472" indent="-176992" algn="l" defTabSz="121735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>
          <a:solidFill>
            <a:schemeClr val="tx1"/>
          </a:solidFill>
          <a:latin typeface="+mn-lt"/>
        </a:defRPr>
      </a:lvl8pPr>
      <a:lvl9pPr marL="1019472" indent="-176992" algn="l" defTabSz="121735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43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26" algn="l" defTabSz="1243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43258" algn="l" defTabSz="1243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64891" algn="l" defTabSz="1243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86519" algn="l" defTabSz="1243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108150" algn="l" defTabSz="1243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29776" algn="l" defTabSz="1243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51407" algn="l" defTabSz="1243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73040" algn="l" defTabSz="1243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84025" y="8597906"/>
            <a:ext cx="1114777" cy="5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defRPr sz="2900" b="1" i="0">
                <a:solidFill>
                  <a:schemeClr val="hlink"/>
                </a:solidFill>
              </a:defRPr>
            </a:lvl1pPr>
          </a:lstStyle>
          <a:p>
            <a:pPr defTabSz="1219137" fontAlgn="auto">
              <a:spcBef>
                <a:spcPts val="0"/>
              </a:spcBef>
              <a:spcAft>
                <a:spcPts val="0"/>
              </a:spcAft>
            </a:pPr>
            <a:fld id="{CCEA2A6F-C161-4685-A981-1E1E3291A9A5}" type="slidenum">
              <a:rPr lang="ru-RU" smtClean="0">
                <a:solidFill>
                  <a:srgbClr val="003274"/>
                </a:solidFill>
                <a:latin typeface="Arial"/>
              </a:rPr>
              <a:pPr defTabSz="1219137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srgbClr val="003274"/>
              </a:solidFill>
              <a:latin typeface="Arial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2558" y="1500720"/>
            <a:ext cx="14977532" cy="686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32558" y="2"/>
            <a:ext cx="13569244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pic>
        <p:nvPicPr>
          <p:cNvPr id="1029" name="navigation8" descr="ujkm,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468" y="141820"/>
            <a:ext cx="1577621" cy="104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5pPr>
      <a:lvl6pPr marL="609568" algn="l" rtl="0" fontAlgn="base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6pPr>
      <a:lvl7pPr marL="1219137" algn="l" rtl="0" fontAlgn="base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7pPr>
      <a:lvl8pPr marL="1828706" algn="l" rtl="0" fontAlgn="base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8pPr>
      <a:lvl9pPr marL="2438272" algn="l" rtl="0" fontAlgn="base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241289" indent="-241289" algn="l" rtl="0" eaLnBrk="0" fontAlgn="base" hangingPunct="0">
        <a:lnSpc>
          <a:spcPct val="110000"/>
        </a:lnSpc>
        <a:spcBef>
          <a:spcPct val="40000"/>
        </a:spcBef>
        <a:spcAft>
          <a:spcPct val="20000"/>
        </a:spcAft>
        <a:buBlip>
          <a:blip r:embed="rId15"/>
        </a:buBlip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480460" indent="-237055" algn="l" rtl="0" eaLnBrk="0" fontAlgn="base" hangingPunct="0">
        <a:lnSpc>
          <a:spcPct val="110000"/>
        </a:lnSpc>
        <a:spcBef>
          <a:spcPct val="0"/>
        </a:spcBef>
        <a:spcAft>
          <a:spcPct val="20000"/>
        </a:spcAft>
        <a:buBlip>
          <a:blip r:embed="rId16"/>
        </a:buBlip>
        <a:defRPr sz="1900">
          <a:solidFill>
            <a:schemeClr val="tx1"/>
          </a:solidFill>
          <a:latin typeface="+mn-lt"/>
          <a:cs typeface="+mn-cs"/>
        </a:defRPr>
      </a:lvl2pPr>
      <a:lvl3pPr marL="1549319" indent="-357698" algn="l" rtl="0" eaLnBrk="0" fontAlgn="base" hangingPunct="0">
        <a:spcBef>
          <a:spcPct val="0"/>
        </a:spcBef>
        <a:spcAft>
          <a:spcPct val="30000"/>
        </a:spcAft>
        <a:buBlip>
          <a:blip r:embed="rId16"/>
        </a:buBlip>
        <a:defRPr sz="2900">
          <a:solidFill>
            <a:schemeClr val="tx1"/>
          </a:solidFill>
          <a:latin typeface="+mn-lt"/>
          <a:cs typeface="+mn-cs"/>
        </a:defRPr>
      </a:lvl3pPr>
      <a:lvl4pPr marL="2220266" indent="-304784" algn="l" rtl="0" eaLnBrk="0" fontAlgn="base" hangingPunct="0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  <a:cs typeface="+mn-cs"/>
        </a:defRPr>
      </a:lvl4pPr>
      <a:lvl5pPr marL="2764224" indent="-304784" algn="l" rtl="0" eaLnBrk="0" fontAlgn="base" hangingPunct="0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5pPr>
      <a:lvl6pPr marL="3373792" indent="-304784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6pPr>
      <a:lvl7pPr marL="3983360" indent="-304784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7pPr>
      <a:lvl8pPr marL="4592927" indent="-304784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8pPr>
      <a:lvl9pPr marL="5202496" indent="-304784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8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7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6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2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1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1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78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48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84025" y="8597906"/>
            <a:ext cx="1114777" cy="5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defRPr sz="2900" b="1" i="0">
                <a:solidFill>
                  <a:schemeClr val="hlink"/>
                </a:solidFill>
              </a:defRPr>
            </a:lvl1pPr>
          </a:lstStyle>
          <a:p>
            <a:pPr defTabSz="1219137" fontAlgn="auto">
              <a:spcBef>
                <a:spcPts val="0"/>
              </a:spcBef>
              <a:spcAft>
                <a:spcPts val="0"/>
              </a:spcAft>
            </a:pPr>
            <a:fld id="{CCEA2A6F-C161-4685-A981-1E1E3291A9A5}" type="slidenum">
              <a:rPr lang="ru-RU" smtClean="0">
                <a:solidFill>
                  <a:srgbClr val="003274"/>
                </a:solidFill>
                <a:latin typeface="Arial"/>
              </a:rPr>
              <a:pPr defTabSz="1219137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srgbClr val="003274"/>
              </a:solidFill>
              <a:latin typeface="Arial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2558" y="1500720"/>
            <a:ext cx="14977532" cy="686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32558" y="2"/>
            <a:ext cx="13569244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pic>
        <p:nvPicPr>
          <p:cNvPr id="1029" name="navigation8" descr="ujkm,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468" y="141820"/>
            <a:ext cx="1577621" cy="104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5pPr>
      <a:lvl6pPr marL="609568" algn="l" rtl="0" fontAlgn="base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6pPr>
      <a:lvl7pPr marL="1219137" algn="l" rtl="0" fontAlgn="base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7pPr>
      <a:lvl8pPr marL="1828706" algn="l" rtl="0" fontAlgn="base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8pPr>
      <a:lvl9pPr marL="2438272" algn="l" rtl="0" fontAlgn="base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241289" indent="-241289" algn="l" rtl="0" eaLnBrk="0" fontAlgn="base" hangingPunct="0">
        <a:lnSpc>
          <a:spcPct val="110000"/>
        </a:lnSpc>
        <a:spcBef>
          <a:spcPct val="40000"/>
        </a:spcBef>
        <a:spcAft>
          <a:spcPct val="20000"/>
        </a:spcAft>
        <a:buBlip>
          <a:blip r:embed="rId16"/>
        </a:buBlip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480460" indent="-237055" algn="l" rtl="0" eaLnBrk="0" fontAlgn="base" hangingPunct="0">
        <a:lnSpc>
          <a:spcPct val="110000"/>
        </a:lnSpc>
        <a:spcBef>
          <a:spcPct val="0"/>
        </a:spcBef>
        <a:spcAft>
          <a:spcPct val="20000"/>
        </a:spcAft>
        <a:buBlip>
          <a:blip r:embed="rId17"/>
        </a:buBlip>
        <a:defRPr sz="1900">
          <a:solidFill>
            <a:schemeClr val="tx1"/>
          </a:solidFill>
          <a:latin typeface="+mn-lt"/>
          <a:cs typeface="+mn-cs"/>
        </a:defRPr>
      </a:lvl2pPr>
      <a:lvl3pPr marL="1549319" indent="-357698" algn="l" rtl="0" eaLnBrk="0" fontAlgn="base" hangingPunct="0">
        <a:spcBef>
          <a:spcPct val="0"/>
        </a:spcBef>
        <a:spcAft>
          <a:spcPct val="30000"/>
        </a:spcAft>
        <a:buBlip>
          <a:blip r:embed="rId17"/>
        </a:buBlip>
        <a:defRPr sz="2900">
          <a:solidFill>
            <a:schemeClr val="tx1"/>
          </a:solidFill>
          <a:latin typeface="+mn-lt"/>
          <a:cs typeface="+mn-cs"/>
        </a:defRPr>
      </a:lvl3pPr>
      <a:lvl4pPr marL="2220266" indent="-304784" algn="l" rtl="0" eaLnBrk="0" fontAlgn="base" hangingPunct="0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  <a:cs typeface="+mn-cs"/>
        </a:defRPr>
      </a:lvl4pPr>
      <a:lvl5pPr marL="2764224" indent="-304784" algn="l" rtl="0" eaLnBrk="0" fontAlgn="base" hangingPunct="0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5pPr>
      <a:lvl6pPr marL="3373792" indent="-304784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6pPr>
      <a:lvl7pPr marL="3983360" indent="-304784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7pPr>
      <a:lvl8pPr marL="4592927" indent="-304784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8pPr>
      <a:lvl9pPr marL="5202496" indent="-304784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8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7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6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2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1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1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78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48" algn="l" defTabSz="12191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84023" y="8597901"/>
            <a:ext cx="1114777" cy="5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defRPr sz="3500" b="1" smtClean="0">
                <a:solidFill>
                  <a:schemeClr val="hlink"/>
                </a:solidFill>
              </a:defRPr>
            </a:lvl1pPr>
          </a:lstStyle>
          <a:p>
            <a:pPr>
              <a:defRPr/>
            </a:pPr>
            <a:fld id="{91078501-F6C3-46BA-B6FF-72D1C5DEC396}" type="slidenum">
              <a:rPr lang="ru-RU" altLang="ru-RU">
                <a:solidFill>
                  <a:srgbClr val="003274"/>
                </a:solidFill>
                <a:latin typeface="Arial" charset="0"/>
              </a:rPr>
              <a:pPr>
                <a:defRPr/>
              </a:pPr>
              <a:t>‹#›</a:t>
            </a:fld>
            <a:endParaRPr lang="ru-RU" altLang="ru-RU">
              <a:solidFill>
                <a:srgbClr val="003274"/>
              </a:solidFill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2557" y="1500718"/>
            <a:ext cx="14977532" cy="686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32557" y="1"/>
            <a:ext cx="13569244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pic>
        <p:nvPicPr>
          <p:cNvPr id="1029" name="navigation8" descr="ujkm,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468" y="141818"/>
            <a:ext cx="1577621" cy="104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55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5pPr>
      <a:lvl6pPr marL="725714" algn="l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6pPr>
      <a:lvl7pPr marL="1451427" algn="l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7pPr>
      <a:lvl8pPr marL="2177141" algn="l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8pPr>
      <a:lvl9pPr marL="2902854" algn="l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287262" indent="-287262" algn="l" rtl="0" eaLnBrk="0" fontAlgn="base" hangingPunct="0">
        <a:lnSpc>
          <a:spcPct val="110000"/>
        </a:lnSpc>
        <a:spcBef>
          <a:spcPct val="40000"/>
        </a:spcBef>
        <a:spcAft>
          <a:spcPct val="20000"/>
        </a:spcAft>
        <a:buBlip>
          <a:blip r:embed="rId15"/>
        </a:buBlip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72004" indent="-282222" algn="l" rtl="0" eaLnBrk="0" fontAlgn="base" hangingPunct="0">
        <a:lnSpc>
          <a:spcPct val="110000"/>
        </a:lnSpc>
        <a:spcBef>
          <a:spcPct val="0"/>
        </a:spcBef>
        <a:spcAft>
          <a:spcPct val="20000"/>
        </a:spcAft>
        <a:buBlip>
          <a:blip r:embed="rId16"/>
        </a:buBlip>
        <a:defRPr sz="2200">
          <a:solidFill>
            <a:schemeClr val="tx1"/>
          </a:solidFill>
          <a:latin typeface="+mn-lt"/>
          <a:cs typeface="+mn-cs"/>
        </a:defRPr>
      </a:lvl2pPr>
      <a:lvl3pPr marL="1844522" indent="-425854" algn="l" rtl="0" eaLnBrk="0" fontAlgn="base" hangingPunct="0">
        <a:spcBef>
          <a:spcPct val="0"/>
        </a:spcBef>
        <a:spcAft>
          <a:spcPct val="30000"/>
        </a:spcAft>
        <a:buBlip>
          <a:blip r:embed="rId16"/>
        </a:buBlip>
        <a:defRPr sz="3500">
          <a:solidFill>
            <a:schemeClr val="tx1"/>
          </a:solidFill>
          <a:latin typeface="+mn-lt"/>
          <a:cs typeface="+mn-cs"/>
        </a:defRPr>
      </a:lvl3pPr>
      <a:lvl4pPr marL="2643312" indent="-362857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cs typeface="+mn-cs"/>
        </a:defRPr>
      </a:lvl4pPr>
      <a:lvl5pPr marL="3290909" indent="-362857" algn="l" rtl="0" eaLnBrk="0" fontAlgn="base" hangingPunct="0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5pPr>
      <a:lvl6pPr marL="4016623" indent="-362857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6pPr>
      <a:lvl7pPr marL="4742337" indent="-362857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7pPr>
      <a:lvl8pPr marL="5468050" indent="-362857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8pPr>
      <a:lvl9pPr marL="6193764" indent="-362857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5714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427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77141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02854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28568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54281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79995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05708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84025" y="8597903"/>
            <a:ext cx="1114777" cy="5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defRPr sz="2900" b="1" i="0">
                <a:solidFill>
                  <a:schemeClr val="hlink"/>
                </a:solidFill>
              </a:defRPr>
            </a:lvl1pPr>
          </a:lstStyle>
          <a:p>
            <a:pPr defTabSz="1219140" fontAlgn="auto">
              <a:spcBef>
                <a:spcPts val="0"/>
              </a:spcBef>
              <a:spcAft>
                <a:spcPts val="0"/>
              </a:spcAft>
            </a:pPr>
            <a:fld id="{CCEA2A6F-C161-4685-A981-1E1E3291A9A5}" type="slidenum">
              <a:rPr lang="ru-RU" smtClean="0">
                <a:solidFill>
                  <a:srgbClr val="003274"/>
                </a:solidFill>
                <a:latin typeface="Arial"/>
              </a:rPr>
              <a:pPr defTabSz="121914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srgbClr val="003274"/>
              </a:solidFill>
              <a:latin typeface="Arial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2559" y="1500719"/>
            <a:ext cx="14977532" cy="686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32559" y="2"/>
            <a:ext cx="13569244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pic>
        <p:nvPicPr>
          <p:cNvPr id="1029" name="navigation8" descr="ujkm,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468" y="141819"/>
            <a:ext cx="1577621" cy="104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67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5pPr>
      <a:lvl6pPr marL="609570" algn="l" rtl="0" fontAlgn="base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6pPr>
      <a:lvl7pPr marL="1219140" algn="l" rtl="0" fontAlgn="base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7pPr>
      <a:lvl8pPr marL="1828709" algn="l" rtl="0" fontAlgn="base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8pPr>
      <a:lvl9pPr marL="2438278" algn="l" rtl="0" fontAlgn="base">
        <a:spcBef>
          <a:spcPct val="0"/>
        </a:spcBef>
        <a:spcAft>
          <a:spcPct val="0"/>
        </a:spcAft>
        <a:defRPr sz="2700"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241289" indent="-241289" algn="l" rtl="0" eaLnBrk="0" fontAlgn="base" hangingPunct="0">
        <a:lnSpc>
          <a:spcPct val="110000"/>
        </a:lnSpc>
        <a:spcBef>
          <a:spcPct val="40000"/>
        </a:spcBef>
        <a:spcAft>
          <a:spcPct val="20000"/>
        </a:spcAft>
        <a:buBlip>
          <a:blip r:embed="rId16"/>
        </a:buBlip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480460" indent="-237055" algn="l" rtl="0" eaLnBrk="0" fontAlgn="base" hangingPunct="0">
        <a:lnSpc>
          <a:spcPct val="110000"/>
        </a:lnSpc>
        <a:spcBef>
          <a:spcPct val="0"/>
        </a:spcBef>
        <a:spcAft>
          <a:spcPct val="20000"/>
        </a:spcAft>
        <a:buBlip>
          <a:blip r:embed="rId17"/>
        </a:buBlip>
        <a:defRPr sz="1900">
          <a:solidFill>
            <a:schemeClr val="tx1"/>
          </a:solidFill>
          <a:latin typeface="+mn-lt"/>
          <a:cs typeface="+mn-cs"/>
        </a:defRPr>
      </a:lvl2pPr>
      <a:lvl3pPr marL="1549323" indent="-357699" algn="l" rtl="0" eaLnBrk="0" fontAlgn="base" hangingPunct="0">
        <a:spcBef>
          <a:spcPct val="0"/>
        </a:spcBef>
        <a:spcAft>
          <a:spcPct val="30000"/>
        </a:spcAft>
        <a:buBlip>
          <a:blip r:embed="rId17"/>
        </a:buBlip>
        <a:defRPr sz="2900">
          <a:solidFill>
            <a:schemeClr val="tx1"/>
          </a:solidFill>
          <a:latin typeface="+mn-lt"/>
          <a:cs typeface="+mn-cs"/>
        </a:defRPr>
      </a:lvl3pPr>
      <a:lvl4pPr marL="2220272" indent="-304784" algn="l" rtl="0" eaLnBrk="0" fontAlgn="base" hangingPunct="0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  <a:cs typeface="+mn-cs"/>
        </a:defRPr>
      </a:lvl4pPr>
      <a:lvl5pPr marL="2764230" indent="-304784" algn="l" rtl="0" eaLnBrk="0" fontAlgn="base" hangingPunct="0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5pPr>
      <a:lvl6pPr marL="3373798" indent="-304784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6pPr>
      <a:lvl7pPr marL="3983367" indent="-304784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7pPr>
      <a:lvl8pPr marL="4592937" indent="-304784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8pPr>
      <a:lvl9pPr marL="5202507" indent="-304784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84023" y="8597902"/>
            <a:ext cx="1114777" cy="5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FontTx/>
              <a:buNone/>
              <a:defRPr sz="3500" b="1">
                <a:solidFill>
                  <a:schemeClr val="hlink"/>
                </a:solidFill>
                <a:latin typeface="+mn-lt"/>
                <a:cs typeface="+mn-cs"/>
              </a:defRPr>
            </a:lvl1pPr>
          </a:lstStyle>
          <a:p>
            <a:pPr eaLnBrk="1" hangingPunct="1">
              <a:defRPr/>
            </a:pPr>
            <a:fld id="{355292CF-8EF0-4300-95F1-3CD6CC55D917}" type="slidenum">
              <a:rPr lang="ru-RU">
                <a:solidFill>
                  <a:srgbClr val="003274"/>
                </a:solidFill>
              </a:rPr>
              <a:pPr eaLnBrk="1" hangingPunct="1">
                <a:defRPr/>
              </a:pPr>
              <a:t>‹#›</a:t>
            </a:fld>
            <a:endParaRPr lang="ru-RU" dirty="0">
              <a:solidFill>
                <a:srgbClr val="003274"/>
              </a:solidFill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2557" y="1500719"/>
            <a:ext cx="14977532" cy="686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2557" y="2"/>
            <a:ext cx="13569244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pic>
        <p:nvPicPr>
          <p:cNvPr id="1029" name="Picture 6" descr="ujkm,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468" y="141819"/>
            <a:ext cx="1577621" cy="104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98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pitchFamily="34" charset="0"/>
        </a:defRPr>
      </a:lvl5pPr>
      <a:lvl6pPr marL="725714" algn="l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pitchFamily="34" charset="0"/>
        </a:defRPr>
      </a:lvl6pPr>
      <a:lvl7pPr marL="1451426" algn="l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pitchFamily="34" charset="0"/>
        </a:defRPr>
      </a:lvl7pPr>
      <a:lvl8pPr marL="2177139" algn="l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pitchFamily="34" charset="0"/>
        </a:defRPr>
      </a:lvl8pPr>
      <a:lvl9pPr marL="2902851" algn="l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pitchFamily="34" charset="0"/>
        </a:defRPr>
      </a:lvl9pPr>
    </p:titleStyle>
    <p:bodyStyle>
      <a:lvl1pPr marL="287262" indent="-287262" algn="l" rtl="0" eaLnBrk="0" fontAlgn="base" hangingPunct="0">
        <a:lnSpc>
          <a:spcPct val="110000"/>
        </a:lnSpc>
        <a:spcBef>
          <a:spcPct val="40000"/>
        </a:spcBef>
        <a:spcAft>
          <a:spcPct val="20000"/>
        </a:spcAft>
        <a:buBlip>
          <a:blip r:embed="rId19"/>
        </a:buBlip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72004" indent="-282222" algn="l" rtl="0" eaLnBrk="0" fontAlgn="base" hangingPunct="0">
        <a:lnSpc>
          <a:spcPct val="110000"/>
        </a:lnSpc>
        <a:spcBef>
          <a:spcPct val="0"/>
        </a:spcBef>
        <a:spcAft>
          <a:spcPct val="20000"/>
        </a:spcAft>
        <a:buBlip>
          <a:blip r:embed="rId20"/>
        </a:buBlip>
        <a:defRPr sz="2200">
          <a:solidFill>
            <a:schemeClr val="tx1"/>
          </a:solidFill>
          <a:latin typeface="+mn-lt"/>
        </a:defRPr>
      </a:lvl2pPr>
      <a:lvl3pPr marL="1844520" indent="-425854" algn="l" rtl="0" eaLnBrk="0" fontAlgn="base" hangingPunct="0">
        <a:spcBef>
          <a:spcPct val="0"/>
        </a:spcBef>
        <a:spcAft>
          <a:spcPct val="30000"/>
        </a:spcAft>
        <a:buBlip>
          <a:blip r:embed="rId20"/>
        </a:buBlip>
        <a:defRPr sz="3500">
          <a:solidFill>
            <a:schemeClr val="tx1"/>
          </a:solidFill>
          <a:latin typeface="+mn-lt"/>
        </a:defRPr>
      </a:lvl3pPr>
      <a:lvl4pPr marL="2643310" indent="-362857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290906" indent="-362857" algn="l" rtl="0" eaLnBrk="0" fontAlgn="base" hangingPunct="0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4016618" indent="-362857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6pPr>
      <a:lvl7pPr marL="4742332" indent="-362857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7pPr>
      <a:lvl8pPr marL="5468045" indent="-362857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8pPr>
      <a:lvl9pPr marL="6193757" indent="-362857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14514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5714" algn="l" defTabSz="14514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426" algn="l" defTabSz="14514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77139" algn="l" defTabSz="14514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02851" algn="l" defTabSz="14514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28565" algn="l" defTabSz="14514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54277" algn="l" defTabSz="14514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79990" algn="l" defTabSz="14514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05702" algn="l" defTabSz="14514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589" y="204701"/>
            <a:ext cx="1002455" cy="963169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912754" y="8604449"/>
            <a:ext cx="896100" cy="45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r">
              <a:defRPr sz="25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411587" eaLnBrk="1" hangingPunct="1">
              <a:defRPr/>
            </a:pPr>
            <a:fld id="{671F52DB-673C-4812-A1B7-CAD3549D9649}" type="slidenum">
              <a:rPr lang="ru-RU" smtClean="0">
                <a:solidFill>
                  <a:srgbClr val="003272"/>
                </a:solidFill>
                <a:sym typeface="Arial"/>
              </a:rPr>
              <a:pPr defTabSz="1411587" eaLnBrk="1" hangingPunct="1">
                <a:defRPr/>
              </a:pPr>
              <a:t>‹#›</a:t>
            </a:fld>
            <a:endParaRPr lang="ru-RU" dirty="0">
              <a:solidFill>
                <a:srgbClr val="003272"/>
              </a:solidFill>
              <a:sym typeface="Arial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02736" y="3"/>
            <a:ext cx="13698414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0002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</p:sldLayoutIdLst>
  <p:transition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5pPr>
      <a:lvl6pPr marL="703522" algn="l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6pPr>
      <a:lvl7pPr marL="1407127" algn="l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7pPr>
      <a:lvl8pPr marL="2110723" algn="l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8pPr>
      <a:lvl9pPr marL="2814280" algn="l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278549" indent="-278549" algn="l" rtl="0" eaLnBrk="0" fontAlgn="base" hangingPunct="0">
        <a:lnSpc>
          <a:spcPct val="110000"/>
        </a:lnSpc>
        <a:spcBef>
          <a:spcPct val="40000"/>
        </a:spcBef>
        <a:spcAft>
          <a:spcPct val="20000"/>
        </a:spcAft>
        <a:buBlip>
          <a:blip r:embed="rId10"/>
        </a:buBlip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54598" indent="-273684" algn="l" rtl="0" eaLnBrk="0" fontAlgn="base" hangingPunct="0">
        <a:lnSpc>
          <a:spcPct val="110000"/>
        </a:lnSpc>
        <a:spcBef>
          <a:spcPct val="0"/>
        </a:spcBef>
        <a:spcAft>
          <a:spcPct val="20000"/>
        </a:spcAft>
        <a:buBlip>
          <a:blip r:embed="rId11"/>
        </a:buBlip>
        <a:defRPr sz="2200">
          <a:solidFill>
            <a:schemeClr val="tx1"/>
          </a:solidFill>
          <a:latin typeface="+mn-lt"/>
          <a:cs typeface="+mn-cs"/>
        </a:defRPr>
      </a:lvl2pPr>
      <a:lvl3pPr marL="1788249" indent="-412882" algn="l" rtl="0" eaLnBrk="0" fontAlgn="base" hangingPunct="0">
        <a:spcBef>
          <a:spcPct val="0"/>
        </a:spcBef>
        <a:spcAft>
          <a:spcPct val="30000"/>
        </a:spcAft>
        <a:buBlip>
          <a:blip r:embed="rId11"/>
        </a:buBlip>
        <a:defRPr sz="3500">
          <a:solidFill>
            <a:schemeClr val="tx1"/>
          </a:solidFill>
          <a:latin typeface="+mn-lt"/>
          <a:cs typeface="+mn-cs"/>
        </a:defRPr>
      </a:lvl3pPr>
      <a:lvl4pPr marL="2562656" indent="-351736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cs typeface="+mn-cs"/>
        </a:defRPr>
      </a:lvl4pPr>
      <a:lvl5pPr marL="3190510" indent="-351736" algn="l" rtl="0" eaLnBrk="0" fontAlgn="base" hangingPunct="0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5pPr>
      <a:lvl6pPr marL="3894061" indent="-351736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6pPr>
      <a:lvl7pPr marL="4597641" indent="-351736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7pPr>
      <a:lvl8pPr marL="5301212" indent="-351736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8pPr>
      <a:lvl9pPr marL="6004786" indent="-351736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14071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03522" algn="l" defTabSz="14071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07127" algn="l" defTabSz="14071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10723" algn="l" defTabSz="14071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814280" algn="l" defTabSz="14071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17865" algn="l" defTabSz="14071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21435" algn="l" defTabSz="14071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925013" algn="l" defTabSz="14071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28571" algn="l" defTabSz="14071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pos="249" userDrawn="1">
          <p15:clr>
            <a:srgbClr val="F26B43"/>
          </p15:clr>
        </p15:guide>
        <p15:guide id="3" pos="5511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84025" y="8597907"/>
            <a:ext cx="1114777" cy="5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defRPr sz="2175" b="1" i="0">
                <a:solidFill>
                  <a:schemeClr val="hlink"/>
                </a:solidFill>
              </a:defRPr>
            </a:lvl1pPr>
          </a:lstStyle>
          <a:p>
            <a:pPr defTabSz="914330" fontAlgn="auto">
              <a:spcBef>
                <a:spcPts val="0"/>
              </a:spcBef>
              <a:spcAft>
                <a:spcPts val="0"/>
              </a:spcAft>
            </a:pPr>
            <a:fld id="{CCEA2A6F-C161-4685-A981-1E1E3291A9A5}" type="slidenum">
              <a:rPr lang="ru-RU" smtClean="0">
                <a:solidFill>
                  <a:srgbClr val="003274"/>
                </a:solidFill>
                <a:latin typeface="Arial"/>
              </a:rPr>
              <a:pPr defTabSz="91433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srgbClr val="003274"/>
              </a:solidFill>
              <a:latin typeface="Arial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2558" y="1500720"/>
            <a:ext cx="14977532" cy="686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32558" y="3"/>
            <a:ext cx="13569244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pic>
        <p:nvPicPr>
          <p:cNvPr id="1029" name="navigation8" descr="ujkm,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468" y="141820"/>
            <a:ext cx="1577621" cy="104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23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Arial" charset="0"/>
          <a:cs typeface="Arial" charset="0"/>
        </a:defRPr>
      </a:lvl5pPr>
      <a:lvl6pPr marL="457165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Arial" charset="0"/>
          <a:cs typeface="Arial" charset="0"/>
        </a:defRPr>
      </a:lvl6pPr>
      <a:lvl7pPr marL="914330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Arial" charset="0"/>
          <a:cs typeface="Arial" charset="0"/>
        </a:defRPr>
      </a:lvl7pPr>
      <a:lvl8pPr marL="1371495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Arial" charset="0"/>
          <a:cs typeface="Arial" charset="0"/>
        </a:defRPr>
      </a:lvl8pPr>
      <a:lvl9pPr marL="1828658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180962" indent="-180962" algn="l" rtl="0" eaLnBrk="1" fontAlgn="base" hangingPunct="1">
        <a:lnSpc>
          <a:spcPct val="110000"/>
        </a:lnSpc>
        <a:spcBef>
          <a:spcPct val="40000"/>
        </a:spcBef>
        <a:spcAft>
          <a:spcPct val="20000"/>
        </a:spcAft>
        <a:buBlip>
          <a:blip r:embed="rId16"/>
        </a:buBlip>
        <a:defRPr sz="1575">
          <a:solidFill>
            <a:schemeClr val="tx1"/>
          </a:solidFill>
          <a:latin typeface="+mn-lt"/>
          <a:ea typeface="+mn-ea"/>
          <a:cs typeface="+mn-cs"/>
        </a:defRPr>
      </a:lvl1pPr>
      <a:lvl2pPr marL="360336" indent="-177786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Blip>
          <a:blip r:embed="rId17"/>
        </a:buBlip>
        <a:defRPr sz="1425">
          <a:solidFill>
            <a:schemeClr val="tx1"/>
          </a:solidFill>
          <a:latin typeface="+mn-lt"/>
          <a:cs typeface="+mn-cs"/>
        </a:defRPr>
      </a:lvl2pPr>
      <a:lvl3pPr marL="1161960" indent="-268267" algn="l" rtl="0" eaLnBrk="1" fontAlgn="base" hangingPunct="1">
        <a:spcBef>
          <a:spcPct val="0"/>
        </a:spcBef>
        <a:spcAft>
          <a:spcPct val="30000"/>
        </a:spcAft>
        <a:buBlip>
          <a:blip r:embed="rId17"/>
        </a:buBlip>
        <a:defRPr sz="2175">
          <a:solidFill>
            <a:schemeClr val="tx1"/>
          </a:solidFill>
          <a:latin typeface="+mn-lt"/>
          <a:cs typeface="+mn-cs"/>
        </a:defRPr>
      </a:lvl3pPr>
      <a:lvl4pPr marL="1665158" indent="-228582" algn="l" rtl="0" eaLnBrk="1" fontAlgn="base" hangingPunct="1">
        <a:spcBef>
          <a:spcPct val="20000"/>
        </a:spcBef>
        <a:spcAft>
          <a:spcPct val="0"/>
        </a:spcAft>
        <a:buChar char="–"/>
        <a:defRPr sz="2025">
          <a:solidFill>
            <a:schemeClr val="tx1"/>
          </a:solidFill>
          <a:latin typeface="+mn-lt"/>
          <a:cs typeface="+mn-cs"/>
        </a:defRPr>
      </a:lvl4pPr>
      <a:lvl5pPr marL="2073116" indent="-228582" algn="l" rtl="0" eaLnBrk="1" fontAlgn="base" hangingPunct="1">
        <a:spcBef>
          <a:spcPct val="20000"/>
        </a:spcBef>
        <a:spcAft>
          <a:spcPct val="0"/>
        </a:spcAft>
        <a:buChar char="»"/>
        <a:defRPr sz="2025">
          <a:solidFill>
            <a:schemeClr val="tx1"/>
          </a:solidFill>
          <a:latin typeface="+mn-lt"/>
          <a:cs typeface="+mn-cs"/>
        </a:defRPr>
      </a:lvl5pPr>
      <a:lvl6pPr marL="2530281" indent="-228582" algn="l" rtl="0" eaLnBrk="1" fontAlgn="base" hangingPunct="1">
        <a:spcBef>
          <a:spcPct val="20000"/>
        </a:spcBef>
        <a:spcAft>
          <a:spcPct val="0"/>
        </a:spcAft>
        <a:buChar char="»"/>
        <a:defRPr sz="2025">
          <a:solidFill>
            <a:schemeClr val="tx1"/>
          </a:solidFill>
          <a:latin typeface="+mn-lt"/>
          <a:cs typeface="+mn-cs"/>
        </a:defRPr>
      </a:lvl6pPr>
      <a:lvl7pPr marL="2987445" indent="-228582" algn="l" rtl="0" eaLnBrk="1" fontAlgn="base" hangingPunct="1">
        <a:spcBef>
          <a:spcPct val="20000"/>
        </a:spcBef>
        <a:spcAft>
          <a:spcPct val="0"/>
        </a:spcAft>
        <a:buChar char="»"/>
        <a:defRPr sz="2025">
          <a:solidFill>
            <a:schemeClr val="tx1"/>
          </a:solidFill>
          <a:latin typeface="+mn-lt"/>
          <a:cs typeface="+mn-cs"/>
        </a:defRPr>
      </a:lvl7pPr>
      <a:lvl8pPr marL="3444609" indent="-228582" algn="l" rtl="0" eaLnBrk="1" fontAlgn="base" hangingPunct="1">
        <a:spcBef>
          <a:spcPct val="20000"/>
        </a:spcBef>
        <a:spcAft>
          <a:spcPct val="0"/>
        </a:spcAft>
        <a:buChar char="»"/>
        <a:defRPr sz="2025">
          <a:solidFill>
            <a:schemeClr val="tx1"/>
          </a:solidFill>
          <a:latin typeface="+mn-lt"/>
          <a:cs typeface="+mn-cs"/>
        </a:defRPr>
      </a:lvl8pPr>
      <a:lvl9pPr marL="3901774" indent="-228582" algn="l" rtl="0" eaLnBrk="1" fontAlgn="base" hangingPunct="1">
        <a:spcBef>
          <a:spcPct val="20000"/>
        </a:spcBef>
        <a:spcAft>
          <a:spcPct val="0"/>
        </a:spcAft>
        <a:buChar char="»"/>
        <a:defRPr sz="2025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5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5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8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4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3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19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9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58.xml"/><Relationship Id="rId5" Type="http://schemas.openxmlformats.org/officeDocument/2006/relationships/chart" Target="../charts/char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6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658" y="481879"/>
            <a:ext cx="14149640" cy="756240"/>
          </a:xfrm>
          <a:prstGeom prst="rect">
            <a:avLst/>
          </a:prstGeom>
        </p:spPr>
        <p:txBody>
          <a:bodyPr vert="horz" lIns="255429" tIns="88174" rIns="176347" bIns="88174" rtlCol="0" anchor="ctr">
            <a:noAutofit/>
          </a:bodyPr>
          <a:lstStyle/>
          <a:p>
            <a:pPr defTabSz="913537"/>
            <a:endParaRPr lang="ru-RU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613000" y="747000"/>
            <a:ext cx="14130000" cy="95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16240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85" b="1" kern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 defTabSz="1624026">
              <a:defRPr/>
            </a:pPr>
            <a:r>
              <a:rPr lang="ru-RU" sz="2400" noProof="0" dirty="0" smtClean="0">
                <a:solidFill>
                  <a:srgbClr val="C00000"/>
                </a:solidFill>
              </a:rPr>
              <a:t>Новый Слайд </a:t>
            </a:r>
          </a:p>
          <a:p>
            <a:pPr defTabSz="1624026">
              <a:defRPr/>
            </a:pPr>
            <a:r>
              <a:rPr lang="ru-RU" sz="2400" dirty="0" smtClean="0">
                <a:solidFill>
                  <a:srgbClr val="4472C4">
                    <a:lumMod val="50000"/>
                  </a:srgbClr>
                </a:solidFill>
              </a:rPr>
              <a:t>Результаты </a:t>
            </a:r>
            <a:r>
              <a:rPr lang="ru-RU" sz="2400" dirty="0">
                <a:solidFill>
                  <a:srgbClr val="4472C4">
                    <a:lumMod val="50000"/>
                  </a:srgbClr>
                </a:solidFill>
              </a:rPr>
              <a:t>ПСР-проекта. Сокращение сроков </a:t>
            </a:r>
            <a:r>
              <a:rPr lang="ru-RU" sz="2400" dirty="0" smtClean="0">
                <a:solidFill>
                  <a:srgbClr val="4472C4">
                    <a:lumMod val="50000"/>
                  </a:srgbClr>
                </a:solidFill>
              </a:rPr>
              <a:t>согласования ТЗ/ТУ. </a:t>
            </a:r>
            <a:br>
              <a:rPr lang="ru-RU" sz="2400" dirty="0" smtClean="0">
                <a:solidFill>
                  <a:srgbClr val="4472C4">
                    <a:lumMod val="50000"/>
                  </a:srgbClr>
                </a:solidFill>
              </a:rPr>
            </a:br>
            <a:r>
              <a:rPr lang="ru-RU" sz="2400" dirty="0" smtClean="0">
                <a:solidFill>
                  <a:srgbClr val="4472C4">
                    <a:lumMod val="50000"/>
                  </a:srgbClr>
                </a:solidFill>
              </a:rPr>
              <a:t>Повышение </a:t>
            </a:r>
            <a:r>
              <a:rPr lang="ru-RU" sz="2400" dirty="0" err="1" smtClean="0">
                <a:solidFill>
                  <a:srgbClr val="4472C4">
                    <a:lumMod val="50000"/>
                  </a:srgbClr>
                </a:solidFill>
              </a:rPr>
              <a:t>исполняемости</a:t>
            </a:r>
            <a:r>
              <a:rPr lang="ru-RU" sz="2400" dirty="0" smtClean="0">
                <a:solidFill>
                  <a:srgbClr val="4472C4">
                    <a:lumMod val="50000"/>
                  </a:srgbClr>
                </a:solidFill>
              </a:rPr>
              <a:t> договоров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224" y="5845446"/>
            <a:ext cx="16621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 мес. после </a:t>
            </a:r>
            <a:br>
              <a:rPr kumimoji="0" lang="ru-RU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ru-RU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изм. приказа</a:t>
            </a:r>
            <a:endParaRPr kumimoji="0" lang="ru-RU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7149" y="3145167"/>
            <a:ext cx="152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504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ТЗ/ТУ*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50018" y="5492925"/>
            <a:ext cx="142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687 ТЗ/ТУ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4829" y="6855138"/>
            <a:ext cx="81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502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088" y="3419378"/>
            <a:ext cx="15936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 мес. </a:t>
            </a:r>
            <a:br>
              <a:rPr kumimoji="0" lang="ru-RU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ru-RU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до изм. приказа</a:t>
            </a:r>
            <a:endParaRPr kumimoji="0" lang="ru-RU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91593D-855C-885E-390A-F5EBB5BDC8CD}"/>
              </a:ext>
            </a:extLst>
          </p:cNvPr>
          <p:cNvSpPr txBox="1"/>
          <p:nvPr/>
        </p:nvSpPr>
        <p:spPr>
          <a:xfrm>
            <a:off x="4070371" y="3143070"/>
            <a:ext cx="1208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&gt;30 дн.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5E2CFE-B80E-A20F-182D-BA04014662A8}"/>
              </a:ext>
            </a:extLst>
          </p:cNvPr>
          <p:cNvSpPr txBox="1"/>
          <p:nvPr/>
        </p:nvSpPr>
        <p:spPr>
          <a:xfrm>
            <a:off x="5368508" y="3132000"/>
            <a:ext cx="13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&gt;30..60 дн.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82E471-3894-5E70-3B33-D1C3F4658EFB}"/>
              </a:ext>
            </a:extLst>
          </p:cNvPr>
          <p:cNvSpPr txBox="1"/>
          <p:nvPr/>
        </p:nvSpPr>
        <p:spPr>
          <a:xfrm>
            <a:off x="6893081" y="3131102"/>
            <a:ext cx="1353158" cy="31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&gt;60.</a:t>
            </a:r>
            <a:endParaRPr lang="ru-R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: скругленные углы 30">
            <a:extLst>
              <a:ext uri="{FF2B5EF4-FFF2-40B4-BE49-F238E27FC236}">
                <a16:creationId xmlns:a16="http://schemas.microsoft.com/office/drawing/2014/main" id="{19650C8C-AE93-CB98-B5A4-EB5A6BF09D22}"/>
              </a:ext>
            </a:extLst>
          </p:cNvPr>
          <p:cNvSpPr/>
          <p:nvPr/>
        </p:nvSpPr>
        <p:spPr>
          <a:xfrm>
            <a:off x="3956257" y="3634544"/>
            <a:ext cx="1127336" cy="27580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 (17%)</a:t>
            </a:r>
          </a:p>
        </p:txBody>
      </p:sp>
      <p:sp>
        <p:nvSpPr>
          <p:cNvPr id="25" name="Прямоугольник: скругленные углы 100">
            <a:extLst>
              <a:ext uri="{FF2B5EF4-FFF2-40B4-BE49-F238E27FC236}">
                <a16:creationId xmlns:a16="http://schemas.microsoft.com/office/drawing/2014/main" id="{9D7E6E73-8B7A-FA48-478C-8527F4DDAD9D}"/>
              </a:ext>
            </a:extLst>
          </p:cNvPr>
          <p:cNvSpPr/>
          <p:nvPr/>
        </p:nvSpPr>
        <p:spPr>
          <a:xfrm>
            <a:off x="5264483" y="3647137"/>
            <a:ext cx="1178700" cy="2564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61 (20 %)</a:t>
            </a:r>
          </a:p>
        </p:txBody>
      </p:sp>
      <p:sp>
        <p:nvSpPr>
          <p:cNvPr id="26" name="Прямоугольник: скругленные углы 104">
            <a:extLst>
              <a:ext uri="{FF2B5EF4-FFF2-40B4-BE49-F238E27FC236}">
                <a16:creationId xmlns:a16="http://schemas.microsoft.com/office/drawing/2014/main" id="{BBFBD5F0-C9E5-F946-EFF7-4B2DE42028D3}"/>
              </a:ext>
            </a:extLst>
          </p:cNvPr>
          <p:cNvSpPr/>
          <p:nvPr/>
        </p:nvSpPr>
        <p:spPr>
          <a:xfrm>
            <a:off x="6540690" y="3623732"/>
            <a:ext cx="1180966" cy="38608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165 (63%)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угольник: скругленные углы 69">
            <a:extLst>
              <a:ext uri="{FF2B5EF4-FFF2-40B4-BE49-F238E27FC236}">
                <a16:creationId xmlns:a16="http://schemas.microsoft.com/office/drawing/2014/main" id="{A0A00787-CA41-2513-905B-E8BACF112E0B}"/>
              </a:ext>
            </a:extLst>
          </p:cNvPr>
          <p:cNvSpPr/>
          <p:nvPr/>
        </p:nvSpPr>
        <p:spPr>
          <a:xfrm>
            <a:off x="3956257" y="5916924"/>
            <a:ext cx="1135735" cy="45950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 (</a:t>
            </a:r>
            <a:r>
              <a:rPr lang="ru-RU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36%)</a:t>
            </a:r>
            <a:endParaRPr lang="ru-RU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рямоугольник: скругленные углы 70">
            <a:extLst>
              <a:ext uri="{FF2B5EF4-FFF2-40B4-BE49-F238E27FC236}">
                <a16:creationId xmlns:a16="http://schemas.microsoft.com/office/drawing/2014/main" id="{40990CDD-C0ED-2F60-F0F3-3AA790469364}"/>
              </a:ext>
            </a:extLst>
          </p:cNvPr>
          <p:cNvSpPr/>
          <p:nvPr/>
        </p:nvSpPr>
        <p:spPr>
          <a:xfrm>
            <a:off x="6585826" y="5930762"/>
            <a:ext cx="1154364" cy="3538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 (32 </a:t>
            </a:r>
            <a:r>
              <a:rPr lang="ru-RU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%)</a:t>
            </a:r>
          </a:p>
        </p:txBody>
      </p:sp>
      <p:sp>
        <p:nvSpPr>
          <p:cNvPr id="29" name="Прямоугольник: скругленные углы 72">
            <a:extLst>
              <a:ext uri="{FF2B5EF4-FFF2-40B4-BE49-F238E27FC236}">
                <a16:creationId xmlns:a16="http://schemas.microsoft.com/office/drawing/2014/main" id="{6727261E-9F2D-C10F-E132-DE9C1ACF3F0E}"/>
              </a:ext>
            </a:extLst>
          </p:cNvPr>
          <p:cNvSpPr/>
          <p:nvPr/>
        </p:nvSpPr>
        <p:spPr>
          <a:xfrm>
            <a:off x="5210822" y="5916924"/>
            <a:ext cx="1208637" cy="38155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 (</a:t>
            </a:r>
            <a:r>
              <a:rPr lang="ru-RU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32%)</a:t>
            </a:r>
            <a:endParaRPr lang="ru-RU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604060" y="3636448"/>
            <a:ext cx="2238678" cy="39555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351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2220779" y="3628853"/>
            <a:ext cx="1642722" cy="403147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309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99826" y="3653868"/>
            <a:ext cx="81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195</a:t>
            </a:r>
          </a:p>
        </p:txBody>
      </p:sp>
      <p:sp>
        <p:nvSpPr>
          <p:cNvPr id="35" name="Левая фигурная скобка 34"/>
          <p:cNvSpPr/>
          <p:nvPr/>
        </p:nvSpPr>
        <p:spPr>
          <a:xfrm rot="-5400000">
            <a:off x="2885345" y="3327150"/>
            <a:ext cx="295494" cy="166082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35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1604060" y="5912801"/>
            <a:ext cx="1600769" cy="41953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351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2908000" y="5916923"/>
            <a:ext cx="955501" cy="420965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185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Левая фигурная скобка 44"/>
          <p:cNvSpPr/>
          <p:nvPr/>
        </p:nvSpPr>
        <p:spPr>
          <a:xfrm rot="-5400000">
            <a:off x="3272481" y="6011953"/>
            <a:ext cx="205779" cy="9347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35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87149" y="5996380"/>
            <a:ext cx="81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502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22597" y="6649223"/>
            <a:ext cx="1324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27%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8239" y="2361836"/>
            <a:ext cx="8128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solidFill>
                  <a:srgbClr val="4472C4">
                    <a:lumMod val="50000"/>
                  </a:srgbClr>
                </a:solidFill>
              </a:rPr>
              <a:t>Анализ изменений сроков согласования ТЗ/ТУ:</a:t>
            </a:r>
            <a:r>
              <a:rPr lang="ru-RU" dirty="0" smtClean="0">
                <a:solidFill>
                  <a:srgbClr val="4472C4">
                    <a:lumMod val="50000"/>
                  </a:srgbClr>
                </a:solidFill>
              </a:rPr>
              <a:t> </a:t>
            </a:r>
            <a:r>
              <a:rPr lang="ru-RU" dirty="0">
                <a:solidFill>
                  <a:srgbClr val="4472C4">
                    <a:lumMod val="50000"/>
                  </a:srgbClr>
                </a:solidFill>
              </a:rPr>
              <a:t/>
            </a:r>
            <a:br>
              <a:rPr lang="ru-RU" dirty="0">
                <a:solidFill>
                  <a:srgbClr val="4472C4">
                    <a:lumMod val="50000"/>
                  </a:srgbClr>
                </a:solidFill>
              </a:rPr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55925" y="7325776"/>
            <a:ext cx="8128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669"/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За счет включения новых инструментов в Приказ 1/1134-П:</a:t>
            </a:r>
          </a:p>
          <a:p>
            <a:pPr marL="285750" indent="-285750" defTabSz="1218669">
              <a:buFont typeface="Wingdings" panose="05000000000000000000" pitchFamily="2" charset="2"/>
              <a:buChar char="ü"/>
            </a:pPr>
            <a:r>
              <a:rPr lang="ru-RU" sz="1400" b="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Снижение уровня просрочек </a:t>
            </a:r>
            <a:r>
              <a:rPr lang="ru-RU" sz="1250" b="1" dirty="0">
                <a:solidFill>
                  <a:srgbClr val="00B050"/>
                </a:solidFill>
                <a:latin typeface="Arial"/>
              </a:rPr>
              <a:t>в 2 раза</a:t>
            </a:r>
            <a:r>
              <a:rPr lang="en-US" sz="1250" b="1" dirty="0">
                <a:solidFill>
                  <a:srgbClr val="00B050"/>
                </a:solidFill>
                <a:latin typeface="Arial"/>
              </a:rPr>
              <a:t>,</a:t>
            </a:r>
            <a:r>
              <a:rPr lang="ru-RU" sz="1250" b="1" dirty="0">
                <a:solidFill>
                  <a:srgbClr val="00B050"/>
                </a:solidFill>
                <a:latin typeface="Arial"/>
              </a:rPr>
              <a:t> с 61% до 27</a:t>
            </a:r>
            <a:r>
              <a:rPr lang="ru-RU" sz="1250" b="1" dirty="0" smtClean="0">
                <a:solidFill>
                  <a:srgbClr val="00B050"/>
                </a:solidFill>
                <a:latin typeface="Arial"/>
              </a:rPr>
              <a:t>%</a:t>
            </a:r>
          </a:p>
          <a:p>
            <a:pPr marL="285750" indent="-285750" defTabSz="1218669">
              <a:buFont typeface="Wingdings" panose="05000000000000000000" pitchFamily="2" charset="2"/>
              <a:buChar char="ü"/>
            </a:pP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Из них -  ТЗ/ТУ </a:t>
            </a:r>
            <a:r>
              <a:rPr lang="ru-RU" sz="1400" b="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с нарушением </a:t>
            </a:r>
            <a:r>
              <a:rPr lang="ru-RU" sz="1400" b="1" dirty="0">
                <a:solidFill>
                  <a:srgbClr val="FF0000"/>
                </a:solidFill>
                <a:latin typeface="Arial"/>
              </a:rPr>
              <a:t>свыше 30 дней – более 60</a:t>
            </a:r>
            <a:r>
              <a:rPr lang="ru-RU" sz="1400" b="1" dirty="0" smtClean="0">
                <a:solidFill>
                  <a:srgbClr val="FF0000"/>
                </a:solidFill>
                <a:latin typeface="Arial"/>
              </a:rPr>
              <a:t>%. </a:t>
            </a:r>
            <a:r>
              <a:rPr lang="ru-RU" sz="1400" b="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Будет продолжен мониторинг</a:t>
            </a:r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C7E4B360-A799-A271-2414-0416AFECB0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0" y="4663584"/>
            <a:ext cx="401374" cy="40137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E6BC702-E65D-EE35-EAB4-D829B68C539C}"/>
              </a:ext>
            </a:extLst>
          </p:cNvPr>
          <p:cNvSpPr txBox="1"/>
          <p:nvPr/>
        </p:nvSpPr>
        <p:spPr>
          <a:xfrm>
            <a:off x="1014374" y="4545507"/>
            <a:ext cx="2161758" cy="6694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1218669"/>
            <a:r>
              <a:rPr lang="en-US" sz="1250" b="1" dirty="0">
                <a:solidFill>
                  <a:srgbClr val="00B050"/>
                </a:solidFill>
                <a:latin typeface="Arial"/>
              </a:rPr>
              <a:t>10.12.2021 </a:t>
            </a:r>
            <a:r>
              <a:rPr lang="ru-RU" sz="1250" b="1" dirty="0" smtClean="0">
                <a:solidFill>
                  <a:srgbClr val="00B050"/>
                </a:solidFill>
                <a:latin typeface="Arial"/>
              </a:rPr>
              <a:t>Изм. Порядка </a:t>
            </a:r>
            <a:br>
              <a:rPr lang="ru-RU" sz="1250" b="1" dirty="0" smtClean="0">
                <a:solidFill>
                  <a:srgbClr val="00B050"/>
                </a:solidFill>
                <a:latin typeface="Arial"/>
              </a:rPr>
            </a:br>
            <a:r>
              <a:rPr lang="ru-RU" sz="1250" b="1" dirty="0" smtClean="0">
                <a:solidFill>
                  <a:srgbClr val="00B050"/>
                </a:solidFill>
                <a:latin typeface="Arial"/>
              </a:rPr>
              <a:t>согласования </a:t>
            </a:r>
            <a:r>
              <a:rPr lang="ru-RU" sz="1250" b="1" dirty="0">
                <a:solidFill>
                  <a:srgbClr val="00B050"/>
                </a:solidFill>
                <a:latin typeface="Arial"/>
              </a:rPr>
              <a:t>ТЗ/ТУ </a:t>
            </a:r>
            <a:r>
              <a:rPr lang="ru-RU" sz="1250" b="1" dirty="0" smtClean="0">
                <a:solidFill>
                  <a:srgbClr val="00B050"/>
                </a:solidFill>
                <a:latin typeface="Arial"/>
              </a:rPr>
              <a:t>(Приказ № </a:t>
            </a:r>
            <a:r>
              <a:rPr lang="ru-RU" sz="1250" b="1" dirty="0">
                <a:solidFill>
                  <a:srgbClr val="00B050"/>
                </a:solidFill>
                <a:latin typeface="Arial"/>
              </a:rPr>
              <a:t>1/1134-П)</a:t>
            </a:r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A2CCAF1A-2058-7656-2BD0-481B690777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580" y="4617000"/>
            <a:ext cx="307014" cy="307014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0843BE22-6ACB-A10B-4A18-0AC5FAAA68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43" y="4980764"/>
            <a:ext cx="275631" cy="27563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0962F1B7-2C5B-1407-35BE-44EF0C3EFB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73" y="5241333"/>
            <a:ext cx="318127" cy="31812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6B27324-68E9-0BD2-9921-0CD2FEC8CAA1}"/>
              </a:ext>
            </a:extLst>
          </p:cNvPr>
          <p:cNvSpPr txBox="1"/>
          <p:nvPr/>
        </p:nvSpPr>
        <p:spPr>
          <a:xfrm>
            <a:off x="3785253" y="5299817"/>
            <a:ext cx="8410426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ru-RU" sz="12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50" b="1" dirty="0" smtClean="0">
                <a:latin typeface="Arial" panose="020B0604020202020204" pitchFamily="34" charset="0"/>
                <a:cs typeface="Arial" panose="020B0604020202020204" pitchFamily="34" charset="0"/>
              </a:rPr>
              <a:t>Эскалация - </a:t>
            </a:r>
            <a:r>
              <a:rPr lang="ru-RU" sz="1250" dirty="0" smtClean="0">
                <a:latin typeface="Arial" panose="020B0604020202020204" pitchFamily="34" charset="0"/>
                <a:cs typeface="Arial" panose="020B0604020202020204" pitchFamily="34" charset="0"/>
              </a:rPr>
              <a:t>нарушение порядка согласования </a:t>
            </a:r>
            <a:r>
              <a:rPr lang="ru-RU" sz="1250" dirty="0">
                <a:latin typeface="Arial" panose="020B0604020202020204" pitchFamily="34" charset="0"/>
                <a:cs typeface="Arial" panose="020B0604020202020204" pitchFamily="34" charset="0"/>
              </a:rPr>
              <a:t>ТЗ/ТУ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3835665" y="4689481"/>
            <a:ext cx="351275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ru-RU" sz="1250" b="1" dirty="0">
                <a:latin typeface="Arial" panose="020B0604020202020204" pitchFamily="34" charset="0"/>
                <a:cs typeface="Arial" panose="020B0604020202020204" pitchFamily="34" charset="0"/>
              </a:rPr>
              <a:t>Технические коллизии</a:t>
            </a:r>
            <a:r>
              <a:rPr lang="ru-RU" sz="1250" dirty="0">
                <a:latin typeface="Arial" panose="020B0604020202020204" pitchFamily="34" charset="0"/>
                <a:cs typeface="Arial" panose="020B0604020202020204" pitchFamily="34" charset="0"/>
              </a:rPr>
              <a:t>. Арбитраж (КРЭА)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3840828" y="5027027"/>
            <a:ext cx="4569071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ru-RU" sz="1250" b="1" dirty="0">
                <a:latin typeface="Arial" panose="020B0604020202020204" pitchFamily="34" charset="0"/>
                <a:cs typeface="Arial" panose="020B0604020202020204" pitchFamily="34" charset="0"/>
              </a:rPr>
              <a:t>КРЭА</a:t>
            </a:r>
            <a:r>
              <a:rPr lang="ru-RU" sz="1250" dirty="0">
                <a:latin typeface="Arial" panose="020B0604020202020204" pitchFamily="34" charset="0"/>
                <a:cs typeface="Arial" panose="020B0604020202020204" pitchFamily="34" charset="0"/>
              </a:rPr>
              <a:t> – согласующий на </a:t>
            </a:r>
            <a:r>
              <a:rPr lang="ru-RU" sz="1250" dirty="0" smtClean="0">
                <a:latin typeface="Arial" panose="020B0604020202020204" pitchFamily="34" charset="0"/>
                <a:cs typeface="Arial" panose="020B0604020202020204" pitchFamily="34" charset="0"/>
              </a:rPr>
              <a:t>оборудование (</a:t>
            </a:r>
            <a:r>
              <a:rPr lang="ru-RU" sz="125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АЭС </a:t>
            </a:r>
            <a:r>
              <a:rPr lang="ru-RU" sz="1250" b="1" dirty="0">
                <a:latin typeface="Arial" panose="020B0604020202020204" pitchFamily="34" charset="0"/>
                <a:cs typeface="Arial" panose="020B0604020202020204" pitchFamily="34" charset="0"/>
              </a:rPr>
              <a:t>за рубежом</a:t>
            </a:r>
            <a:r>
              <a:rPr lang="ru-RU" sz="12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42313" y="4333380"/>
            <a:ext cx="10600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61 %</a:t>
            </a:r>
            <a:endParaRPr kumimoji="0" lang="ru-RU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3831873" y="4389836"/>
            <a:ext cx="1884427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ru-RU" sz="125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Новые инструменты:</a:t>
            </a:r>
            <a:endParaRPr lang="ru-RU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383376" y="8704223"/>
            <a:ext cx="353623" cy="2025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780743" y="8626890"/>
            <a:ext cx="1372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ТЗ/ТУ согласованы в сроки</a:t>
            </a:r>
            <a:endParaRPr lang="ru-RU" sz="1000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2733852" y="8686383"/>
            <a:ext cx="353623" cy="2025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3166226" y="8623366"/>
            <a:ext cx="1372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ТЗ/ТУ с просрочкой </a:t>
            </a:r>
            <a:r>
              <a:rPr lang="ru-RU" sz="1000" dirty="0" err="1" smtClean="0"/>
              <a:t>согалсования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410473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658" y="481879"/>
            <a:ext cx="14149640" cy="756240"/>
          </a:xfrm>
          <a:prstGeom prst="rect">
            <a:avLst/>
          </a:prstGeom>
        </p:spPr>
        <p:txBody>
          <a:bodyPr vert="horz" lIns="255429" tIns="88174" rIns="176347" bIns="88174" rtlCol="0" anchor="ctr">
            <a:noAutofit/>
          </a:bodyPr>
          <a:lstStyle/>
          <a:p>
            <a:pPr defTabSz="913537"/>
            <a:endParaRPr lang="ru-RU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613000" y="747000"/>
            <a:ext cx="14130000" cy="95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16240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85" b="1" kern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 defTabSz="1624026">
              <a:defRPr/>
            </a:pPr>
            <a:r>
              <a:rPr lang="ru-RU" sz="2400" noProof="0" dirty="0" smtClean="0">
                <a:solidFill>
                  <a:srgbClr val="C00000"/>
                </a:solidFill>
              </a:rPr>
              <a:t>Новый Слайд </a:t>
            </a:r>
          </a:p>
          <a:p>
            <a:pPr defTabSz="1624026">
              <a:defRPr/>
            </a:pPr>
            <a:r>
              <a:rPr lang="ru-RU" sz="2400" dirty="0" smtClean="0">
                <a:solidFill>
                  <a:srgbClr val="4472C4">
                    <a:lumMod val="50000"/>
                  </a:srgbClr>
                </a:solidFill>
              </a:rPr>
              <a:t>Результаты </a:t>
            </a:r>
            <a:r>
              <a:rPr lang="ru-RU" sz="2400" dirty="0">
                <a:solidFill>
                  <a:srgbClr val="4472C4">
                    <a:lumMod val="50000"/>
                  </a:srgbClr>
                </a:solidFill>
              </a:rPr>
              <a:t>ПСР-проекта. Сокращение сроков </a:t>
            </a:r>
            <a:r>
              <a:rPr lang="ru-RU" sz="2400" dirty="0" smtClean="0">
                <a:solidFill>
                  <a:srgbClr val="4472C4">
                    <a:lumMod val="50000"/>
                  </a:srgbClr>
                </a:solidFill>
              </a:rPr>
              <a:t>согласования ТЗ/ТУ. </a:t>
            </a:r>
            <a:br>
              <a:rPr lang="ru-RU" sz="2400" dirty="0" smtClean="0">
                <a:solidFill>
                  <a:srgbClr val="4472C4">
                    <a:lumMod val="50000"/>
                  </a:srgbClr>
                </a:solidFill>
              </a:rPr>
            </a:br>
            <a:r>
              <a:rPr lang="ru-RU" sz="2400" dirty="0" smtClean="0">
                <a:solidFill>
                  <a:srgbClr val="4472C4">
                    <a:lumMod val="50000"/>
                  </a:srgbClr>
                </a:solidFill>
              </a:rPr>
              <a:t>Повышение </a:t>
            </a:r>
            <a:r>
              <a:rPr lang="ru-RU" sz="2400" dirty="0" err="1" smtClean="0">
                <a:solidFill>
                  <a:srgbClr val="4472C4">
                    <a:lumMod val="50000"/>
                  </a:srgbClr>
                </a:solidFill>
              </a:rPr>
              <a:t>исполняемости</a:t>
            </a:r>
            <a:r>
              <a:rPr lang="ru-RU" sz="2400" dirty="0" smtClean="0">
                <a:solidFill>
                  <a:srgbClr val="4472C4">
                    <a:lumMod val="50000"/>
                  </a:srgbClr>
                </a:solidFill>
              </a:rPr>
              <a:t> договоров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4829" y="6855138"/>
            <a:ext cx="81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502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83376" y="1803274"/>
            <a:ext cx="8128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solidFill>
                  <a:srgbClr val="4472C4">
                    <a:lumMod val="50000"/>
                  </a:srgbClr>
                </a:solidFill>
              </a:rPr>
              <a:t>Анализ изменений сроков согласования ТЗ/ТУ:</a:t>
            </a:r>
            <a:r>
              <a:rPr lang="ru-RU" dirty="0" smtClean="0">
                <a:solidFill>
                  <a:srgbClr val="4472C4">
                    <a:lumMod val="50000"/>
                  </a:srgbClr>
                </a:solidFill>
              </a:rPr>
              <a:t> </a:t>
            </a:r>
            <a:r>
              <a:rPr lang="ru-RU" dirty="0">
                <a:solidFill>
                  <a:srgbClr val="4472C4">
                    <a:lumMod val="50000"/>
                  </a:srgbClr>
                </a:solidFill>
              </a:rPr>
              <a:t/>
            </a:r>
            <a:br>
              <a:rPr lang="ru-RU" dirty="0">
                <a:solidFill>
                  <a:srgbClr val="4472C4">
                    <a:lumMod val="50000"/>
                  </a:srgbClr>
                </a:solidFill>
              </a:rPr>
            </a:br>
            <a:endParaRPr lang="ru-RU" dirty="0"/>
          </a:p>
        </p:txBody>
      </p:sp>
      <p:graphicFrame>
        <p:nvGraphicFramePr>
          <p:cNvPr id="58" name="Диаграмма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8353019"/>
              </p:ext>
            </p:extLst>
          </p:nvPr>
        </p:nvGraphicFramePr>
        <p:xfrm>
          <a:off x="143164" y="2540330"/>
          <a:ext cx="5535000" cy="2976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0487" y="4132445"/>
            <a:ext cx="720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b="1" dirty="0" smtClean="0"/>
              <a:t>309 (61%)</a:t>
            </a:r>
            <a:endParaRPr lang="ru-RU" sz="13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914121" y="4439395"/>
            <a:ext cx="720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b="1" dirty="0" smtClean="0"/>
              <a:t>185 </a:t>
            </a:r>
          </a:p>
          <a:p>
            <a:pPr algn="ctr"/>
            <a:r>
              <a:rPr lang="ru-RU" sz="1300" b="1" dirty="0" smtClean="0"/>
              <a:t>(27%)</a:t>
            </a:r>
            <a:endParaRPr lang="ru-RU" sz="13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108000" y="3315802"/>
            <a:ext cx="720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b="1" dirty="0" smtClean="0"/>
              <a:t>195 </a:t>
            </a:r>
          </a:p>
          <a:p>
            <a:pPr algn="ctr"/>
            <a:r>
              <a:rPr lang="ru-RU" sz="1300" b="1" dirty="0" smtClean="0"/>
              <a:t>(39%)</a:t>
            </a:r>
            <a:endParaRPr lang="ru-RU" sz="13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894036" y="3562051"/>
            <a:ext cx="720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b="1" dirty="0" smtClean="0"/>
              <a:t>502 </a:t>
            </a:r>
          </a:p>
          <a:p>
            <a:pPr algn="ctr"/>
            <a:r>
              <a:rPr lang="ru-RU" sz="1300" b="1" dirty="0" smtClean="0"/>
              <a:t>(73%)</a:t>
            </a:r>
            <a:endParaRPr lang="ru-RU" sz="1300" b="1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2150009" y="3900696"/>
            <a:ext cx="1408665" cy="4583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-144816" y="3421878"/>
            <a:ext cx="3945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5" defTabSz="1218669"/>
            <a:r>
              <a:rPr lang="ru-RU" sz="1200" b="1" dirty="0">
                <a:solidFill>
                  <a:srgbClr val="00B050"/>
                </a:solidFill>
                <a:latin typeface="Arial"/>
              </a:rPr>
              <a:t>Снижение уровня </a:t>
            </a:r>
            <a:endParaRPr lang="ru-RU" sz="1200" b="1" dirty="0" smtClean="0">
              <a:solidFill>
                <a:srgbClr val="00B050"/>
              </a:solidFill>
              <a:latin typeface="Arial"/>
            </a:endParaRPr>
          </a:p>
          <a:p>
            <a:pPr lvl="5" defTabSz="1218669"/>
            <a:r>
              <a:rPr lang="ru-RU" sz="1200" b="1" dirty="0" smtClean="0">
                <a:solidFill>
                  <a:srgbClr val="00B050"/>
                </a:solidFill>
                <a:latin typeface="Arial"/>
              </a:rPr>
              <a:t>просрочек </a:t>
            </a:r>
            <a:r>
              <a:rPr lang="ru-RU" sz="1200" b="1" dirty="0">
                <a:solidFill>
                  <a:srgbClr val="00B050"/>
                </a:solidFill>
                <a:latin typeface="Arial"/>
              </a:rPr>
              <a:t>в 2 </a:t>
            </a:r>
            <a:r>
              <a:rPr lang="ru-RU" sz="1200" b="1" dirty="0" smtClean="0">
                <a:solidFill>
                  <a:srgbClr val="00B050"/>
                </a:solidFill>
                <a:latin typeface="Arial"/>
              </a:rPr>
              <a:t>раза</a:t>
            </a:r>
            <a:endParaRPr lang="ru-RU" sz="1200" b="1" dirty="0">
              <a:solidFill>
                <a:srgbClr val="00B050"/>
              </a:solidFill>
              <a:latin typeface="Arial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149897" y="2380969"/>
            <a:ext cx="8128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669"/>
            <a:r>
              <a:rPr lang="en-US" sz="1100" b="1" dirty="0">
                <a:solidFill>
                  <a:srgbClr val="00B050"/>
                </a:solidFill>
                <a:latin typeface="Arial"/>
              </a:rPr>
              <a:t>10.12.2021 </a:t>
            </a:r>
            <a:r>
              <a:rPr lang="ru-RU" sz="1100" b="1" dirty="0">
                <a:solidFill>
                  <a:srgbClr val="00B050"/>
                </a:solidFill>
                <a:latin typeface="Arial"/>
              </a:rPr>
              <a:t>Изм. Порядка </a:t>
            </a:r>
            <a:br>
              <a:rPr lang="ru-RU" sz="1100" b="1" dirty="0">
                <a:solidFill>
                  <a:srgbClr val="00B050"/>
                </a:solidFill>
                <a:latin typeface="Arial"/>
              </a:rPr>
            </a:br>
            <a:r>
              <a:rPr lang="ru-RU" sz="1100" b="1" dirty="0">
                <a:solidFill>
                  <a:srgbClr val="00B050"/>
                </a:solidFill>
                <a:latin typeface="Arial"/>
              </a:rPr>
              <a:t>согласования ТЗ/ТУ </a:t>
            </a:r>
            <a:endParaRPr lang="ru-RU" sz="1100" b="1" dirty="0" smtClean="0">
              <a:solidFill>
                <a:srgbClr val="00B050"/>
              </a:solidFill>
              <a:latin typeface="Arial"/>
            </a:endParaRPr>
          </a:p>
          <a:p>
            <a:pPr defTabSz="1218669"/>
            <a:r>
              <a:rPr lang="ru-RU" sz="1100" b="1" dirty="0" smtClean="0">
                <a:solidFill>
                  <a:srgbClr val="00B050"/>
                </a:solidFill>
                <a:latin typeface="Arial"/>
              </a:rPr>
              <a:t>(</a:t>
            </a:r>
            <a:r>
              <a:rPr lang="ru-RU" sz="1100" b="1" dirty="0">
                <a:solidFill>
                  <a:srgbClr val="00B050"/>
                </a:solidFill>
                <a:latin typeface="Arial"/>
              </a:rPr>
              <a:t>Приказ № 1/1134-П)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3553" y="2497977"/>
            <a:ext cx="1593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 мес. </a:t>
            </a:r>
            <a:br>
              <a:rPr kumimoji="0" lang="ru-RU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ru-RU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до изм. приказа</a:t>
            </a:r>
            <a:endParaRPr kumimoji="0" lang="ru-RU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16791" y="2513778"/>
            <a:ext cx="17790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61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 мес. </a:t>
            </a:r>
            <a:br>
              <a:rPr kumimoji="0" lang="ru-RU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lang="ru-RU" sz="1100" b="1" noProof="0" dirty="0" smtClean="0">
                <a:solidFill>
                  <a:srgbClr val="000000"/>
                </a:solidFill>
                <a:latin typeface="Arial"/>
              </a:rPr>
              <a:t>после</a:t>
            </a:r>
            <a:r>
              <a:rPr kumimoji="0" lang="ru-RU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изм. приказа</a:t>
            </a:r>
            <a:endParaRPr kumimoji="0" lang="ru-RU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993096" y="2998908"/>
            <a:ext cx="10246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6149">
              <a:defRPr/>
            </a:pPr>
            <a:r>
              <a:rPr lang="ru-RU" sz="1400" b="1" dirty="0">
                <a:solidFill>
                  <a:srgbClr val="000000"/>
                </a:solidFill>
                <a:latin typeface="Arial"/>
              </a:rPr>
              <a:t>504 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ТЗ/ТУ</a:t>
            </a:r>
            <a:endParaRPr lang="ru-RU"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3760415" y="2966376"/>
            <a:ext cx="10246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6149">
              <a:defRPr/>
            </a:pP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687 ТЗ/ТУ</a:t>
            </a:r>
            <a:endParaRPr lang="ru-RU" sz="1400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2" name="Прямая со стрелкой 41"/>
          <p:cNvCxnSpPr/>
          <p:nvPr/>
        </p:nvCxnSpPr>
        <p:spPr>
          <a:xfrm>
            <a:off x="1462736" y="4931838"/>
            <a:ext cx="7061" cy="26602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4242253" y="4934138"/>
            <a:ext cx="11783" cy="26372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A2CCAF1A-2058-7656-2BD0-481B690777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415" y="3708838"/>
            <a:ext cx="307014" cy="30701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0843BE22-6ACB-A10B-4A18-0AC5FAAA68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96" y="4067866"/>
            <a:ext cx="275631" cy="275631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0962F1B7-2C5B-1407-35BE-44EF0C3EFB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96" y="4354871"/>
            <a:ext cx="318127" cy="318127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6B27324-68E9-0BD2-9921-0CD2FEC8CAA1}"/>
              </a:ext>
            </a:extLst>
          </p:cNvPr>
          <p:cNvSpPr txBox="1"/>
          <p:nvPr/>
        </p:nvSpPr>
        <p:spPr>
          <a:xfrm>
            <a:off x="5090102" y="4437093"/>
            <a:ext cx="8410426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ru-RU" sz="12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50" b="1" dirty="0" smtClean="0">
                <a:latin typeface="Arial" panose="020B0604020202020204" pitchFamily="34" charset="0"/>
                <a:cs typeface="Arial" panose="020B0604020202020204" pitchFamily="34" charset="0"/>
              </a:rPr>
              <a:t>Эскалация - </a:t>
            </a:r>
            <a:r>
              <a:rPr lang="ru-RU" sz="1250" dirty="0" smtClean="0">
                <a:latin typeface="Arial" panose="020B0604020202020204" pitchFamily="34" charset="0"/>
                <a:cs typeface="Arial" panose="020B0604020202020204" pitchFamily="34" charset="0"/>
              </a:rPr>
              <a:t>нарушение порядка согласования </a:t>
            </a:r>
            <a:r>
              <a:rPr lang="ru-RU" sz="1250" dirty="0">
                <a:latin typeface="Arial" panose="020B0604020202020204" pitchFamily="34" charset="0"/>
                <a:cs typeface="Arial" panose="020B0604020202020204" pitchFamily="34" charset="0"/>
              </a:rPr>
              <a:t>ТЗ/ТУ</a:t>
            </a:r>
          </a:p>
        </p:txBody>
      </p:sp>
      <p:sp>
        <p:nvSpPr>
          <p:cNvPr id="87" name="Прямоугольник 86"/>
          <p:cNvSpPr/>
          <p:nvPr/>
        </p:nvSpPr>
        <p:spPr>
          <a:xfrm>
            <a:off x="5121683" y="3768830"/>
            <a:ext cx="351275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ru-RU" sz="1250" b="1" dirty="0">
                <a:latin typeface="Arial" panose="020B0604020202020204" pitchFamily="34" charset="0"/>
                <a:cs typeface="Arial" panose="020B0604020202020204" pitchFamily="34" charset="0"/>
              </a:rPr>
              <a:t>Технические коллизии</a:t>
            </a:r>
            <a:r>
              <a:rPr lang="ru-RU" sz="1250" dirty="0">
                <a:latin typeface="Arial" panose="020B0604020202020204" pitchFamily="34" charset="0"/>
                <a:cs typeface="Arial" panose="020B0604020202020204" pitchFamily="34" charset="0"/>
              </a:rPr>
              <a:t>. Арбитраж (КРЭА)</a:t>
            </a:r>
          </a:p>
        </p:txBody>
      </p:sp>
      <p:sp>
        <p:nvSpPr>
          <p:cNvPr id="88" name="Прямоугольник 87"/>
          <p:cNvSpPr/>
          <p:nvPr/>
        </p:nvSpPr>
        <p:spPr>
          <a:xfrm>
            <a:off x="5151438" y="4127989"/>
            <a:ext cx="3332451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ru-RU" sz="1250" b="1" dirty="0">
                <a:latin typeface="Arial" panose="020B0604020202020204" pitchFamily="34" charset="0"/>
                <a:cs typeface="Arial" panose="020B0604020202020204" pitchFamily="34" charset="0"/>
              </a:rPr>
              <a:t>КРЭА</a:t>
            </a:r>
            <a:r>
              <a:rPr lang="ru-RU" sz="1250" dirty="0">
                <a:latin typeface="Arial" panose="020B0604020202020204" pitchFamily="34" charset="0"/>
                <a:cs typeface="Arial" panose="020B0604020202020204" pitchFamily="34" charset="0"/>
              </a:rPr>
              <a:t> – согласующий </a:t>
            </a:r>
            <a:r>
              <a:rPr lang="ru-RU" sz="125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25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АЭС </a:t>
            </a:r>
            <a:r>
              <a:rPr lang="ru-RU" sz="1250" b="1" dirty="0">
                <a:latin typeface="Arial" panose="020B0604020202020204" pitchFamily="34" charset="0"/>
                <a:cs typeface="Arial" panose="020B0604020202020204" pitchFamily="34" charset="0"/>
              </a:rPr>
              <a:t>за рубежом</a:t>
            </a:r>
            <a:r>
              <a:rPr lang="ru-RU" sz="12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5242638" y="3268181"/>
            <a:ext cx="2569614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ru-RU" sz="125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Снижение уровня просрочек </a:t>
            </a:r>
          </a:p>
          <a:p>
            <a:pPr fontAlgn="t"/>
            <a:r>
              <a:rPr lang="ru-RU" sz="125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 счет новых инструментов:</a:t>
            </a:r>
          </a:p>
          <a:p>
            <a:pPr fontAlgn="t"/>
            <a:endParaRPr lang="ru-RU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5421010" y="5559353"/>
            <a:ext cx="8128000" cy="600164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pPr defTabSz="1218669"/>
            <a:r>
              <a:rPr lang="ru-RU" sz="1100" b="1" dirty="0" smtClean="0">
                <a:solidFill>
                  <a:srgbClr val="FF0000"/>
                </a:solidFill>
                <a:latin typeface="Arial"/>
              </a:rPr>
              <a:t>ТЗ/ТУ </a:t>
            </a:r>
            <a:r>
              <a:rPr lang="ru-RU" sz="1100" b="1" dirty="0">
                <a:solidFill>
                  <a:srgbClr val="FF0000"/>
                </a:solidFill>
                <a:latin typeface="Arial"/>
              </a:rPr>
              <a:t>с нарушением </a:t>
            </a:r>
            <a:r>
              <a:rPr lang="ru-RU" sz="1100" b="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 </a:t>
            </a:r>
            <a:r>
              <a:rPr lang="ru-RU" sz="1100" b="1" dirty="0" smtClean="0">
                <a:solidFill>
                  <a:srgbClr val="FF0000"/>
                </a:solidFill>
                <a:latin typeface="Arial"/>
              </a:rPr>
              <a:t>&gt;</a:t>
            </a:r>
            <a:r>
              <a:rPr lang="ru-RU" sz="1100" b="1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 </a:t>
            </a:r>
            <a:r>
              <a:rPr lang="ru-RU" sz="1100" b="1" dirty="0" smtClean="0">
                <a:solidFill>
                  <a:srgbClr val="FF0000"/>
                </a:solidFill>
                <a:latin typeface="Arial"/>
              </a:rPr>
              <a:t>30 </a:t>
            </a:r>
            <a:r>
              <a:rPr lang="ru-RU" sz="1100" b="1" dirty="0">
                <a:solidFill>
                  <a:srgbClr val="FF0000"/>
                </a:solidFill>
                <a:latin typeface="Arial"/>
              </a:rPr>
              <a:t>дней </a:t>
            </a:r>
            <a:endParaRPr lang="ru-RU" sz="1100" b="1" dirty="0" smtClean="0">
              <a:solidFill>
                <a:srgbClr val="FF0000"/>
              </a:solidFill>
              <a:latin typeface="Arial"/>
            </a:endParaRPr>
          </a:p>
          <a:p>
            <a:pPr defTabSz="1218669"/>
            <a:r>
              <a:rPr lang="ru-RU" sz="1100" b="1" dirty="0" smtClean="0">
                <a:solidFill>
                  <a:srgbClr val="FF0000"/>
                </a:solidFill>
                <a:latin typeface="Arial"/>
              </a:rPr>
              <a:t>более </a:t>
            </a:r>
            <a:r>
              <a:rPr lang="ru-RU" sz="1100" b="1" dirty="0">
                <a:solidFill>
                  <a:srgbClr val="FF0000"/>
                </a:solidFill>
                <a:latin typeface="Arial"/>
              </a:rPr>
              <a:t>60%. </a:t>
            </a:r>
            <a:endParaRPr lang="ru-RU" sz="1100" b="1" dirty="0" smtClean="0">
              <a:solidFill>
                <a:srgbClr val="FF0000"/>
              </a:solidFill>
              <a:latin typeface="Arial"/>
            </a:endParaRPr>
          </a:p>
          <a:p>
            <a:pPr defTabSz="1218669"/>
            <a:r>
              <a:rPr lang="ru-RU" sz="1100" b="1" dirty="0" smtClean="0">
                <a:latin typeface="Arial"/>
              </a:rPr>
              <a:t>Предлагается продолжить </a:t>
            </a:r>
            <a:r>
              <a:rPr lang="ru-RU" sz="1100" b="1" dirty="0">
                <a:latin typeface="Arial"/>
              </a:rPr>
              <a:t>мониторинг</a:t>
            </a:r>
          </a:p>
        </p:txBody>
      </p:sp>
      <p:sp>
        <p:nvSpPr>
          <p:cNvPr id="93" name="Прямоугольник 92"/>
          <p:cNvSpPr/>
          <p:nvPr/>
        </p:nvSpPr>
        <p:spPr>
          <a:xfrm>
            <a:off x="383376" y="8093864"/>
            <a:ext cx="353623" cy="2025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4" name="Диаграмма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2101080"/>
              </p:ext>
            </p:extLst>
          </p:nvPr>
        </p:nvGraphicFramePr>
        <p:xfrm>
          <a:off x="-403647" y="4672998"/>
          <a:ext cx="3752514" cy="283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1154816" y="5805340"/>
            <a:ext cx="72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/>
              <a:t>165 </a:t>
            </a:r>
          </a:p>
          <a:p>
            <a:pPr algn="ctr"/>
            <a:r>
              <a:rPr lang="ru-RU" sz="1100" b="1" dirty="0" smtClean="0"/>
              <a:t>(63%)</a:t>
            </a:r>
            <a:endParaRPr lang="ru-RU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030400" y="6949659"/>
            <a:ext cx="797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/>
              <a:t>53 </a:t>
            </a:r>
          </a:p>
          <a:p>
            <a:pPr algn="ctr"/>
            <a:r>
              <a:rPr lang="ru-RU" sz="1100" b="1" dirty="0" smtClean="0"/>
              <a:t>(17%)</a:t>
            </a:r>
            <a:endParaRPr lang="ru-RU" sz="11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109797" y="6551322"/>
            <a:ext cx="72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/>
              <a:t>61</a:t>
            </a:r>
          </a:p>
          <a:p>
            <a:pPr algn="ctr"/>
            <a:r>
              <a:rPr lang="ru-RU" sz="1100" b="1" dirty="0" smtClean="0"/>
              <a:t>(20%)</a:t>
            </a:r>
            <a:endParaRPr lang="ru-RU" sz="1100" b="1" dirty="0"/>
          </a:p>
        </p:txBody>
      </p:sp>
      <p:graphicFrame>
        <p:nvGraphicFramePr>
          <p:cNvPr id="45" name="Диаграмма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180590"/>
              </p:ext>
            </p:extLst>
          </p:nvPr>
        </p:nvGraphicFramePr>
        <p:xfrm>
          <a:off x="2480137" y="4230048"/>
          <a:ext cx="3856951" cy="3236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3872586" y="6691001"/>
            <a:ext cx="72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/>
              <a:t>67 </a:t>
            </a:r>
          </a:p>
          <a:p>
            <a:pPr algn="ctr"/>
            <a:r>
              <a:rPr lang="ru-RU" sz="1100" b="1" dirty="0" smtClean="0"/>
              <a:t>(36%)</a:t>
            </a:r>
            <a:endParaRPr lang="ru-RU" sz="11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852295" y="5946164"/>
            <a:ext cx="72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/>
              <a:t>59</a:t>
            </a:r>
          </a:p>
          <a:p>
            <a:pPr algn="ctr"/>
            <a:r>
              <a:rPr lang="ru-RU" sz="1100" b="1" dirty="0" smtClean="0"/>
              <a:t>(32%)</a:t>
            </a:r>
            <a:endParaRPr lang="ru-RU" sz="11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872586" y="5332620"/>
            <a:ext cx="72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/>
              <a:t>59 </a:t>
            </a:r>
          </a:p>
          <a:p>
            <a:pPr algn="ctr"/>
            <a:r>
              <a:rPr lang="ru-RU" sz="1100" b="1" dirty="0" smtClean="0"/>
              <a:t>(32%)</a:t>
            </a:r>
            <a:endParaRPr lang="ru-RU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82E471-3894-5E70-3B33-D1C3F4658EFB}"/>
              </a:ext>
            </a:extLst>
          </p:cNvPr>
          <p:cNvSpPr txBox="1"/>
          <p:nvPr/>
        </p:nvSpPr>
        <p:spPr>
          <a:xfrm>
            <a:off x="2245625" y="5250484"/>
            <a:ext cx="1353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Просрочка &gt;60</a:t>
            </a:r>
            <a:r>
              <a:rPr lang="ru-RU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дн</a:t>
            </a:r>
            <a:r>
              <a:rPr lang="ru-RU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82E471-3894-5E70-3B33-D1C3F4658EFB}"/>
              </a:ext>
            </a:extLst>
          </p:cNvPr>
          <p:cNvSpPr txBox="1"/>
          <p:nvPr/>
        </p:nvSpPr>
        <p:spPr>
          <a:xfrm>
            <a:off x="2135988" y="6374416"/>
            <a:ext cx="1610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Просрочка &gt;30..60  </a:t>
            </a:r>
            <a:r>
              <a:rPr lang="ru-RU" sz="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дн</a:t>
            </a:r>
            <a:r>
              <a:rPr lang="ru-RU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82E471-3894-5E70-3B33-D1C3F4658EFB}"/>
              </a:ext>
            </a:extLst>
          </p:cNvPr>
          <p:cNvSpPr txBox="1"/>
          <p:nvPr/>
        </p:nvSpPr>
        <p:spPr>
          <a:xfrm>
            <a:off x="2264668" y="7057391"/>
            <a:ext cx="1353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Просрочка &gt;30 </a:t>
            </a:r>
            <a:r>
              <a:rPr lang="ru-RU" sz="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дн</a:t>
            </a:r>
            <a:r>
              <a:rPr lang="ru-RU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5174627" y="5212145"/>
            <a:ext cx="233720" cy="1311859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80743" y="8016531"/>
            <a:ext cx="1372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ТЗ/ТУ согласованы в сроки</a:t>
            </a:r>
            <a:endParaRPr lang="ru-RU" sz="1000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2733852" y="8076024"/>
            <a:ext cx="353623" cy="2025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3166226" y="8013007"/>
            <a:ext cx="1372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ТЗ/ТУ с просрочкой согласования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29410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Диаграмма 24"/>
          <p:cNvGraphicFramePr/>
          <p:nvPr>
            <p:extLst/>
          </p:nvPr>
        </p:nvGraphicFramePr>
        <p:xfrm>
          <a:off x="291446" y="5176375"/>
          <a:ext cx="7203945" cy="332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Заголовок 1"/>
          <p:cNvSpPr txBox="1">
            <a:spLocks/>
          </p:cNvSpPr>
          <p:nvPr/>
        </p:nvSpPr>
        <p:spPr bwMode="auto">
          <a:xfrm>
            <a:off x="477701" y="355627"/>
            <a:ext cx="157645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marR="0" lvl="0" indent="0" defTabSz="685750" latinLnBrk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sz="2700" b="1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>
              <a:defRPr sz="2700" b="1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>
              <a:defRPr sz="2700" b="1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>
              <a:defRPr sz="2700" b="1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609568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1219137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1828706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2438272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 defTabSz="685718">
              <a:defRPr/>
            </a:pPr>
            <a:r>
              <a:rPr lang="ru-RU" dirty="0"/>
              <a:t> Исполнение договоров</a:t>
            </a:r>
          </a:p>
        </p:txBody>
      </p:sp>
      <p:sp>
        <p:nvSpPr>
          <p:cNvPr id="29" name="Номер слайда 1"/>
          <p:cNvSpPr txBox="1">
            <a:spLocks/>
          </p:cNvSpPr>
          <p:nvPr/>
        </p:nvSpPr>
        <p:spPr>
          <a:xfrm>
            <a:off x="15595436" y="8756157"/>
            <a:ext cx="530576" cy="36580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624066" rtl="0" eaLnBrk="1" latinLnBrk="0" hangingPunct="1">
              <a:lnSpc>
                <a:spcPct val="90000"/>
              </a:lnSpc>
              <a:spcBef>
                <a:spcPts val="1776"/>
              </a:spcBef>
              <a:buFont typeface="Arial" pitchFamily="34" charset="0"/>
              <a:buNone/>
              <a:defRPr sz="2131" kern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  <a:lvl2pPr marL="1218049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42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0082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2115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4148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66181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78214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0247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2280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623986" fontAlgn="auto">
              <a:spcAft>
                <a:spcPts val="0"/>
              </a:spcAft>
              <a:defRPr/>
            </a:pPr>
            <a:fld id="{037B8848-BAB9-473E-96A4-9FCDF0D2F1E6}" type="slidenum">
              <a:rPr lang="ru-RU" sz="2600" b="1">
                <a:solidFill>
                  <a:srgbClr val="003274"/>
                </a:solidFill>
                <a:latin typeface="Arial"/>
                <a:ea typeface="+mj-ea"/>
                <a:cs typeface="Arial"/>
              </a:rPr>
              <a:pPr algn="ctr" defTabSz="1623986" fontAlgn="auto">
                <a:spcAft>
                  <a:spcPts val="0"/>
                </a:spcAft>
                <a:defRPr/>
              </a:pPr>
              <a:t>3</a:t>
            </a:fld>
            <a:endParaRPr lang="ru-RU" sz="2600" b="1" dirty="0">
              <a:solidFill>
                <a:srgbClr val="003274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-738099" y="4641166"/>
            <a:ext cx="8900257" cy="79063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12191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Общее исполнение договоров в разрезе дивизионов,%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9071" y="901747"/>
            <a:ext cx="744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54">
              <a:defRPr/>
            </a:pPr>
            <a:r>
              <a:rPr lang="ru-RU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Общее исполнение договоров по отрасли, </a:t>
            </a:r>
            <a:r>
              <a:rPr lang="ru-RU" sz="2000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по сумме</a:t>
            </a:r>
            <a:endParaRPr lang="ru-RU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334219" y="8173573"/>
            <a:ext cx="343911" cy="284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defRPr/>
            </a:pPr>
            <a:endParaRPr lang="ru-RU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Прямоугольник 40"/>
          <p:cNvSpPr/>
          <p:nvPr/>
        </p:nvSpPr>
        <p:spPr bwMode="auto">
          <a:xfrm>
            <a:off x="7620891" y="8413862"/>
            <a:ext cx="5433823" cy="2874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1219050" eaLnBrk="1" hangingPunct="1">
              <a:defRPr/>
            </a:pPr>
            <a:endParaRPr lang="ru-RU" sz="1400" b="1" dirty="0">
              <a:solidFill>
                <a:srgbClr val="FF0000"/>
              </a:solidFill>
              <a:latin typeface="Calibri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80191" y="8586880"/>
            <a:ext cx="195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54">
              <a:defRPr/>
            </a:pPr>
            <a:r>
              <a:rPr lang="ru-RU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ru-RU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67977" y="8586880"/>
            <a:ext cx="1580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54">
              <a:defRPr/>
            </a:pPr>
            <a:r>
              <a:rPr lang="ru-RU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ru-RU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42" name="Прямоугольник 41"/>
          <p:cNvSpPr/>
          <p:nvPr/>
        </p:nvSpPr>
        <p:spPr bwMode="auto">
          <a:xfrm>
            <a:off x="2481551" y="8641855"/>
            <a:ext cx="457200" cy="228600"/>
          </a:xfrm>
          <a:prstGeom prst="rect">
            <a:avLst/>
          </a:prstGeom>
          <a:solidFill>
            <a:srgbClr val="003274">
              <a:lumMod val="20000"/>
              <a:lumOff val="8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i="1" kern="0">
              <a:solidFill>
                <a:srgbClr val="414142"/>
              </a:solidFill>
              <a:latin typeface="Arial" charset="0"/>
              <a:cs typeface="Arial"/>
            </a:endParaRPr>
          </a:p>
        </p:txBody>
      </p:sp>
      <p:sp>
        <p:nvSpPr>
          <p:cNvPr id="43" name="Прямоугольник 42"/>
          <p:cNvSpPr/>
          <p:nvPr/>
        </p:nvSpPr>
        <p:spPr bwMode="auto">
          <a:xfrm>
            <a:off x="4685329" y="8641855"/>
            <a:ext cx="4572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i="1" kern="0">
              <a:solidFill>
                <a:srgbClr val="414142"/>
              </a:solidFill>
              <a:latin typeface="Arial" charset="0"/>
              <a:cs typeface="Arial"/>
            </a:endParaRPr>
          </a:p>
        </p:txBody>
      </p:sp>
      <p:sp>
        <p:nvSpPr>
          <p:cNvPr id="53" name="TextBox 46"/>
          <p:cNvSpPr txBox="1">
            <a:spLocks noChangeArrowheads="1"/>
          </p:cNvSpPr>
          <p:nvPr/>
        </p:nvSpPr>
        <p:spPr bwMode="auto">
          <a:xfrm>
            <a:off x="206175" y="8842422"/>
            <a:ext cx="11297663" cy="35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2529" tIns="56265" rIns="112529" bIns="56265">
            <a:spAutoFit/>
          </a:bodyPr>
          <a:lstStyle>
            <a:lvl1pPr>
              <a:lnSpc>
                <a:spcPct val="110000"/>
              </a:lnSpc>
              <a:spcBef>
                <a:spcPct val="40000"/>
              </a:spcBef>
              <a:spcAft>
                <a:spcPct val="2000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Aft>
                <a:spcPct val="20000"/>
              </a:spcAft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3000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121911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altLang="ru-RU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*Данные предоставлены по предприятиям, в которых внедрены и интегрированы корпоративные учетные системы</a:t>
            </a:r>
          </a:p>
        </p:txBody>
      </p:sp>
      <p:graphicFrame>
        <p:nvGraphicFramePr>
          <p:cNvPr id="34" name="Диаграмма 33"/>
          <p:cNvGraphicFramePr>
            <a:graphicFrameLocks/>
          </p:cNvGraphicFramePr>
          <p:nvPr>
            <p:extLst/>
          </p:nvPr>
        </p:nvGraphicFramePr>
        <p:xfrm>
          <a:off x="-863600" y="1414579"/>
          <a:ext cx="8484491" cy="3426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13000" y="1301857"/>
            <a:ext cx="59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Это – по КС «Поставка» и «Этап выполнения работ» (своевременность поставок)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8938" y="3591543"/>
            <a:ext cx="75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- С </a:t>
            </a:r>
            <a:r>
              <a:rPr lang="ru-RU" b="1" dirty="0" err="1" smtClean="0">
                <a:solidFill>
                  <a:srgbClr val="FF0000"/>
                </a:solidFill>
              </a:rPr>
              <a:t>категорийными</a:t>
            </a:r>
            <a:r>
              <a:rPr lang="ru-RU" b="1" dirty="0" smtClean="0">
                <a:solidFill>
                  <a:srgbClr val="FF0000"/>
                </a:solidFill>
              </a:rPr>
              <a:t> стратегиями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93000" y="2907000"/>
            <a:ext cx="724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+ аналогичные графики:</a:t>
            </a:r>
          </a:p>
          <a:p>
            <a:pPr marL="342900" indent="-342900">
              <a:buAutoNum type="arabicPeriod"/>
            </a:pPr>
            <a:r>
              <a:rPr lang="ru-RU" dirty="0" smtClean="0"/>
              <a:t>исполнение поставщиками, у которых работает ПСР (по статусом: в работе или «проект завершен»)</a:t>
            </a:r>
          </a:p>
          <a:p>
            <a:pPr marL="342900" indent="-342900">
              <a:buAutoNum type="arabicPeriod"/>
            </a:pPr>
            <a:r>
              <a:rPr lang="ru-RU" dirty="0" smtClean="0"/>
              <a:t>исполнение с КС по направлению «</a:t>
            </a:r>
            <a:r>
              <a:rPr lang="ru-RU" dirty="0" err="1" smtClean="0"/>
              <a:t>Атомплан</a:t>
            </a:r>
            <a:r>
              <a:rPr lang="ru-RU" dirty="0" smtClean="0"/>
              <a:t>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490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/>
          <p:cNvSpPr txBox="1">
            <a:spLocks/>
          </p:cNvSpPr>
          <p:nvPr/>
        </p:nvSpPr>
        <p:spPr bwMode="auto">
          <a:xfrm>
            <a:off x="355600" y="78058"/>
            <a:ext cx="13579183" cy="98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0" marR="0" lvl="0" indent="0" defTabSz="1624026" eaLnBrk="1" latinLnBrk="0" hangingPunct="1">
              <a:lnSpc>
                <a:spcPct val="90000"/>
              </a:lnSpc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defRPr>
            </a:lvl1pPr>
            <a:lvl2pPr>
              <a:defRPr sz="2667" b="1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>
              <a:defRPr sz="2667" b="1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>
              <a:defRPr sz="2667" b="1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>
              <a:defRPr sz="2667" b="1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609585" fontAlgn="base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1219170" fontAlgn="base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1828754" fontAlgn="base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2438339" fontAlgn="base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162402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charset="0"/>
                <a:cs typeface="Arial" charset="0"/>
              </a:rPr>
              <a:t>Исполняемость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charset="0"/>
                <a:cs typeface="Arial" charset="0"/>
              </a:rPr>
              <a:t> договоров крупнейшими поставщиками*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2" name="Номер слайда 1"/>
          <p:cNvSpPr txBox="1">
            <a:spLocks/>
          </p:cNvSpPr>
          <p:nvPr/>
        </p:nvSpPr>
        <p:spPr>
          <a:xfrm>
            <a:off x="15443200" y="8598462"/>
            <a:ext cx="530576" cy="36580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624066" rtl="0" eaLnBrk="1" latinLnBrk="0" hangingPunct="1">
              <a:lnSpc>
                <a:spcPct val="90000"/>
              </a:lnSpc>
              <a:spcBef>
                <a:spcPts val="1776"/>
              </a:spcBef>
              <a:buFont typeface="Arial" pitchFamily="34" charset="0"/>
              <a:buNone/>
              <a:defRPr sz="2131" kern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  <a:lvl2pPr marL="1218049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42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0082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2115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4148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66181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78214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0247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2280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624026" rtl="0" eaLnBrk="1" fontAlgn="auto" latinLnBrk="0" hangingPunct="1">
              <a:lnSpc>
                <a:spcPct val="90000"/>
              </a:lnSpc>
              <a:spcBef>
                <a:spcPts val="1776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274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8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003274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040" y="7586114"/>
            <a:ext cx="1470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*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По поставщикам, которые в 2021 г заключили договоров на сумму больше 1 </a:t>
            </a:r>
            <a:r>
              <a:rPr kumimoji="0" lang="ru-RU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млрд.р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. (103 отраслевых, 112 </a:t>
            </a:r>
            <a:r>
              <a:rPr kumimoji="0" lang="ru-RU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неотраслевых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). По данным ЕОС – Закупки, по заказчикам, имеющим</a:t>
            </a:r>
            <a:r>
              <a:rPr kumimoji="0" lang="ru-RU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интеграцию ЕОС – Закупки и учетных систем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dirty="0" smtClean="0">
                <a:solidFill>
                  <a:prstClr val="black"/>
                </a:solidFill>
              </a:rPr>
              <a:t>** </a:t>
            </a:r>
            <a:r>
              <a:rPr lang="ru-RU" dirty="0" smtClean="0">
                <a:solidFill>
                  <a:prstClr val="black"/>
                </a:solidFill>
              </a:rPr>
              <a:t>Данные отсутствуют</a:t>
            </a:r>
            <a:endParaRPr lang="en-US" dirty="0" smtClean="0">
              <a:solidFill>
                <a:prstClr val="black"/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- 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Срок</a:t>
            </a:r>
            <a:r>
              <a:rPr kumimoji="0" lang="ru-RU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исполнения не наступил</a:t>
            </a: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600" y="2830313"/>
            <a:ext cx="1559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Крупнейшие поставщики (ТОП 10)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3022601" y="1193238"/>
          <a:ext cx="9817254" cy="11689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31786">
                  <a:extLst>
                    <a:ext uri="{9D8B030D-6E8A-4147-A177-3AD203B41FA5}">
                      <a16:colId xmlns:a16="http://schemas.microsoft.com/office/drawing/2014/main" val="1051370325"/>
                    </a:ext>
                  </a:extLst>
                </a:gridCol>
                <a:gridCol w="1995156">
                  <a:extLst>
                    <a:ext uri="{9D8B030D-6E8A-4147-A177-3AD203B41FA5}">
                      <a16:colId xmlns:a16="http://schemas.microsoft.com/office/drawing/2014/main" val="1286225192"/>
                    </a:ext>
                  </a:extLst>
                </a:gridCol>
                <a:gridCol w="1995156">
                  <a:extLst>
                    <a:ext uri="{9D8B030D-6E8A-4147-A177-3AD203B41FA5}">
                      <a16:colId xmlns:a16="http://schemas.microsoft.com/office/drawing/2014/main" val="658446129"/>
                    </a:ext>
                  </a:extLst>
                </a:gridCol>
                <a:gridCol w="1995156">
                  <a:extLst>
                    <a:ext uri="{9D8B030D-6E8A-4147-A177-3AD203B41FA5}">
                      <a16:colId xmlns:a16="http://schemas.microsoft.com/office/drawing/2014/main" val="697502849"/>
                    </a:ext>
                  </a:extLst>
                </a:gridCol>
              </a:tblGrid>
              <a:tr h="389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 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2019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2020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2021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1337366"/>
                  </a:ext>
                </a:extLst>
              </a:tr>
              <a:tr h="389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отраслевые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68,0%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76,7%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73,0%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5681598"/>
                  </a:ext>
                </a:extLst>
              </a:tr>
              <a:tr h="389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</a:rPr>
                        <a:t>неотраслевые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67,4%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77,6%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99,0%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0349388"/>
                  </a:ext>
                </a:extLst>
              </a:tr>
            </a:tbl>
          </a:graphicData>
        </a:graphic>
      </p:graphicFrame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376274" y="3262358"/>
          <a:ext cx="7599326" cy="393346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22514">
                  <a:extLst>
                    <a:ext uri="{9D8B030D-6E8A-4147-A177-3AD203B41FA5}">
                      <a16:colId xmlns:a16="http://schemas.microsoft.com/office/drawing/2014/main" val="3625676016"/>
                    </a:ext>
                  </a:extLst>
                </a:gridCol>
                <a:gridCol w="1876612">
                  <a:extLst>
                    <a:ext uri="{9D8B030D-6E8A-4147-A177-3AD203B41FA5}">
                      <a16:colId xmlns:a16="http://schemas.microsoft.com/office/drawing/2014/main" val="299303133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365670055"/>
                    </a:ext>
                  </a:extLst>
                </a:gridCol>
              </a:tblGrid>
              <a:tr h="7467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Отраслевые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</a:rPr>
                        <a:t>Сумма заключенных в 2021 г. договоров,</a:t>
                      </a:r>
                      <a:r>
                        <a:rPr lang="ru-RU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400" u="none" strike="noStrike" dirty="0" smtClean="0">
                          <a:effectLst/>
                        </a:rPr>
                        <a:t>тыс</a:t>
                      </a:r>
                      <a:r>
                        <a:rPr lang="ru-RU" sz="1400" u="none" strike="noStrike" dirty="0">
                          <a:effectLst/>
                        </a:rPr>
                        <a:t>. руб.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% </a:t>
                      </a:r>
                      <a:r>
                        <a:rPr lang="ru-RU" sz="1400" u="none" strike="noStrike" dirty="0" err="1" smtClean="0">
                          <a:effectLst/>
                        </a:rPr>
                        <a:t>исполняемости</a:t>
                      </a:r>
                      <a:r>
                        <a:rPr lang="ru-RU" sz="1400" u="none" strike="noStrike" baseline="0" dirty="0" smtClean="0">
                          <a:effectLst/>
                        </a:rPr>
                        <a:t> (все договоры)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14525093"/>
                  </a:ext>
                </a:extLst>
              </a:tr>
              <a:tr h="289031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u="none" strike="noStrike" dirty="0" smtClean="0">
                          <a:effectLst/>
                        </a:rPr>
                        <a:t>Атомное </a:t>
                      </a:r>
                      <a:r>
                        <a:rPr lang="ru-RU" sz="1600" b="0" u="none" strike="noStrike" dirty="0">
                          <a:effectLst/>
                        </a:rPr>
                        <a:t>и энергетическое </a:t>
                      </a:r>
                      <a:r>
                        <a:rPr lang="ru-RU" sz="1600" b="0" u="none" strike="noStrike" dirty="0" smtClean="0">
                          <a:effectLst/>
                        </a:rPr>
                        <a:t>машиностроение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effectLst/>
                        </a:rPr>
                        <a:t>216 609 354,8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10</a:t>
                      </a:r>
                      <a:r>
                        <a:rPr lang="ru-RU" sz="1600" b="0" u="none" strike="noStrike" dirty="0" smtClean="0">
                          <a:effectLst/>
                        </a:rPr>
                        <a:t>0</a:t>
                      </a:r>
                      <a:r>
                        <a:rPr lang="ru-RU" sz="1600" b="0" u="none" strike="noStrike" dirty="0">
                          <a:effectLst/>
                        </a:rPr>
                        <a:t>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22448247"/>
                  </a:ext>
                </a:extLst>
              </a:tr>
              <a:tr h="289031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u="none" strike="noStrike" dirty="0" smtClean="0">
                          <a:effectLst/>
                        </a:rPr>
                        <a:t>ОКБМ</a:t>
                      </a:r>
                      <a:r>
                        <a:rPr lang="ru-RU" sz="1600" b="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600" b="0" u="none" strike="noStrike" dirty="0" smtClean="0">
                          <a:effectLst/>
                        </a:rPr>
                        <a:t>имени </a:t>
                      </a:r>
                      <a:r>
                        <a:rPr lang="ru-RU" sz="1600" b="0" u="none" strike="noStrike" dirty="0">
                          <a:effectLst/>
                        </a:rPr>
                        <a:t>И.И. </a:t>
                      </a:r>
                      <a:r>
                        <a:rPr lang="ru-RU" sz="1600" b="0" u="none" strike="noStrike" dirty="0" smtClean="0">
                          <a:effectLst/>
                        </a:rPr>
                        <a:t>Африкантова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effectLst/>
                        </a:rPr>
                        <a:t>78 750 277,9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 smtClean="0">
                          <a:effectLst/>
                        </a:rPr>
                        <a:t>96,1%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59747355"/>
                  </a:ext>
                </a:extLst>
              </a:tr>
              <a:tr h="289031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u="none" strike="noStrike" dirty="0" smtClean="0">
                          <a:effectLst/>
                        </a:rPr>
                        <a:t>КОНЦЕРН ТИТАН-2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effectLst/>
                        </a:rPr>
                        <a:t>75 084 578,7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 smtClean="0">
                          <a:effectLst/>
                        </a:rPr>
                        <a:t>56,7%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73583193"/>
                  </a:ext>
                </a:extLst>
              </a:tr>
              <a:tr h="289031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u="none" strike="noStrike" dirty="0" smtClean="0">
                          <a:effectLst/>
                        </a:rPr>
                        <a:t>ТВЭЛ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effectLst/>
                        </a:rPr>
                        <a:t>66 401 242,2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 smtClean="0">
                          <a:effectLst/>
                        </a:rPr>
                        <a:t>89,5%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32662361"/>
                  </a:ext>
                </a:extLst>
              </a:tr>
              <a:tr h="289031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u="none" strike="noStrike" dirty="0" smtClean="0">
                          <a:effectLst/>
                        </a:rPr>
                        <a:t>Машиностроительный завод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effectLst/>
                        </a:rPr>
                        <a:t>28 567 869,4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 smtClean="0">
                          <a:effectLst/>
                        </a:rPr>
                        <a:t>97,1%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9565554"/>
                  </a:ext>
                </a:extLst>
              </a:tr>
              <a:tr h="289031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u="none" strike="noStrike" dirty="0" err="1" smtClean="0">
                          <a:effectLst/>
                        </a:rPr>
                        <a:t>Атомэнергопроект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effectLst/>
                        </a:rPr>
                        <a:t>26 794 339,7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 smtClean="0">
                          <a:effectLst/>
                        </a:rPr>
                        <a:t>36,6%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5531232"/>
                  </a:ext>
                </a:extLst>
              </a:tr>
              <a:tr h="57072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u="none" strike="noStrike" dirty="0" smtClean="0">
                          <a:effectLst/>
                        </a:rPr>
                        <a:t>Центральное конструкторское бюро машиностроения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effectLst/>
                        </a:rPr>
                        <a:t>22 039 037,2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 smtClean="0">
                          <a:effectLst/>
                        </a:rPr>
                        <a:t>88,5%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8325297"/>
                  </a:ext>
                </a:extLst>
              </a:tr>
              <a:tr h="289031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u="none" strike="noStrike" dirty="0" smtClean="0">
                          <a:effectLst/>
                        </a:rPr>
                        <a:t>ВНИИА Духова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effectLst/>
                        </a:rPr>
                        <a:t>20 508 837,8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 smtClean="0">
                          <a:effectLst/>
                        </a:rPr>
                        <a:t>87,5%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8766570"/>
                  </a:ext>
                </a:extLst>
              </a:tr>
              <a:tr h="289031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u="none" strike="noStrike" dirty="0" err="1" smtClean="0">
                          <a:effectLst/>
                        </a:rPr>
                        <a:t>Волгодонское</a:t>
                      </a:r>
                      <a:r>
                        <a:rPr lang="ru-RU" sz="1600" b="0" u="none" strike="noStrike" dirty="0" smtClean="0">
                          <a:effectLst/>
                        </a:rPr>
                        <a:t> </a:t>
                      </a:r>
                      <a:r>
                        <a:rPr lang="ru-RU" sz="1600" b="0" u="none" strike="noStrike" dirty="0">
                          <a:effectLst/>
                        </a:rPr>
                        <a:t>Монтажное </a:t>
                      </a:r>
                      <a:r>
                        <a:rPr lang="ru-RU" sz="1600" b="0" u="none" strike="noStrike" dirty="0" smtClean="0">
                          <a:effectLst/>
                        </a:rPr>
                        <a:t>Управление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effectLst/>
                        </a:rPr>
                        <a:t>17 138 679,4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 smtClean="0">
                          <a:effectLst/>
                        </a:rPr>
                        <a:t>84,7%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0422499"/>
                  </a:ext>
                </a:extLst>
              </a:tr>
              <a:tr h="303703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u="none" strike="noStrike" dirty="0" err="1" smtClean="0">
                          <a:effectLst/>
                        </a:rPr>
                        <a:t>Атомтехэнерго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effectLst/>
                        </a:rPr>
                        <a:t>16 317 296,6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 smtClean="0">
                          <a:effectLst/>
                        </a:rPr>
                        <a:t>81,9%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6609451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8432800" y="3262358"/>
          <a:ext cx="7520303" cy="39334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31451377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920940827"/>
                    </a:ext>
                  </a:extLst>
                </a:gridCol>
                <a:gridCol w="1652903">
                  <a:extLst>
                    <a:ext uri="{9D8B030D-6E8A-4147-A177-3AD203B41FA5}">
                      <a16:colId xmlns:a16="http://schemas.microsoft.com/office/drawing/2014/main" val="2801832316"/>
                    </a:ext>
                  </a:extLst>
                </a:gridCol>
              </a:tblGrid>
              <a:tr h="700042"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400" b="1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Неотраслевые</a:t>
                      </a:r>
                      <a:endParaRPr lang="ru-RU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</a:rPr>
                        <a:t>Сумма заключенных в 2021 г. договоров,</a:t>
                      </a:r>
                      <a:r>
                        <a:rPr lang="ru-RU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400" u="none" strike="noStrike" dirty="0" smtClean="0">
                          <a:effectLst/>
                        </a:rPr>
                        <a:t>тыс. руб.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</a:rPr>
                        <a:t>% </a:t>
                      </a:r>
                      <a:r>
                        <a:rPr lang="ru-RU" sz="1400" u="none" strike="noStrike" dirty="0" err="1" smtClean="0">
                          <a:effectLst/>
                        </a:rPr>
                        <a:t>исполняемости</a:t>
                      </a:r>
                      <a:r>
                        <a:rPr lang="ru-RU" sz="1400" u="none" strike="noStrike" baseline="0" dirty="0" smtClean="0">
                          <a:effectLst/>
                        </a:rPr>
                        <a:t> (все договоры)</a:t>
                      </a:r>
                      <a:endParaRPr lang="ru-RU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4953064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algn="l" defTabSz="1624026" rtl="0" eaLnBrk="1" fontAlgn="b" latinLnBrk="0" hangingPunct="1"/>
                      <a:r>
                        <a:rPr lang="ru-RU" sz="1600" b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Электросевкавмонтаж</a:t>
                      </a:r>
                      <a:endParaRPr lang="ru-RU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47 688 036,1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98,3%</a:t>
                      </a:r>
                      <a:endParaRPr lang="ru-RU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042507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algn="l" defTabSz="1624026" rtl="0" eaLnBrk="1" fontAlgn="b" latinLnBrk="0" hangingPunct="1"/>
                      <a:r>
                        <a:rPr lang="ru-RU" sz="1600" b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Белэнергомаш</a:t>
                      </a:r>
                      <a:r>
                        <a:rPr lang="ru-RU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-БЗЭМ</a:t>
                      </a:r>
                      <a:endParaRPr lang="en-US" sz="1600" b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624026" rtl="0" eaLnBrk="1" fontAlgn="b" latinLnBrk="0" hangingPunct="1"/>
                      <a:endParaRPr lang="ru-RU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33 041 353,7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88,6%</a:t>
                      </a:r>
                      <a:endParaRPr lang="ru-RU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093303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algn="l" defTabSz="1624026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 İÇTAŞ TSM ADİ ORTAKLIĞI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27 654 908,0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endParaRPr lang="ru-RU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7052094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algn="l" defTabSz="1624026" rtl="0" eaLnBrk="1" fontAlgn="b" latinLnBrk="0" hangingPunct="1"/>
                      <a:r>
                        <a:rPr lang="ru-RU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НЭПТ</a:t>
                      </a:r>
                      <a:endParaRPr lang="ru-RU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24 424 861,2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87,9%</a:t>
                      </a:r>
                      <a:endParaRPr lang="ru-RU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4650639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algn="l" defTabSz="1624026" rtl="0" eaLnBrk="1" fontAlgn="b" latinLnBrk="0" hangingPunct="1"/>
                      <a:r>
                        <a:rPr lang="ru-RU" sz="16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Фраматом</a:t>
                      </a:r>
                      <a:r>
                        <a:rPr lang="ru-RU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САС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24 010 426,6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ru-RU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534493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algn="l" defTabSz="1624026" rtl="0" eaLnBrk="1" fontAlgn="b" latinLnBrk="0" hangingPunct="1"/>
                      <a:r>
                        <a:rPr lang="ru-RU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Балтийский завод</a:t>
                      </a:r>
                      <a:endParaRPr lang="ru-RU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23 023 174,8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419052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algn="l" defTabSz="1624026" rtl="0" eaLnBrk="1" fontAlgn="b" latinLnBrk="0" hangingPunct="1"/>
                      <a:r>
                        <a:rPr lang="ru-RU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Курчатовский институт</a:t>
                      </a:r>
                      <a:endParaRPr lang="en-US" sz="1600" b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624026" rtl="0" eaLnBrk="1" fontAlgn="b" latinLnBrk="0" hangingPunct="1"/>
                      <a:endParaRPr lang="ru-RU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18 570 595,8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88,3%</a:t>
                      </a:r>
                      <a:endParaRPr lang="ru-RU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687942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algn="l" defTabSz="1624026" rtl="0" eaLnBrk="1" fontAlgn="b" latinLnBrk="0" hangingPunct="1"/>
                      <a:r>
                        <a:rPr lang="ru-RU" sz="1600" b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Фенсма</a:t>
                      </a:r>
                      <a:endParaRPr lang="en-US" sz="1600" b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624026" rtl="0" eaLnBrk="1" fontAlgn="b" latinLnBrk="0" hangingPunct="1"/>
                      <a:endParaRPr lang="ru-RU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17 595 686,3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ru-RU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7310637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algn="l" defTabSz="1624026" rtl="0" eaLnBrk="1" fontAlgn="b" latinLnBrk="0" hangingPunct="1"/>
                      <a:r>
                        <a:rPr lang="ru-RU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Завод </a:t>
                      </a:r>
                      <a:r>
                        <a:rPr lang="ru-RU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ru-RU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Киров-</a:t>
                      </a:r>
                      <a:r>
                        <a:rPr lang="ru-RU" sz="1600" b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Энергомаш</a:t>
                      </a:r>
                      <a:endParaRPr lang="ru-RU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16 500 000,0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7223006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algn="l" defTabSz="1624026" rtl="0" eaLnBrk="1" fontAlgn="b" latinLnBrk="0" hangingPunct="1"/>
                      <a:r>
                        <a:rPr lang="ru-RU" sz="16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Хассан</a:t>
                      </a:r>
                      <a:r>
                        <a:rPr lang="ru-RU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Аллам </a:t>
                      </a:r>
                      <a:r>
                        <a:rPr lang="ru-RU" sz="16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Констракшен</a:t>
                      </a:r>
                      <a:endParaRPr lang="ru-RU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12 829 099,1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24026" rtl="0" eaLnBrk="1" fontAlgn="b" latinLnBrk="0" hangingPunct="1"/>
                      <a:r>
                        <a:rPr lang="ru-RU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519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5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 txBox="1">
            <a:spLocks/>
          </p:cNvSpPr>
          <p:nvPr/>
        </p:nvSpPr>
        <p:spPr>
          <a:xfrm>
            <a:off x="492609" y="634958"/>
            <a:ext cx="11744441" cy="586479"/>
          </a:xfrm>
          <a:prstGeom prst="rect">
            <a:avLst/>
          </a:prstGeom>
        </p:spPr>
        <p:txBody>
          <a:bodyPr anchor="ctr"/>
          <a:lstStyle>
            <a:lvl1pPr algn="l" defTabSz="1624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1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Исполнение КПЭ</a:t>
            </a:r>
          </a:p>
          <a:p>
            <a:pPr fontAlgn="auto">
              <a:spcAft>
                <a:spcPts val="0"/>
              </a:spcAft>
            </a:pP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«Повышение </a:t>
            </a:r>
            <a:r>
              <a:rPr lang="ru-RU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исполняемости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договоров», от 100 млн руб.*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244634" y="1430473"/>
          <a:ext cx="99755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106">
                  <a:extLst>
                    <a:ext uri="{9D8B030D-6E8A-4147-A177-3AD203B41FA5}">
                      <a16:colId xmlns:a16="http://schemas.microsoft.com/office/drawing/2014/main" val="1775932394"/>
                    </a:ext>
                  </a:extLst>
                </a:gridCol>
                <a:gridCol w="1995106">
                  <a:extLst>
                    <a:ext uri="{9D8B030D-6E8A-4147-A177-3AD203B41FA5}">
                      <a16:colId xmlns:a16="http://schemas.microsoft.com/office/drawing/2014/main" val="624031948"/>
                    </a:ext>
                  </a:extLst>
                </a:gridCol>
                <a:gridCol w="1995106">
                  <a:extLst>
                    <a:ext uri="{9D8B030D-6E8A-4147-A177-3AD203B41FA5}">
                      <a16:colId xmlns:a16="http://schemas.microsoft.com/office/drawing/2014/main" val="2823464793"/>
                    </a:ext>
                  </a:extLst>
                </a:gridCol>
                <a:gridCol w="1995106">
                  <a:extLst>
                    <a:ext uri="{9D8B030D-6E8A-4147-A177-3AD203B41FA5}">
                      <a16:colId xmlns:a16="http://schemas.microsoft.com/office/drawing/2014/main" val="734631877"/>
                    </a:ext>
                  </a:extLst>
                </a:gridCol>
                <a:gridCol w="1995106">
                  <a:extLst>
                    <a:ext uri="{9D8B030D-6E8A-4147-A177-3AD203B41FA5}">
                      <a16:colId xmlns:a16="http://schemas.microsoft.com/office/drawing/2014/main" val="2975639157"/>
                    </a:ext>
                  </a:extLst>
                </a:gridCol>
              </a:tblGrid>
              <a:tr h="1553957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/>
                          </a:solidFill>
                        </a:rPr>
                        <a:t>Общее количество КС до конца года*</a:t>
                      </a:r>
                      <a:endParaRPr lang="ru-RU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</a:rPr>
                        <a:t>Общее количество КС на дату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/>
                          </a:solidFill>
                        </a:rPr>
                        <a:t>Количество КС исполненных в срок</a:t>
                      </a:r>
                      <a:endParaRPr lang="en-US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</a:rPr>
                        <a:t>Количество КС  не исполненных в срок</a:t>
                      </a:r>
                      <a:endParaRPr lang="en-US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/>
                          </a:solidFill>
                        </a:rPr>
                        <a:t>Фактическое значение доли КС, выполненных в срок, %</a:t>
                      </a:r>
                      <a:endParaRPr lang="ru-RU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52411"/>
                  </a:ext>
                </a:extLst>
              </a:tr>
              <a:tr h="73204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184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88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81,82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НУ)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378681"/>
                  </a:ext>
                </a:extLst>
              </a:tr>
            </a:tbl>
          </a:graphicData>
        </a:graphic>
      </p:graphicFrame>
      <p:graphicFrame>
        <p:nvGraphicFramePr>
          <p:cNvPr id="9" name="Диаграмма 8"/>
          <p:cNvGraphicFramePr/>
          <p:nvPr>
            <p:extLst/>
          </p:nvPr>
        </p:nvGraphicFramePr>
        <p:xfrm>
          <a:off x="10443275" y="1221437"/>
          <a:ext cx="5786033" cy="537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6600" y="3741273"/>
            <a:ext cx="84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2060"/>
                </a:solidFill>
              </a:rPr>
              <a:t>ЦУ </a:t>
            </a:r>
            <a:r>
              <a:rPr lang="ru-RU" sz="1400" b="1" dirty="0" smtClean="0">
                <a:solidFill>
                  <a:srgbClr val="002060"/>
                </a:solidFill>
              </a:rPr>
              <a:t>90</a:t>
            </a:r>
            <a:r>
              <a:rPr lang="ru-RU" sz="1400" b="1" dirty="0">
                <a:solidFill>
                  <a:srgbClr val="002060"/>
                </a:solidFill>
              </a:rPr>
              <a:t>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789" y="4337757"/>
            <a:ext cx="84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2060"/>
                </a:solidFill>
              </a:rPr>
              <a:t>НУ </a:t>
            </a:r>
            <a:r>
              <a:rPr lang="ru-RU" sz="1400" b="1" dirty="0" smtClean="0">
                <a:solidFill>
                  <a:srgbClr val="002060"/>
                </a:solidFill>
              </a:rPr>
              <a:t>80</a:t>
            </a:r>
            <a:r>
              <a:rPr lang="ru-RU" sz="1400" b="1" dirty="0">
                <a:solidFill>
                  <a:srgbClr val="002060"/>
                </a:solidFill>
              </a:rPr>
              <a:t>%</a:t>
            </a:r>
          </a:p>
        </p:txBody>
      </p:sp>
      <p:graphicFrame>
        <p:nvGraphicFramePr>
          <p:cNvPr id="8" name="Диаграмма 7"/>
          <p:cNvGraphicFramePr/>
          <p:nvPr>
            <p:extLst/>
          </p:nvPr>
        </p:nvGraphicFramePr>
        <p:xfrm>
          <a:off x="1193799" y="3651492"/>
          <a:ext cx="80772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Прямая соединительная линия 9"/>
          <p:cNvCxnSpPr/>
          <p:nvPr/>
        </p:nvCxnSpPr>
        <p:spPr>
          <a:xfrm>
            <a:off x="889000" y="4663506"/>
            <a:ext cx="8381999" cy="22193"/>
          </a:xfrm>
          <a:prstGeom prst="line">
            <a:avLst/>
          </a:prstGeom>
          <a:ln w="28575">
            <a:solidFill>
              <a:srgbClr val="F18C4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736600" y="4048669"/>
            <a:ext cx="8534399" cy="40546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8780776"/>
            <a:ext cx="285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 по состоянию на </a:t>
            </a:r>
            <a:r>
              <a:rPr lang="en-US" dirty="0" smtClean="0"/>
              <a:t>20.09.22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508919" y="8763000"/>
            <a:ext cx="430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 </a:t>
            </a:r>
            <a:r>
              <a:rPr lang="ru-RU" dirty="0"/>
              <a:t>п</a:t>
            </a:r>
            <a:r>
              <a:rPr lang="ru-RU" dirty="0" smtClean="0"/>
              <a:t>о заключенным договорам на</a:t>
            </a:r>
            <a:r>
              <a:rPr lang="en-US" dirty="0" smtClean="0"/>
              <a:t>20</a:t>
            </a:r>
            <a:r>
              <a:rPr lang="ru-RU" dirty="0" smtClean="0"/>
              <a:t>.09.22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1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 txBox="1">
            <a:spLocks/>
          </p:cNvSpPr>
          <p:nvPr/>
        </p:nvSpPr>
        <p:spPr>
          <a:xfrm>
            <a:off x="492609" y="634958"/>
            <a:ext cx="11744441" cy="586479"/>
          </a:xfrm>
          <a:prstGeom prst="rect">
            <a:avLst/>
          </a:prstGeom>
        </p:spPr>
        <p:txBody>
          <a:bodyPr anchor="ctr"/>
          <a:lstStyle>
            <a:lvl1pPr algn="l" defTabSz="1624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1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Исполнение КПЭ</a:t>
            </a:r>
          </a:p>
          <a:p>
            <a:pPr fontAlgn="auto">
              <a:spcAft>
                <a:spcPts val="0"/>
              </a:spcAft>
            </a:pP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«Повышение </a:t>
            </a:r>
            <a:r>
              <a:rPr lang="ru-RU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исполняемости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договоров», от 100 млн руб.*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36145" y="1430473"/>
          <a:ext cx="8643084" cy="7065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55">
                  <a:extLst>
                    <a:ext uri="{9D8B030D-6E8A-4147-A177-3AD203B41FA5}">
                      <a16:colId xmlns:a16="http://schemas.microsoft.com/office/drawing/2014/main" val="149204808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7593239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24031948"/>
                    </a:ext>
                  </a:extLst>
                </a:gridCol>
                <a:gridCol w="1632601">
                  <a:extLst>
                    <a:ext uri="{9D8B030D-6E8A-4147-A177-3AD203B41FA5}">
                      <a16:colId xmlns:a16="http://schemas.microsoft.com/office/drawing/2014/main" val="2823464793"/>
                    </a:ext>
                  </a:extLst>
                </a:gridCol>
                <a:gridCol w="1262999">
                  <a:extLst>
                    <a:ext uri="{9D8B030D-6E8A-4147-A177-3AD203B41FA5}">
                      <a16:colId xmlns:a16="http://schemas.microsoft.com/office/drawing/2014/main" val="734631877"/>
                    </a:ext>
                  </a:extLst>
                </a:gridCol>
                <a:gridCol w="1618029">
                  <a:extLst>
                    <a:ext uri="{9D8B030D-6E8A-4147-A177-3AD203B41FA5}">
                      <a16:colId xmlns:a16="http://schemas.microsoft.com/office/drawing/2014/main" val="2975639157"/>
                    </a:ext>
                  </a:extLst>
                </a:gridCol>
              </a:tblGrid>
              <a:tr h="164396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Дивизион</a:t>
                      </a:r>
                      <a:endParaRPr lang="ru-RU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Общее количество КС до конца года*</a:t>
                      </a:r>
                      <a:endParaRPr lang="ru-RU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Общее количество КС на дату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Количество КС исполненных в срок</a:t>
                      </a:r>
                      <a:endParaRPr lang="en-US" sz="1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Количество КС  не исполненных в срок</a:t>
                      </a:r>
                      <a:endParaRPr lang="en-US" sz="1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Фактическое значение доли КС, выполненных в срок, %</a:t>
                      </a:r>
                      <a:endParaRPr lang="ru-RU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52411"/>
                  </a:ext>
                </a:extLst>
              </a:tr>
              <a:tr h="77444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Итого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184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88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81,82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НУ)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378681"/>
                  </a:ext>
                </a:extLst>
              </a:tr>
              <a:tr h="77444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АЭМ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14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sz="18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sz="18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66,67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46599"/>
                  </a:ext>
                </a:extLst>
              </a:tr>
              <a:tr h="77444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ЯОК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sz="18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18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75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464765"/>
                  </a:ext>
                </a:extLst>
              </a:tr>
              <a:tr h="77444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КРЭА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49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US" sz="18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sz="18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75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668471"/>
                  </a:ext>
                </a:extLst>
              </a:tr>
              <a:tr h="77444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АСЭ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47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US" sz="18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sz="18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83,3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558208"/>
                  </a:ext>
                </a:extLst>
              </a:tr>
              <a:tr h="77444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АРМЗ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37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11</a:t>
                      </a:r>
                      <a:endParaRPr lang="en-US" sz="18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sz="18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84,6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058222"/>
                  </a:ext>
                </a:extLst>
              </a:tr>
              <a:tr h="77444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ТВЭЛ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17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n-US" sz="18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18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2060"/>
                          </a:solidFill>
                        </a:rPr>
                        <a:t>87,5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62206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51038" y="1604470"/>
            <a:ext cx="84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2060"/>
                </a:solidFill>
              </a:rPr>
              <a:t>ЦУ </a:t>
            </a:r>
            <a:r>
              <a:rPr lang="ru-RU" sz="1400" b="1" dirty="0" smtClean="0">
                <a:solidFill>
                  <a:srgbClr val="002060"/>
                </a:solidFill>
              </a:rPr>
              <a:t>90</a:t>
            </a:r>
            <a:r>
              <a:rPr lang="ru-RU" sz="1400" b="1" dirty="0">
                <a:solidFill>
                  <a:srgbClr val="002060"/>
                </a:solidFill>
              </a:rPr>
              <a:t>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79227" y="2200954"/>
            <a:ext cx="84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2060"/>
                </a:solidFill>
              </a:rPr>
              <a:t>НУ </a:t>
            </a:r>
            <a:r>
              <a:rPr lang="ru-RU" sz="1400" b="1" dirty="0" smtClean="0">
                <a:solidFill>
                  <a:srgbClr val="002060"/>
                </a:solidFill>
              </a:rPr>
              <a:t>80</a:t>
            </a:r>
            <a:r>
              <a:rPr lang="ru-RU" sz="1400" b="1" dirty="0">
                <a:solidFill>
                  <a:srgbClr val="002060"/>
                </a:solidFill>
              </a:rPr>
              <a:t>%</a:t>
            </a:r>
          </a:p>
        </p:txBody>
      </p:sp>
      <p:graphicFrame>
        <p:nvGraphicFramePr>
          <p:cNvPr id="8" name="Диаграмма 7"/>
          <p:cNvGraphicFramePr/>
          <p:nvPr>
            <p:extLst/>
          </p:nvPr>
        </p:nvGraphicFramePr>
        <p:xfrm>
          <a:off x="8548302" y="1562565"/>
          <a:ext cx="80772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Прямая соединительная линия 9"/>
          <p:cNvCxnSpPr/>
          <p:nvPr/>
        </p:nvCxnSpPr>
        <p:spPr>
          <a:xfrm>
            <a:off x="8703425" y="2550635"/>
            <a:ext cx="7692291" cy="40165"/>
          </a:xfrm>
          <a:prstGeom prst="line">
            <a:avLst/>
          </a:prstGeom>
          <a:ln w="28575">
            <a:solidFill>
              <a:srgbClr val="F18C4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8810614" y="1929987"/>
            <a:ext cx="7445386" cy="12878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8780776"/>
            <a:ext cx="285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 по состоянию на </a:t>
            </a:r>
            <a:r>
              <a:rPr lang="en-US" dirty="0" smtClean="0"/>
              <a:t>20.09.22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508919" y="8763000"/>
            <a:ext cx="430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 </a:t>
            </a:r>
            <a:r>
              <a:rPr lang="ru-RU" dirty="0"/>
              <a:t>п</a:t>
            </a:r>
            <a:r>
              <a:rPr lang="ru-RU" dirty="0" smtClean="0"/>
              <a:t>о заключенным договорам на</a:t>
            </a:r>
            <a:r>
              <a:rPr lang="en-US" dirty="0" smtClean="0"/>
              <a:t>20</a:t>
            </a:r>
            <a:r>
              <a:rPr lang="ru-RU" dirty="0" smtClean="0"/>
              <a:t>.09.22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59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 txBox="1">
            <a:spLocks/>
          </p:cNvSpPr>
          <p:nvPr/>
        </p:nvSpPr>
        <p:spPr>
          <a:xfrm>
            <a:off x="492609" y="634958"/>
            <a:ext cx="11744441" cy="586479"/>
          </a:xfrm>
          <a:prstGeom prst="rect">
            <a:avLst/>
          </a:prstGeom>
        </p:spPr>
        <p:txBody>
          <a:bodyPr anchor="ctr"/>
          <a:lstStyle>
            <a:lvl1pPr algn="l" defTabSz="1624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1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Исполнение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КПЭ. </a:t>
            </a:r>
          </a:p>
          <a:p>
            <a:pPr fontAlgn="auto">
              <a:spcAft>
                <a:spcPts val="0"/>
              </a:spcAft>
            </a:pP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Повышение </a:t>
            </a:r>
            <a:r>
              <a:rPr lang="ru-RU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исполняемости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договоров», от 100 млн руб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0" y="1474232"/>
          <a:ext cx="16255999" cy="6147360"/>
        </p:xfrm>
        <a:graphic>
          <a:graphicData uri="http://schemas.openxmlformats.org/drawingml/2006/table">
            <a:tbl>
              <a:tblPr/>
              <a:tblGrid>
                <a:gridCol w="1364301">
                  <a:extLst>
                    <a:ext uri="{9D8B030D-6E8A-4147-A177-3AD203B41FA5}">
                      <a16:colId xmlns:a16="http://schemas.microsoft.com/office/drawing/2014/main" val="1515901157"/>
                    </a:ext>
                  </a:extLst>
                </a:gridCol>
                <a:gridCol w="1364301">
                  <a:extLst>
                    <a:ext uri="{9D8B030D-6E8A-4147-A177-3AD203B41FA5}">
                      <a16:colId xmlns:a16="http://schemas.microsoft.com/office/drawing/2014/main" val="1434447509"/>
                    </a:ext>
                  </a:extLst>
                </a:gridCol>
                <a:gridCol w="1040569">
                  <a:extLst>
                    <a:ext uri="{9D8B030D-6E8A-4147-A177-3AD203B41FA5}">
                      <a16:colId xmlns:a16="http://schemas.microsoft.com/office/drawing/2014/main" val="1021191460"/>
                    </a:ext>
                  </a:extLst>
                </a:gridCol>
                <a:gridCol w="2774850">
                  <a:extLst>
                    <a:ext uri="{9D8B030D-6E8A-4147-A177-3AD203B41FA5}">
                      <a16:colId xmlns:a16="http://schemas.microsoft.com/office/drawing/2014/main" val="1570916925"/>
                    </a:ext>
                  </a:extLst>
                </a:gridCol>
                <a:gridCol w="1547846">
                  <a:extLst>
                    <a:ext uri="{9D8B030D-6E8A-4147-A177-3AD203B41FA5}">
                      <a16:colId xmlns:a16="http://schemas.microsoft.com/office/drawing/2014/main" val="120790353"/>
                    </a:ext>
                  </a:extLst>
                </a:gridCol>
                <a:gridCol w="2718487">
                  <a:extLst>
                    <a:ext uri="{9D8B030D-6E8A-4147-A177-3AD203B41FA5}">
                      <a16:colId xmlns:a16="http://schemas.microsoft.com/office/drawing/2014/main" val="3178584233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2782769145"/>
                    </a:ext>
                  </a:extLst>
                </a:gridCol>
                <a:gridCol w="1734282">
                  <a:extLst>
                    <a:ext uri="{9D8B030D-6E8A-4147-A177-3AD203B41FA5}">
                      <a16:colId xmlns:a16="http://schemas.microsoft.com/office/drawing/2014/main" val="403924796"/>
                    </a:ext>
                  </a:extLst>
                </a:gridCol>
                <a:gridCol w="1179312">
                  <a:extLst>
                    <a:ext uri="{9D8B030D-6E8A-4147-A177-3AD203B41FA5}">
                      <a16:colId xmlns:a16="http://schemas.microsoft.com/office/drawing/2014/main" val="485533918"/>
                    </a:ext>
                  </a:extLst>
                </a:gridCol>
                <a:gridCol w="1248683">
                  <a:extLst>
                    <a:ext uri="{9D8B030D-6E8A-4147-A177-3AD203B41FA5}">
                      <a16:colId xmlns:a16="http://schemas.microsoft.com/office/drawing/2014/main" val="1971108997"/>
                    </a:ext>
                  </a:extLst>
                </a:gridCol>
              </a:tblGrid>
              <a:tr h="62423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Дивизион</a:t>
                      </a:r>
                      <a:endParaRPr lang="ru-RU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4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Организация - заказчик закупки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4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Номер позиции закупки по ГПЗ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4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Предмет закупки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4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Сумма, млн руб.</a:t>
                      </a:r>
                      <a:endParaRPr lang="ru-RU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4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Контрагент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4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Дата договора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4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Наименование КС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4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Плановая дата исполнения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4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Фактическая дата исполнения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7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4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17260"/>
                  </a:ext>
                </a:extLst>
              </a:tr>
              <a:tr h="51385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АЭМ</a:t>
                      </a:r>
                      <a:endParaRPr lang="ru-RU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АО "АТМ"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20266/18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Поставка комплекта трубопроводов для </a:t>
                      </a:r>
                      <a:b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ЭБ 3,4,5,6 </a:t>
                      </a:r>
                      <a:b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АЭС </a:t>
                      </a:r>
                      <a:r>
                        <a:rPr lang="ru-RU" sz="1400" b="0" i="0" u="none" strike="noStrike" dirty="0" err="1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Куданкулам</a:t>
                      </a:r>
                      <a:endParaRPr lang="ru-RU" sz="1400" b="0" i="0" u="none" strike="noStrike" dirty="0" smtClean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1 510,6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АО "</a:t>
                      </a:r>
                      <a:r>
                        <a:rPr lang="ru-RU" sz="1400" b="0" i="0" u="none" strike="noStrike" dirty="0" err="1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Ракитянский</a:t>
                      </a: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b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Арматурный Завод"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21.02.2022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Поставка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30.06.2022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590385"/>
                  </a:ext>
                </a:extLst>
              </a:tr>
              <a:tr h="513855"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АЭМ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АО "ЦКБМ"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19934/1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Разработка РКД, изготовление и поставка компрессоров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631,3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ООО "ФИНАНСОВО-ПРОИЗВОДСТВЕННАЯ КОМПАНИЯ В АТОМНОЙ ЭНЕРГЕТИКЕ"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27.06.2022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Поставка</a:t>
                      </a:r>
                      <a:endParaRPr lang="ru-RU" sz="1400" b="0" i="0" u="none" strike="noStrike" dirty="0" smtClean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30.08.2022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41979"/>
                  </a:ext>
                </a:extLst>
              </a:tr>
              <a:tr h="513855"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ЯОК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АО "ФЦНИВТ "СНПО "Элерон"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20111/252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Поставка инженерных средств физической защиты (ограждения, ворота, калитки)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201,9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АО "НЭПТ"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29.04.2022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Поставка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29.05.2022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069689"/>
                  </a:ext>
                </a:extLst>
              </a:tr>
              <a:tr h="513855"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КРЭА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АО "Концерн Росэнергоатом</a:t>
                      </a:r>
                      <a:endParaRPr lang="ru-RU" sz="1400" b="0" i="0" u="none" strike="noStrike" dirty="0" smtClean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19383/32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Поставка фильтров-адсорберов, Ростовская АЭС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92,4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АО "Прогресс-Экология</a:t>
                      </a:r>
                      <a:r>
                        <a:rPr lang="ru-RU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"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05.04.2022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Поставка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01.07.2022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11.08.2022</a:t>
                      </a:r>
                      <a:r>
                        <a:rPr lang="ru-R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608907"/>
                  </a:ext>
                </a:extLst>
              </a:tr>
              <a:tr h="513855">
                <a:tc rowSpan="2"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КРЭА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АО "Концерн Росэнергоатом</a:t>
                      </a:r>
                      <a:endParaRPr lang="ru-RU" sz="1400" b="0" i="0" u="none" strike="noStrike" dirty="0" smtClean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18967/478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Поставка комплекта деталей облицовки БВ-2, </a:t>
                      </a:r>
                      <a:b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Белоярская АЭС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198,1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АО "ГРУППА МАШИНОСТРОИТЕЛЬНЫХ ЗАВОДОВ "ХИММАШ"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20.04.2022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Поставка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20.06.2022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558540"/>
                  </a:ext>
                </a:extLst>
              </a:tr>
              <a:tr h="513855">
                <a:tc vMerge="1"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u="none" strike="noStrike" dirty="0" smtClean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u="none" strike="noStrike" dirty="0" smtClean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Поставка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19.08.2022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806461"/>
                  </a:ext>
                </a:extLst>
              </a:tr>
              <a:tr h="513855"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КРЭА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АО Концерн Титан-2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19775/2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Грузоподъемное оборудование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1 157,9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ООО "РАЦИОНАЛЬНАЯ ЭНЕРГИЯ"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11.04.2022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Поставка</a:t>
                      </a:r>
                      <a:endParaRPr lang="ru-RU" sz="1400" b="0" i="0" u="none" strike="noStrike" kern="1200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08.09.2022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46783"/>
                  </a:ext>
                </a:extLst>
              </a:tr>
              <a:tr h="513855"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КРЭА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АО Концерн Титан-2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19775/3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Поставка оборудования оснащения арматурного хозяйства для организация </a:t>
                      </a:r>
                      <a:b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СМБ АЭС "Эль-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Дабаа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"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438,9</a:t>
                      </a:r>
                      <a:endParaRPr lang="ru-RU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ООО "РАЦИОНАЛЬНАЯ ЭНЕРГИЯ"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21.04.2022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Поставка</a:t>
                      </a:r>
                      <a:endParaRPr lang="ru-RU" sz="1400" b="0" i="0" u="none" strike="noStrike" kern="1200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24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18.09.2022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569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3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Заголовок 1"/>
          <p:cNvSpPr txBox="1">
            <a:spLocks/>
          </p:cNvSpPr>
          <p:nvPr/>
        </p:nvSpPr>
        <p:spPr bwMode="auto">
          <a:xfrm>
            <a:off x="431800" y="249376"/>
            <a:ext cx="85612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 defTabSz="954088">
              <a:tabLst>
                <a:tab pos="379413" algn="l"/>
              </a:tabLst>
              <a:defRPr/>
            </a:pPr>
            <a:r>
              <a:rPr lang="ru-RU" altLang="ru-RU" sz="2400" dirty="0" smtClean="0">
                <a:solidFill>
                  <a:srgbClr val="00327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ЕОС-Договор: статус </a:t>
            </a:r>
            <a:r>
              <a:rPr lang="ru-RU" altLang="ru-RU" sz="2400" dirty="0">
                <a:solidFill>
                  <a:srgbClr val="00327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внедрения</a:t>
            </a:r>
          </a:p>
        </p:txBody>
      </p:sp>
      <p:sp>
        <p:nvSpPr>
          <p:cNvPr id="41" name="Номер слайда 1"/>
          <p:cNvSpPr txBox="1">
            <a:spLocks/>
          </p:cNvSpPr>
          <p:nvPr/>
        </p:nvSpPr>
        <p:spPr>
          <a:xfrm>
            <a:off x="15711694" y="8775911"/>
            <a:ext cx="530576" cy="36580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624066" rtl="0" eaLnBrk="1" latinLnBrk="0" hangingPunct="1">
              <a:lnSpc>
                <a:spcPct val="90000"/>
              </a:lnSpc>
              <a:spcBef>
                <a:spcPts val="1776"/>
              </a:spcBef>
              <a:buFont typeface="Arial" pitchFamily="34" charset="0"/>
              <a:buNone/>
              <a:defRPr sz="2131" kern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  <a:lvl2pPr marL="1218049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42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0082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2115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4148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66181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78214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0247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2280" indent="-406016" algn="l" defTabSz="1624066" rtl="0" eaLnBrk="1" latinLnBrk="0" hangingPunct="1">
              <a:lnSpc>
                <a:spcPct val="90000"/>
              </a:lnSpc>
              <a:spcBef>
                <a:spcPts val="888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fld id="{037B8848-BAB9-473E-96A4-9FCDF0D2F1E6}" type="slidenum">
              <a:rPr lang="ru-RU" sz="2800" b="1">
                <a:solidFill>
                  <a:srgbClr val="003274"/>
                </a:solidFill>
                <a:latin typeface="Arial"/>
                <a:ea typeface="+mj-ea"/>
                <a:cs typeface="Arial"/>
              </a:rPr>
              <a:pPr algn="ctr" fontAlgn="auto">
                <a:spcAft>
                  <a:spcPts val="0"/>
                </a:spcAft>
              </a:pPr>
              <a:t>8</a:t>
            </a:fld>
            <a:endParaRPr lang="ru-RU" sz="2800" b="1" dirty="0">
              <a:solidFill>
                <a:srgbClr val="003274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5299788" y="8151523"/>
            <a:ext cx="3048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4089400" y="1274913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3274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650</a:t>
            </a:r>
            <a:r>
              <a:rPr lang="ru-RU" sz="2000" b="1" dirty="0" smtClean="0">
                <a:solidFill>
                  <a:srgbClr val="003274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solidFill>
                  <a:srgbClr val="003274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11891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5600" y="1274913"/>
            <a:ext cx="4563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Организаций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пользователей:</a:t>
            </a:r>
            <a:endParaRPr lang="ru-RU" sz="2000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89400" y="1976414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3274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20020</a:t>
            </a:r>
            <a:endParaRPr lang="ru-RU" sz="2000" b="1" dirty="0">
              <a:solidFill>
                <a:srgbClr val="003274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5600" y="1976414"/>
            <a:ext cx="424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Внесено </a:t>
            </a:r>
            <a:r>
              <a:rPr lang="ru-RU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договоров:</a:t>
            </a:r>
            <a:endParaRPr lang="ru-RU" sz="2000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98462" y="2465523"/>
            <a:ext cx="6607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3274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 smtClean="0">
                <a:solidFill>
                  <a:srgbClr val="003274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r>
              <a:rPr lang="ru-RU" sz="2000" b="1" dirty="0" smtClean="0">
                <a:solidFill>
                  <a:srgbClr val="003274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ru-RU" sz="2000" dirty="0" smtClean="0">
                <a:solidFill>
                  <a:srgbClr val="003274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(в </a:t>
            </a:r>
            <a:r>
              <a:rPr lang="ru-RU" sz="2000" dirty="0" err="1" smtClean="0">
                <a:solidFill>
                  <a:srgbClr val="003274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т.ч</a:t>
            </a:r>
            <a:r>
              <a:rPr lang="ru-RU" sz="2000" dirty="0" smtClean="0">
                <a:solidFill>
                  <a:srgbClr val="003274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со стороны заказчика, со стороны поставщика)</a:t>
            </a:r>
            <a:r>
              <a:rPr lang="en-US" sz="2000" dirty="0" smtClean="0">
                <a:solidFill>
                  <a:srgbClr val="003274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solidFill>
                <a:srgbClr val="003274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5600" y="2465523"/>
            <a:ext cx="424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Обучено сотрудников:</a:t>
            </a:r>
            <a:endParaRPr lang="ru-RU" sz="2000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3905" y="3370421"/>
            <a:ext cx="4897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Документов подписано </a:t>
            </a:r>
            <a:r>
              <a:rPr lang="ru-RU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ЭЦП:</a:t>
            </a:r>
            <a:endParaRPr lang="ru-RU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89400" y="337687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3274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3936</a:t>
            </a:r>
            <a:endParaRPr lang="ru-RU" b="1" dirty="0">
              <a:solidFill>
                <a:srgbClr val="003274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/>
          </p:nvPr>
        </p:nvGraphicFramePr>
        <p:xfrm>
          <a:off x="305614" y="4425466"/>
          <a:ext cx="5871526" cy="435139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50186">
                  <a:extLst>
                    <a:ext uri="{9D8B030D-6E8A-4147-A177-3AD203B41FA5}">
                      <a16:colId xmlns:a16="http://schemas.microsoft.com/office/drawing/2014/main" val="309259454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060498415"/>
                    </a:ext>
                  </a:extLst>
                </a:gridCol>
                <a:gridCol w="2240140">
                  <a:extLst>
                    <a:ext uri="{9D8B030D-6E8A-4147-A177-3AD203B41FA5}">
                      <a16:colId xmlns:a16="http://schemas.microsoft.com/office/drawing/2014/main" val="935514659"/>
                    </a:ext>
                  </a:extLst>
                </a:gridCol>
              </a:tblGrid>
              <a:tr h="62852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Дивизион/</a:t>
                      </a:r>
                    </a:p>
                    <a:p>
                      <a:pPr algn="ctr" fontAlgn="b"/>
                      <a:r>
                        <a:rPr lang="ru-RU" sz="20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организация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918" marR="16918" marT="16918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ru-RU" sz="2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электронных </a:t>
                      </a:r>
                      <a:r>
                        <a:rPr kumimoji="0" lang="ru-RU" sz="2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документов по </a:t>
                      </a:r>
                      <a:r>
                        <a:rPr kumimoji="0" lang="ru-RU" sz="2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договору </a:t>
                      </a:r>
                      <a:endParaRPr lang="ru-RU" sz="3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918" marR="16918" marT="16918" marB="0"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171635"/>
                  </a:ext>
                </a:extLst>
              </a:tr>
              <a:tr h="93036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Кол-во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918" marR="16918" marT="169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от всех документов по договору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918" marR="16918" marT="16918" marB="0" anchor="ctr"/>
                </a:tc>
                <a:extLst>
                  <a:ext uri="{0D108BD9-81ED-4DB2-BD59-A6C34878D82A}">
                    <a16:rowId xmlns:a16="http://schemas.microsoft.com/office/drawing/2014/main" val="4173441259"/>
                  </a:ext>
                </a:extLst>
              </a:tr>
              <a:tr h="48961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АЭМ</a:t>
                      </a:r>
                      <a:endParaRPr lang="ru-RU" sz="20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6918" marR="16918" marT="1691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6918" marR="16918" marT="1691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  <a:r>
                        <a:rPr lang="ru-RU" sz="2000" u="none" strike="noStrike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20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6918" marR="16918" marT="1691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888093"/>
                  </a:ext>
                </a:extLst>
              </a:tr>
              <a:tr h="8558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Аккую</a:t>
                      </a:r>
                      <a:r>
                        <a:rPr lang="ru-RU" sz="2000" u="none" strike="noStrike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u="none" strike="noStrike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нуклеар</a:t>
                      </a:r>
                      <a:endParaRPr lang="ru-RU" sz="20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6918" marR="16918" marT="1691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18" marR="16918" marT="1691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89%</a:t>
                      </a:r>
                      <a:endParaRPr lang="ru-RU" sz="20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6918" marR="16918" marT="1691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111789"/>
                  </a:ext>
                </a:extLst>
              </a:tr>
              <a:tr h="522256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АСЭ</a:t>
                      </a:r>
                      <a:endParaRPr lang="ru-RU" sz="20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6918" marR="16918" marT="1691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18" marR="16918" marT="1691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52%</a:t>
                      </a:r>
                      <a:endParaRPr lang="ru-RU" sz="20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6918" marR="16918" marT="1691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455676"/>
                  </a:ext>
                </a:extLst>
              </a:tr>
              <a:tr h="461916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КРЭА</a:t>
                      </a:r>
                      <a:endParaRPr lang="ru-RU" sz="20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6918" marR="16918" marT="1691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18" marR="16918" marT="1691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ru-RU" sz="20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6918" marR="16918" marT="1691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075490"/>
                  </a:ext>
                </a:extLst>
              </a:tr>
              <a:tr h="461916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ТВЭЛ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918" marR="16918" marT="1691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18" marR="16918" marT="1691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ru-RU" sz="20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6918" marR="16918" marT="1691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076539"/>
                  </a:ext>
                </a:extLst>
              </a:tr>
            </a:tbl>
          </a:graphicData>
        </a:graphic>
      </p:graphicFrame>
      <p:sp>
        <p:nvSpPr>
          <p:cNvPr id="25" name="Прямоугольник 24"/>
          <p:cNvSpPr/>
          <p:nvPr/>
        </p:nvSpPr>
        <p:spPr>
          <a:xfrm>
            <a:off x="158245" y="3853553"/>
            <a:ext cx="6189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Переход на безбумажный документооборот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8540" y="1579638"/>
            <a:ext cx="3035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rgbClr val="003274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 них неотраслевых: </a:t>
            </a:r>
            <a:r>
              <a:rPr lang="en-US" sz="1400" dirty="0" smtClean="0">
                <a:solidFill>
                  <a:srgbClr val="003274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1400" dirty="0" smtClean="0">
                <a:solidFill>
                  <a:srgbClr val="003274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448 и 1960</a:t>
            </a:r>
            <a:endParaRPr lang="ru-RU" sz="1400" dirty="0">
              <a:solidFill>
                <a:srgbClr val="003274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5968000" y="1474968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128000" y="851135"/>
            <a:ext cx="535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</a:t>
            </a:r>
            <a:r>
              <a:rPr lang="ru-RU" dirty="0" err="1" smtClean="0"/>
              <a:t>т.ч</a:t>
            </a:r>
            <a:r>
              <a:rPr lang="ru-RU" dirty="0" smtClean="0"/>
              <a:t>.: 1.со стороны заказчика (</a:t>
            </a:r>
            <a:r>
              <a:rPr lang="ru-RU" dirty="0" err="1" smtClean="0"/>
              <a:t>орг</a:t>
            </a:r>
            <a:r>
              <a:rPr lang="ru-RU" dirty="0" smtClean="0"/>
              <a:t>-и, пользователи); 2.Со стороны поставщика (</a:t>
            </a:r>
            <a:r>
              <a:rPr lang="ru-RU" dirty="0" err="1" smtClean="0"/>
              <a:t>орг</a:t>
            </a:r>
            <a:r>
              <a:rPr lang="ru-RU" dirty="0" smtClean="0"/>
              <a:t>-и, пользователи);</a:t>
            </a:r>
          </a:p>
          <a:p>
            <a:r>
              <a:rPr lang="ru-RU" dirty="0" smtClean="0"/>
              <a:t>Кол-во договоров:</a:t>
            </a:r>
          </a:p>
          <a:p>
            <a:pPr marL="342900" indent="-342900">
              <a:buAutoNum type="arabicPeriod"/>
            </a:pPr>
            <a:r>
              <a:rPr lang="ru-RU" dirty="0" smtClean="0"/>
              <a:t>Обрабатываемых в ЕОС-Договор (только заказчик) - … </a:t>
            </a:r>
            <a:r>
              <a:rPr lang="ru-RU" dirty="0" err="1" smtClean="0"/>
              <a:t>шт</a:t>
            </a:r>
            <a:r>
              <a:rPr lang="ru-RU" dirty="0" smtClean="0"/>
              <a:t>, %</a:t>
            </a:r>
          </a:p>
          <a:p>
            <a:pPr marL="342900" indent="-342900">
              <a:buAutoNum type="arabicPeriod"/>
            </a:pPr>
            <a:r>
              <a:rPr lang="ru-RU" dirty="0" smtClean="0"/>
              <a:t>В ЕОС-Договор и заказчик, и поставщик - … </a:t>
            </a:r>
            <a:r>
              <a:rPr lang="ru-RU" dirty="0" err="1" smtClean="0"/>
              <a:t>шт</a:t>
            </a:r>
            <a:r>
              <a:rPr lang="ru-RU" dirty="0" smtClean="0"/>
              <a:t>, %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14821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hky7w4wE6bSOi0sBy1p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ONwYh86LkCj_zYv4bHYv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hky7w4wE6bSOi0sBy1p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ONwYh86LkCj_zYv4bHYv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РОСАТОМ">
  <a:themeElements>
    <a:clrScheme name="b-default 7">
      <a:dk1>
        <a:srgbClr val="414142"/>
      </a:dk1>
      <a:lt1>
        <a:srgbClr val="FFFFFF"/>
      </a:lt1>
      <a:dk2>
        <a:srgbClr val="003274"/>
      </a:dk2>
      <a:lt2>
        <a:srgbClr val="808080"/>
      </a:lt2>
      <a:accent1>
        <a:srgbClr val="F37D07"/>
      </a:accent1>
      <a:accent2>
        <a:srgbClr val="4596D1"/>
      </a:accent2>
      <a:accent3>
        <a:srgbClr val="FFFFFF"/>
      </a:accent3>
      <a:accent4>
        <a:srgbClr val="363637"/>
      </a:accent4>
      <a:accent5>
        <a:srgbClr val="F8BFAA"/>
      </a:accent5>
      <a:accent6>
        <a:srgbClr val="3E87BD"/>
      </a:accent6>
      <a:hlink>
        <a:srgbClr val="003274"/>
      </a:hlink>
      <a:folHlink>
        <a:srgbClr val="025EA1"/>
      </a:folHlink>
    </a:clrScheme>
    <a:fontScheme name="b-defaul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-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6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7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6_b-default">
  <a:themeElements>
    <a:clrScheme name="b-default 7">
      <a:dk1>
        <a:srgbClr val="414142"/>
      </a:dk1>
      <a:lt1>
        <a:srgbClr val="FFFFFF"/>
      </a:lt1>
      <a:dk2>
        <a:srgbClr val="003274"/>
      </a:dk2>
      <a:lt2>
        <a:srgbClr val="808080"/>
      </a:lt2>
      <a:accent1>
        <a:srgbClr val="F37D07"/>
      </a:accent1>
      <a:accent2>
        <a:srgbClr val="4596D1"/>
      </a:accent2>
      <a:accent3>
        <a:srgbClr val="FFFFFF"/>
      </a:accent3>
      <a:accent4>
        <a:srgbClr val="363637"/>
      </a:accent4>
      <a:accent5>
        <a:srgbClr val="F8BFAA"/>
      </a:accent5>
      <a:accent6>
        <a:srgbClr val="3E87BD"/>
      </a:accent6>
      <a:hlink>
        <a:srgbClr val="003274"/>
      </a:hlink>
      <a:folHlink>
        <a:srgbClr val="025EA1"/>
      </a:folHlink>
    </a:clrScheme>
    <a:fontScheme name="b-defaul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-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6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7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b-default">
  <a:themeElements>
    <a:clrScheme name="b-default 7">
      <a:dk1>
        <a:srgbClr val="414142"/>
      </a:dk1>
      <a:lt1>
        <a:srgbClr val="FFFFFF"/>
      </a:lt1>
      <a:dk2>
        <a:srgbClr val="003274"/>
      </a:dk2>
      <a:lt2>
        <a:srgbClr val="808080"/>
      </a:lt2>
      <a:accent1>
        <a:srgbClr val="F37D07"/>
      </a:accent1>
      <a:accent2>
        <a:srgbClr val="4596D1"/>
      </a:accent2>
      <a:accent3>
        <a:srgbClr val="FFFFFF"/>
      </a:accent3>
      <a:accent4>
        <a:srgbClr val="363637"/>
      </a:accent4>
      <a:accent5>
        <a:srgbClr val="F8BFAA"/>
      </a:accent5>
      <a:accent6>
        <a:srgbClr val="3E87BD"/>
      </a:accent6>
      <a:hlink>
        <a:srgbClr val="003274"/>
      </a:hlink>
      <a:folHlink>
        <a:srgbClr val="025EA1"/>
      </a:folHlink>
    </a:clrScheme>
    <a:fontScheme name="b-defaul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-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6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7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Титульный слайд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541B8C7B-4633-2E45-B746-A05B8E1543F8}"/>
    </a:ext>
  </a:extLst>
</a:theme>
</file>

<file path=ppt/theme/theme13.xml><?xml version="1.0" encoding="utf-8"?>
<a:theme xmlns:a="http://schemas.openxmlformats.org/drawingml/2006/main" name="Текст картинк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7389C019-FE70-D24D-871A-DAD941594136}"/>
    </a:ext>
  </a:extLst>
</a:theme>
</file>

<file path=ppt/theme/theme14.xml><?xml version="1.0" encoding="utf-8"?>
<a:theme xmlns:a="http://schemas.openxmlformats.org/drawingml/2006/main" name="Перебивочный слай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6BE6B458-93C6-814D-A81B-47849E6A55A1}"/>
    </a:ext>
  </a:extLst>
</a:theme>
</file>

<file path=ppt/theme/theme15.xml><?xml version="1.0" encoding="utf-8"?>
<a:theme xmlns:a="http://schemas.openxmlformats.org/drawingml/2006/main" name="8_b-default">
  <a:themeElements>
    <a:clrScheme name="b-default 7">
      <a:dk1>
        <a:srgbClr val="414142"/>
      </a:dk1>
      <a:lt1>
        <a:srgbClr val="FFFFFF"/>
      </a:lt1>
      <a:dk2>
        <a:srgbClr val="003274"/>
      </a:dk2>
      <a:lt2>
        <a:srgbClr val="808080"/>
      </a:lt2>
      <a:accent1>
        <a:srgbClr val="F37D07"/>
      </a:accent1>
      <a:accent2>
        <a:srgbClr val="4596D1"/>
      </a:accent2>
      <a:accent3>
        <a:srgbClr val="FFFFFF"/>
      </a:accent3>
      <a:accent4>
        <a:srgbClr val="363637"/>
      </a:accent4>
      <a:accent5>
        <a:srgbClr val="F8BFAA"/>
      </a:accent5>
      <a:accent6>
        <a:srgbClr val="3E87BD"/>
      </a:accent6>
      <a:hlink>
        <a:srgbClr val="003274"/>
      </a:hlink>
      <a:folHlink>
        <a:srgbClr val="025EA1"/>
      </a:folHlink>
    </a:clrScheme>
    <a:fontScheme name="b-defaul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-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6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7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_Текст картинк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Росатом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7389C019-FE70-D24D-871A-DAD941594136}"/>
    </a:ext>
  </a:extLst>
</a:theme>
</file>

<file path=ppt/theme/theme17.xml><?xml version="1.0" encoding="utf-8"?>
<a:theme xmlns:a="http://schemas.openxmlformats.org/drawingml/2006/main" name="2_Текст картинк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7389C019-FE70-D24D-871A-DAD941594136}"/>
    </a:ext>
  </a:extLst>
</a:theme>
</file>

<file path=ppt/theme/theme18.xml><?xml version="1.0" encoding="utf-8"?>
<a:theme xmlns:a="http://schemas.openxmlformats.org/drawingml/2006/main" name="3_Текст картинк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7389C019-FE70-D24D-871A-DAD941594136}"/>
    </a:ext>
  </a:extLst>
</a:theme>
</file>

<file path=ppt/theme/theme19.xml><?xml version="1.0" encoding="utf-8"?>
<a:theme xmlns:a="http://schemas.openxmlformats.org/drawingml/2006/main" name="5_Текст картинк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7389C019-FE70-D24D-871A-DAD941594136}"/>
    </a:ext>
  </a:extLst>
</a:theme>
</file>

<file path=ppt/theme/theme2.xml><?xml version="1.0" encoding="utf-8"?>
<a:theme xmlns:a="http://schemas.openxmlformats.org/drawingml/2006/main" name="1_РОСАТОМ">
  <a:themeElements>
    <a:clrScheme name="b-default 7">
      <a:dk1>
        <a:srgbClr val="414142"/>
      </a:dk1>
      <a:lt1>
        <a:srgbClr val="FFFFFF"/>
      </a:lt1>
      <a:dk2>
        <a:srgbClr val="003274"/>
      </a:dk2>
      <a:lt2>
        <a:srgbClr val="808080"/>
      </a:lt2>
      <a:accent1>
        <a:srgbClr val="F37D07"/>
      </a:accent1>
      <a:accent2>
        <a:srgbClr val="4596D1"/>
      </a:accent2>
      <a:accent3>
        <a:srgbClr val="FFFFFF"/>
      </a:accent3>
      <a:accent4>
        <a:srgbClr val="363637"/>
      </a:accent4>
      <a:accent5>
        <a:srgbClr val="F8BFAA"/>
      </a:accent5>
      <a:accent6>
        <a:srgbClr val="3E87BD"/>
      </a:accent6>
      <a:hlink>
        <a:srgbClr val="003274"/>
      </a:hlink>
      <a:folHlink>
        <a:srgbClr val="025EA1"/>
      </a:folHlink>
    </a:clrScheme>
    <a:fontScheme name="b-defaul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-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6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7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_Титульный слайд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Росатом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0" id="{6DEC93EF-9E65-AE4D-AF29-577CCE25C2BA}" vid="{2EC9C681-5FC3-6646-9972-1309E8B19FA2}"/>
    </a:ext>
  </a:extLst>
</a:theme>
</file>

<file path=ppt/theme/theme21.xml><?xml version="1.0" encoding="utf-8"?>
<a:theme xmlns:a="http://schemas.openxmlformats.org/drawingml/2006/main" name="1_Firm Format - Russian">
  <a:themeElements>
    <a:clrScheme name="new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E9EEF3"/>
      </a:accent1>
      <a:accent2>
        <a:srgbClr val="C7E0FB"/>
      </a:accent2>
      <a:accent3>
        <a:srgbClr val="3375B7"/>
      </a:accent3>
      <a:accent4>
        <a:srgbClr val="1C436A"/>
      </a:accent4>
      <a:accent5>
        <a:srgbClr val="BAD3EC"/>
      </a:accent5>
      <a:accent6>
        <a:srgbClr val="BFBFBF"/>
      </a:accent6>
      <a:hlink>
        <a:srgbClr val="3375B7"/>
      </a:hlink>
      <a:folHlink>
        <a:srgbClr val="1C43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Firm Format - Russia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irm Format - Russian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irm Format - Russian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irm Format - Russian 4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E9EEF3"/>
        </a:accent1>
        <a:accent2>
          <a:srgbClr val="C7E0FB"/>
        </a:accent2>
        <a:accent3>
          <a:srgbClr val="FFFFFF"/>
        </a:accent3>
        <a:accent4>
          <a:srgbClr val="000000"/>
        </a:accent4>
        <a:accent5>
          <a:srgbClr val="F2F5F8"/>
        </a:accent5>
        <a:accent6>
          <a:srgbClr val="B4CBE3"/>
        </a:accent6>
        <a:hlink>
          <a:srgbClr val="3375B7"/>
        </a:hlink>
        <a:folHlink>
          <a:srgbClr val="1C43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4_Текст картинк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7389C019-FE70-D24D-871A-DAD941594136}"/>
    </a:ext>
  </a:extLst>
</a:theme>
</file>

<file path=ppt/theme/theme23.xml><?xml version="1.0" encoding="utf-8"?>
<a:theme xmlns:a="http://schemas.openxmlformats.org/drawingml/2006/main" name="4_b-default">
  <a:themeElements>
    <a:clrScheme name="b-default 7">
      <a:dk1>
        <a:srgbClr val="414142"/>
      </a:dk1>
      <a:lt1>
        <a:srgbClr val="FFFFFF"/>
      </a:lt1>
      <a:dk2>
        <a:srgbClr val="003274"/>
      </a:dk2>
      <a:lt2>
        <a:srgbClr val="808080"/>
      </a:lt2>
      <a:accent1>
        <a:srgbClr val="F37D07"/>
      </a:accent1>
      <a:accent2>
        <a:srgbClr val="4596D1"/>
      </a:accent2>
      <a:accent3>
        <a:srgbClr val="FFFFFF"/>
      </a:accent3>
      <a:accent4>
        <a:srgbClr val="363637"/>
      </a:accent4>
      <a:accent5>
        <a:srgbClr val="F8BFAA"/>
      </a:accent5>
      <a:accent6>
        <a:srgbClr val="3E87BD"/>
      </a:accent6>
      <a:hlink>
        <a:srgbClr val="003274"/>
      </a:hlink>
      <a:folHlink>
        <a:srgbClr val="025EA1"/>
      </a:folHlink>
    </a:clrScheme>
    <a:fontScheme name="b-defaul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-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6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7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14_Оформление по умолчанию">
  <a:themeElements>
    <a:clrScheme name="8_Оформление по умолчанию 7">
      <a:dk1>
        <a:srgbClr val="414142"/>
      </a:dk1>
      <a:lt1>
        <a:srgbClr val="FFFFFF"/>
      </a:lt1>
      <a:dk2>
        <a:srgbClr val="003274"/>
      </a:dk2>
      <a:lt2>
        <a:srgbClr val="808080"/>
      </a:lt2>
      <a:accent1>
        <a:srgbClr val="F37D07"/>
      </a:accent1>
      <a:accent2>
        <a:srgbClr val="4596D1"/>
      </a:accent2>
      <a:accent3>
        <a:srgbClr val="FFFFFF"/>
      </a:accent3>
      <a:accent4>
        <a:srgbClr val="363637"/>
      </a:accent4>
      <a:accent5>
        <a:srgbClr val="F8BFAA"/>
      </a:accent5>
      <a:accent6>
        <a:srgbClr val="3E87BD"/>
      </a:accent6>
      <a:hlink>
        <a:srgbClr val="003274"/>
      </a:hlink>
      <a:folHlink>
        <a:srgbClr val="025EA1"/>
      </a:folHlink>
    </a:clrScheme>
    <a:fontScheme name="8_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Оформление по умолчанию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Оформление по умолчанию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Оформление по умолчанию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Оформление по умолчанию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Оформление по умолчанию 6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Оформление по умолчанию 7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RDM027">
  <a:themeElements>
    <a:clrScheme name="new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E9EEF3"/>
      </a:accent1>
      <a:accent2>
        <a:srgbClr val="C7E0FB"/>
      </a:accent2>
      <a:accent3>
        <a:srgbClr val="3375B7"/>
      </a:accent3>
      <a:accent4>
        <a:srgbClr val="1C436A"/>
      </a:accent4>
      <a:accent5>
        <a:srgbClr val="BAD3EC"/>
      </a:accent5>
      <a:accent6>
        <a:srgbClr val="BFBFBF"/>
      </a:accent6>
      <a:hlink>
        <a:srgbClr val="3375B7"/>
      </a:hlink>
      <a:folHlink>
        <a:srgbClr val="1C43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E9EEF3"/>
        </a:accent1>
        <a:accent2>
          <a:srgbClr val="C7E0FB"/>
        </a:accent2>
        <a:accent3>
          <a:srgbClr val="3375B7"/>
        </a:accent3>
        <a:accent4>
          <a:srgbClr val="1C436A"/>
        </a:accent4>
        <a:accent5>
          <a:srgbClr val="BAD3EC"/>
        </a:accent5>
        <a:accent6>
          <a:srgbClr val="BFBFBF"/>
        </a:accent6>
        <a:hlink>
          <a:srgbClr val="3375B7"/>
        </a:hlink>
        <a:folHlink>
          <a:srgbClr val="1C43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DM027.potx" id="{0DB4D349-ADC4-4C2E-A928-BB11817989A0}" vid="{B776F718-2411-497F-9303-EDB258200B0F}"/>
    </a:ext>
  </a:extLst>
</a:theme>
</file>

<file path=ppt/theme/theme2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-default">
  <a:themeElements>
    <a:clrScheme name="b-default 7">
      <a:dk1>
        <a:srgbClr val="414142"/>
      </a:dk1>
      <a:lt1>
        <a:srgbClr val="FFFFFF"/>
      </a:lt1>
      <a:dk2>
        <a:srgbClr val="003274"/>
      </a:dk2>
      <a:lt2>
        <a:srgbClr val="808080"/>
      </a:lt2>
      <a:accent1>
        <a:srgbClr val="F37D07"/>
      </a:accent1>
      <a:accent2>
        <a:srgbClr val="4596D1"/>
      </a:accent2>
      <a:accent3>
        <a:srgbClr val="FFFFFF"/>
      </a:accent3>
      <a:accent4>
        <a:srgbClr val="363637"/>
      </a:accent4>
      <a:accent5>
        <a:srgbClr val="F8BFAA"/>
      </a:accent5>
      <a:accent6>
        <a:srgbClr val="3E87BD"/>
      </a:accent6>
      <a:hlink>
        <a:srgbClr val="003274"/>
      </a:hlink>
      <a:folHlink>
        <a:srgbClr val="025EA1"/>
      </a:folHlink>
    </a:clrScheme>
    <a:fontScheme name="b-defaul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-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6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7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-default">
  <a:themeElements>
    <a:clrScheme name="b-default 7">
      <a:dk1>
        <a:srgbClr val="414142"/>
      </a:dk1>
      <a:lt1>
        <a:srgbClr val="FFFFFF"/>
      </a:lt1>
      <a:dk2>
        <a:srgbClr val="003274"/>
      </a:dk2>
      <a:lt2>
        <a:srgbClr val="808080"/>
      </a:lt2>
      <a:accent1>
        <a:srgbClr val="F37D07"/>
      </a:accent1>
      <a:accent2>
        <a:srgbClr val="4596D1"/>
      </a:accent2>
      <a:accent3>
        <a:srgbClr val="FFFFFF"/>
      </a:accent3>
      <a:accent4>
        <a:srgbClr val="363637"/>
      </a:accent4>
      <a:accent5>
        <a:srgbClr val="F8BFAA"/>
      </a:accent5>
      <a:accent6>
        <a:srgbClr val="3E87BD"/>
      </a:accent6>
      <a:hlink>
        <a:srgbClr val="003274"/>
      </a:hlink>
      <a:folHlink>
        <a:srgbClr val="025EA1"/>
      </a:folHlink>
    </a:clrScheme>
    <a:fontScheme name="b-defaul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-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6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7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b-default">
  <a:themeElements>
    <a:clrScheme name="b-default 7">
      <a:dk1>
        <a:srgbClr val="414142"/>
      </a:dk1>
      <a:lt1>
        <a:srgbClr val="FFFFFF"/>
      </a:lt1>
      <a:dk2>
        <a:srgbClr val="003274"/>
      </a:dk2>
      <a:lt2>
        <a:srgbClr val="808080"/>
      </a:lt2>
      <a:accent1>
        <a:srgbClr val="F37D07"/>
      </a:accent1>
      <a:accent2>
        <a:srgbClr val="4596D1"/>
      </a:accent2>
      <a:accent3>
        <a:srgbClr val="FFFFFF"/>
      </a:accent3>
      <a:accent4>
        <a:srgbClr val="363637"/>
      </a:accent4>
      <a:accent5>
        <a:srgbClr val="F8BFAA"/>
      </a:accent5>
      <a:accent6>
        <a:srgbClr val="3E87BD"/>
      </a:accent6>
      <a:hlink>
        <a:srgbClr val="003274"/>
      </a:hlink>
      <a:folHlink>
        <a:srgbClr val="025EA1"/>
      </a:folHlink>
    </a:clrScheme>
    <a:fontScheme name="b-defaul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-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6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7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b-default">
  <a:themeElements>
    <a:clrScheme name="b-default 7">
      <a:dk1>
        <a:srgbClr val="414142"/>
      </a:dk1>
      <a:lt1>
        <a:srgbClr val="FFFFFF"/>
      </a:lt1>
      <a:dk2>
        <a:srgbClr val="003274"/>
      </a:dk2>
      <a:lt2>
        <a:srgbClr val="808080"/>
      </a:lt2>
      <a:accent1>
        <a:srgbClr val="F37D07"/>
      </a:accent1>
      <a:accent2>
        <a:srgbClr val="4596D1"/>
      </a:accent2>
      <a:accent3>
        <a:srgbClr val="FFFFFF"/>
      </a:accent3>
      <a:accent4>
        <a:srgbClr val="363637"/>
      </a:accent4>
      <a:accent5>
        <a:srgbClr val="F8BFAA"/>
      </a:accent5>
      <a:accent6>
        <a:srgbClr val="3E87BD"/>
      </a:accent6>
      <a:hlink>
        <a:srgbClr val="003274"/>
      </a:hlink>
      <a:folHlink>
        <a:srgbClr val="025EA1"/>
      </a:folHlink>
    </a:clrScheme>
    <a:fontScheme name="b-defaul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-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6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7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9_Оформление по умолчанию">
  <a:themeElements>
    <a:clrScheme name="8_Оформление по умолчанию 7">
      <a:dk1>
        <a:srgbClr val="414142"/>
      </a:dk1>
      <a:lt1>
        <a:srgbClr val="FFFFFF"/>
      </a:lt1>
      <a:dk2>
        <a:srgbClr val="003274"/>
      </a:dk2>
      <a:lt2>
        <a:srgbClr val="808080"/>
      </a:lt2>
      <a:accent1>
        <a:srgbClr val="F37D07"/>
      </a:accent1>
      <a:accent2>
        <a:srgbClr val="4596D1"/>
      </a:accent2>
      <a:accent3>
        <a:srgbClr val="FFFFFF"/>
      </a:accent3>
      <a:accent4>
        <a:srgbClr val="363637"/>
      </a:accent4>
      <a:accent5>
        <a:srgbClr val="F8BFAA"/>
      </a:accent5>
      <a:accent6>
        <a:srgbClr val="3E87BD"/>
      </a:accent6>
      <a:hlink>
        <a:srgbClr val="003274"/>
      </a:hlink>
      <a:folHlink>
        <a:srgbClr val="025EA1"/>
      </a:folHlink>
    </a:clrScheme>
    <a:fontScheme name="8_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Оформление по умолчанию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Оформление по умолчанию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Оформление по умолчанию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Оформление по умолчанию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Оформление по умолчанию 6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Оформление по умолчанию 7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Rosatom_EN">
  <a:themeElements>
    <a:clrScheme name="Rosatom 3 1">
      <a:dk1>
        <a:srgbClr val="4D4D4D"/>
      </a:dk1>
      <a:lt1>
        <a:srgbClr val="FFFFFF"/>
      </a:lt1>
      <a:dk2>
        <a:srgbClr val="003272"/>
      </a:dk2>
      <a:lt2>
        <a:srgbClr val="006FBF"/>
      </a:lt2>
      <a:accent1>
        <a:srgbClr val="4596D1"/>
      </a:accent1>
      <a:accent2>
        <a:srgbClr val="06BA99"/>
      </a:accent2>
      <a:accent3>
        <a:srgbClr val="3BA0BB"/>
      </a:accent3>
      <a:accent4>
        <a:srgbClr val="8FBF48"/>
      </a:accent4>
      <a:accent5>
        <a:srgbClr val="6982B2"/>
      </a:accent5>
      <a:accent6>
        <a:srgbClr val="997A98"/>
      </a:accent6>
      <a:hlink>
        <a:srgbClr val="4596D1"/>
      </a:hlink>
      <a:folHlink>
        <a:srgbClr val="997A98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 w="9525">
          <a:solidFill>
            <a:schemeClr val="tx1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b-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6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7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_b-default">
  <a:themeElements>
    <a:clrScheme name="b-default 7">
      <a:dk1>
        <a:srgbClr val="414142"/>
      </a:dk1>
      <a:lt1>
        <a:srgbClr val="FFFFFF"/>
      </a:lt1>
      <a:dk2>
        <a:srgbClr val="003274"/>
      </a:dk2>
      <a:lt2>
        <a:srgbClr val="808080"/>
      </a:lt2>
      <a:accent1>
        <a:srgbClr val="F37D07"/>
      </a:accent1>
      <a:accent2>
        <a:srgbClr val="4596D1"/>
      </a:accent2>
      <a:accent3>
        <a:srgbClr val="FFFFFF"/>
      </a:accent3>
      <a:accent4>
        <a:srgbClr val="363637"/>
      </a:accent4>
      <a:accent5>
        <a:srgbClr val="F8BFAA"/>
      </a:accent5>
      <a:accent6>
        <a:srgbClr val="3E87BD"/>
      </a:accent6>
      <a:hlink>
        <a:srgbClr val="003274"/>
      </a:hlink>
      <a:folHlink>
        <a:srgbClr val="025EA1"/>
      </a:folHlink>
    </a:clrScheme>
    <a:fontScheme name="b-defaul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-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6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-default 7">
        <a:dk1>
          <a:srgbClr val="414142"/>
        </a:dk1>
        <a:lt1>
          <a:srgbClr val="FFFFFF"/>
        </a:lt1>
        <a:dk2>
          <a:srgbClr val="003274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-default 7">
    <a:dk1>
      <a:srgbClr val="414142"/>
    </a:dk1>
    <a:lt1>
      <a:srgbClr val="FFFFFF"/>
    </a:lt1>
    <a:dk2>
      <a:srgbClr val="003274"/>
    </a:dk2>
    <a:lt2>
      <a:srgbClr val="808080"/>
    </a:lt2>
    <a:accent1>
      <a:srgbClr val="F37D07"/>
    </a:accent1>
    <a:accent2>
      <a:srgbClr val="4596D1"/>
    </a:accent2>
    <a:accent3>
      <a:srgbClr val="FFFFFF"/>
    </a:accent3>
    <a:accent4>
      <a:srgbClr val="363637"/>
    </a:accent4>
    <a:accent5>
      <a:srgbClr val="F8BFAA"/>
    </a:accent5>
    <a:accent6>
      <a:srgbClr val="3E87BD"/>
    </a:accent6>
    <a:hlink>
      <a:srgbClr val="003274"/>
    </a:hlink>
    <a:folHlink>
      <a:srgbClr val="025EA1"/>
    </a:folHlink>
  </a:clrScheme>
  <a:fontScheme name="b-default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78481</TotalTime>
  <Words>1158</Words>
  <Application>Microsoft Office PowerPoint</Application>
  <PresentationFormat>Произвольный</PresentationFormat>
  <Paragraphs>364</Paragraphs>
  <Slides>8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25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38" baseType="lpstr">
      <vt:lpstr>Arial</vt:lpstr>
      <vt:lpstr>Calibri</vt:lpstr>
      <vt:lpstr>Times New Roman</vt:lpstr>
      <vt:lpstr>Wingdings</vt:lpstr>
      <vt:lpstr>РОСАТОМ</vt:lpstr>
      <vt:lpstr>1_РОСАТОМ</vt:lpstr>
      <vt:lpstr>b-default</vt:lpstr>
      <vt:lpstr>1_b-default</vt:lpstr>
      <vt:lpstr>2_b-default</vt:lpstr>
      <vt:lpstr>3_b-default</vt:lpstr>
      <vt:lpstr>19_Оформление по умолчанию</vt:lpstr>
      <vt:lpstr>Rosatom_EN</vt:lpstr>
      <vt:lpstr>5_b-default</vt:lpstr>
      <vt:lpstr>6_b-default</vt:lpstr>
      <vt:lpstr>7_b-default</vt:lpstr>
      <vt:lpstr>Титульный слайд</vt:lpstr>
      <vt:lpstr>Текст картинка</vt:lpstr>
      <vt:lpstr>Перебивочный слайд</vt:lpstr>
      <vt:lpstr>8_b-default</vt:lpstr>
      <vt:lpstr>1_Текст картинка</vt:lpstr>
      <vt:lpstr>2_Текст картинка</vt:lpstr>
      <vt:lpstr>3_Текст картинка</vt:lpstr>
      <vt:lpstr>5_Текст картинка</vt:lpstr>
      <vt:lpstr>1_Титульный слайд</vt:lpstr>
      <vt:lpstr>1_Firm Format - Russian</vt:lpstr>
      <vt:lpstr>4_Текст картинка</vt:lpstr>
      <vt:lpstr>4_b-default</vt:lpstr>
      <vt:lpstr>14_Оформление по умолчанию</vt:lpstr>
      <vt:lpstr>RDM027</vt:lpstr>
      <vt:lpstr>think-cell Slide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слайд_30_07__02</dc:title>
  <dc:creator>sept</dc:creator>
  <cp:lastModifiedBy>Малиновский Святослав Валерьевич</cp:lastModifiedBy>
  <cp:revision>2281</cp:revision>
  <cp:lastPrinted>2022-07-21T08:12:37Z</cp:lastPrinted>
  <dcterms:created xsi:type="dcterms:W3CDTF">2019-07-30T12:46:32Z</dcterms:created>
  <dcterms:modified xsi:type="dcterms:W3CDTF">2022-09-21T10:31:34Z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2019-07-30T00:00:00Z</vt:filetime>
  </property>
  <property fmtid="{D5CDD505-2E9C-101B-9397-08002B2CF9AE}" pid="3" name="Creator">
    <vt:lpwstr>Adobe Illustrator CC 2017 (Windows)</vt:lpwstr>
  </property>
  <property fmtid="{D5CDD505-2E9C-101B-9397-08002B2CF9AE}" pid="4" name="LastSaved">
    <vt:filetime>2019-07-30T00:00:00Z</vt:filetime>
  </property>
</Properties>
</file>