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6256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АЭМ</c:v>
                </c:pt>
                <c:pt idx="1">
                  <c:v>ЯОК</c:v>
                </c:pt>
                <c:pt idx="2">
                  <c:v>КРЭА</c:v>
                </c:pt>
                <c:pt idx="3">
                  <c:v>АСЭ</c:v>
                </c:pt>
                <c:pt idx="4">
                  <c:v>АРМЗ</c:v>
                </c:pt>
                <c:pt idx="5">
                  <c:v>ТВЭЛ</c:v>
                </c:pt>
                <c:pt idx="6">
                  <c:v>Итого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66.67</c:v>
                </c:pt>
                <c:pt idx="1">
                  <c:v>75</c:v>
                </c:pt>
                <c:pt idx="2">
                  <c:v>75</c:v>
                </c:pt>
                <c:pt idx="3">
                  <c:v>83.3</c:v>
                </c:pt>
                <c:pt idx="4">
                  <c:v>84.6</c:v>
                </c:pt>
                <c:pt idx="5">
                  <c:v>87.5</c:v>
                </c:pt>
                <c:pt idx="6">
                  <c:v>81.82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Всего</c:v>
                </c:pt>
                <c:pt idx="1">
                  <c:v>Со сроком на 25.07</c:v>
                </c:pt>
                <c:pt idx="2">
                  <c:v>Исполнено</c:v>
                </c:pt>
                <c:pt idx="3">
                  <c:v>Неисполнено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184</c:v>
                </c:pt>
                <c:pt idx="1">
                  <c:v>88</c:v>
                </c:pt>
                <c:pt idx="2">
                  <c:v>61</c:v>
                </c:pt>
                <c:pt idx="3">
                  <c:v>21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7000" y="127000"/>
            <a:ext cx="1143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Исполнение КПЭ</a:t>
            </a:r>
            <a:br/>
            <a:r>
              <a:t>    «Повышение исполняемости договоров», от 100 млн руб.*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0" y="127000"/>
            <a:ext cx="2540000" cy="9525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5000" y="1270000"/>
          <a:ext cx="10160000" cy="2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270000">
                <a:tc>
                  <a:txBody>
                    <a:bodyPr/>
                    <a:lstStyle/>
                    <a:p>
                      <a:r>
                        <a:t>Общее количество КС до конца года*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Общее количество КС на дату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Количество КС исполненных в срок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Количество КС  не исполненных в срок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Фактическое значение доли КС, выполненных в срок, %</a:t>
                      </a:r>
                    </a:p>
                  </a:txBody>
                  <a:tcPr/>
                </a:tc>
              </a:tr>
              <a:tr h="1270000"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35000" y="4445000"/>
          <a:ext cx="10160000" cy="3175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11430000" y="1270000"/>
          <a:ext cx="4445000" cy="4445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