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94585" autoAdjust="0"/>
  </p:normalViewPr>
  <p:slideViewPr>
    <p:cSldViewPr>
      <p:cViewPr varScale="1">
        <p:scale>
          <a:sx n="68" d="100"/>
          <a:sy n="68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1E14F2-DB2E-40F4-A892-895FA67635B3}" type="datetimeFigureOut">
              <a:rPr lang="ru-RU"/>
              <a:pPr>
                <a:defRPr/>
              </a:pPr>
              <a:t>12.07.2022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561B7F-201A-49D1-BEC4-A05B32B1CB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2CF43A-29B9-4343-A0AD-B24114FA8806}" type="datetimeFigureOut">
              <a:rPr lang="ru-RU"/>
              <a:pPr>
                <a:defRPr/>
              </a:pPr>
              <a:t>12.07.2022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DAFD89-30E9-4C7A-92CC-110D1F6F5E7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5065A-EC67-4702-8134-03CBAE3EAA6F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FE910-AC04-43D2-90D1-87098806FB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13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C646C-C53B-4DBF-B0AB-D862C3F0E0A5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BEE72-A8F1-446E-B783-502B482D49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73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DF1A0-D5C8-4D8B-8A1F-CF0351D6D104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5FA84-69DD-4722-8AD6-5ADB88AC20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14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0DD64-D912-41E5-BFCA-1A9C6EF58A7D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B9520-B3E8-4BDD-BCF7-57D0A713AF5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92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EDC98-783B-4DF2-B2DD-9CF61CBDAD1D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9604-F460-4B7A-90F5-4FF05A2BFCE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70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0ABC-D3D2-401C-AE9C-7A3E232782F1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5B941-6795-4CF4-9405-4829D60B0B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05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FED40-7628-4DF4-A27D-5101EF65EEBD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7A91-6337-471C-A2B5-CF0EFFA8EC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99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FC018-D0B6-4879-BB54-8E069EF2EE57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6C695-2C6D-436E-B1F7-8E0CE5F23EF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50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89D8-A092-42CE-9A95-99EAEBEDDC28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46D0-3ACD-4124-8CE9-CF84AE4763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093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13CBC-F232-456D-9623-AAF75AA8DB39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D47EB-870B-47B7-92D3-4D592634E8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141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0A3F9-9334-4AFB-8AD9-55F977BD96CD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6405F-A6AF-4B46-B82A-2B1BA12E58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81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B40F4B-34A3-44A1-9862-7A3E24847747}" type="datetime1">
              <a:rPr lang="ru-RU"/>
              <a:pPr>
                <a:defRPr/>
              </a:pPr>
              <a:t>12.07.2022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9CC48A-4AAE-4F49-BF67-F0F9E9AEE0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1524000" y="3644900"/>
            <a:ext cx="9144000" cy="669926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«Сайт для размещения фотографий </a:t>
            </a:r>
          </a:p>
          <a:p>
            <a:pPr algn="ctr" eaLnBrk="1" hangingPunct="1">
              <a:defRPr/>
            </a:pP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регистрацией и авторизацией </a:t>
            </a:r>
          </a:p>
          <a:p>
            <a:pPr algn="ctr" eaLnBrk="1" hangingPunct="1">
              <a:defRPr/>
            </a:pP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пользователей»</a:t>
            </a:r>
          </a:p>
        </p:txBody>
      </p:sp>
      <p:sp>
        <p:nvSpPr>
          <p:cNvPr id="4099" name="Rectangle 3"/>
          <p:cNvSpPr txBox="1">
            <a:spLocks noRot="1" noChangeArrowheads="1"/>
          </p:cNvSpPr>
          <p:nvPr/>
        </p:nvSpPr>
        <p:spPr bwMode="auto">
          <a:xfrm>
            <a:off x="1524000" y="6597650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2022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19288" y="0"/>
            <a:ext cx="84978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«НАЦИОНАЛЬНЫЙ ИССЛЕДОВАТЕЛЬСКИЙ УНИВЕРСИТЕТ ИТМО»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524000" y="3348038"/>
            <a:ext cx="914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АТТЕСТАЦИОННАЯ РАБОТА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87488" y="1341438"/>
            <a:ext cx="79200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Центр дополнительного профессионального образования</a:t>
            </a: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ДПО «Веб-разработчик»</a:t>
            </a: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Допустить к защите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ЦДПО ___________ С.Б. Горшкова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«_____» _______________________ 202</a:t>
            </a:r>
            <a:r>
              <a:rPr lang="en-US" altLang="ru-RU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</p:txBody>
      </p:sp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10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52566"/>
              </p:ext>
            </p:extLst>
          </p:nvPr>
        </p:nvGraphicFramePr>
        <p:xfrm>
          <a:off x="1524000" y="4594225"/>
          <a:ext cx="9144000" cy="936625"/>
        </p:xfrm>
        <a:graphic>
          <a:graphicData uri="http://schemas.openxmlformats.org/drawingml/2006/table">
            <a:tbl>
              <a:tblPr/>
              <a:tblGrid>
                <a:gridCol w="226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Слушатель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Жуков Алексей Игоревич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Канд. техн. наук, Разыграев Александр Сергеевич</a:t>
                      </a:r>
                      <a:endParaRPr kumimoji="0" lang="ru-RU" alt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E5F6D6-C5F4-4A30-F0DE-995DEA542F9C}"/>
              </a:ext>
            </a:extLst>
          </p:cNvPr>
          <p:cNvSpPr/>
          <p:nvPr/>
        </p:nvSpPr>
        <p:spPr>
          <a:xfrm>
            <a:off x="1127447" y="2448273"/>
            <a:ext cx="10225136" cy="414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Назначение разработки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ru-RU" dirty="0">
                <a:solidFill>
                  <a:schemeClr val="tx1"/>
                </a:solidFill>
              </a:rPr>
              <a:t>Развлекательный сайт предназначенный для обмена фотографиями различных интересных мест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На сайте реализована регистрация и авторизация пользователей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После регистрации пользователи смогут размещать свои фотографии на главной странице сайта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Также на сайте реализована возможность удаления фотографий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которые разместил конкретный пользователь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Удалять фотографии других пользователей нельзя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Также реализована возможность редактирования профиля пользователя и его аватара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Кроме того реализована возможность отметить понравившуюся фотографию с помощью лайков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Также пользователь будет видеть общее количество лайков  у каждой конкретной фотографии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Для удобства пользователя действия по редактированию профиля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аватара и добавлению новых фотографий реализованы через всплывающие окна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590062-A1C9-2FAE-A843-710F921C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7" y="404664"/>
            <a:ext cx="10225136" cy="20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A169E7-6633-B096-E7FD-0492401F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84784"/>
            <a:ext cx="312727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ress.js Logo PNG Vector">
            <a:extLst>
              <a:ext uri="{FF2B5EF4-FFF2-40B4-BE49-F238E27FC236}">
                <a16:creationId xmlns:a16="http://schemas.microsoft.com/office/drawing/2014/main" id="{578ECCBD-D395-3B6D-78E6-803174B7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585108"/>
            <a:ext cx="28575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C535F46-75F1-3DCE-20B3-25D77747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930089"/>
            <a:ext cx="3528392" cy="204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Logo">
            <a:extLst>
              <a:ext uri="{FF2B5EF4-FFF2-40B4-BE49-F238E27FC236}">
                <a16:creationId xmlns:a16="http://schemas.microsoft.com/office/drawing/2014/main" id="{28D85DE3-62D6-18DF-7154-B9ED00FA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113682"/>
            <a:ext cx="3744416" cy="25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68616D4-0D4D-329C-E65D-42C52EEED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3144054"/>
            <a:ext cx="4608512" cy="25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77CF03C-C72E-9BF7-2B34-1E3C6964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2564904"/>
            <a:ext cx="316505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C4BF32C-6DCE-6A75-564A-3A90DF35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385070"/>
            <a:ext cx="3165054" cy="21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0A9F63-03CC-69F2-E440-34F60F583458}"/>
              </a:ext>
            </a:extLst>
          </p:cNvPr>
          <p:cNvSpPr/>
          <p:nvPr/>
        </p:nvSpPr>
        <p:spPr>
          <a:xfrm>
            <a:off x="952500" y="332656"/>
            <a:ext cx="10688116" cy="82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разработке сайта применялись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10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943F45-4685-A386-CF76-DBDF19691218}"/>
              </a:ext>
            </a:extLst>
          </p:cNvPr>
          <p:cNvSpPr/>
          <p:nvPr/>
        </p:nvSpPr>
        <p:spPr>
          <a:xfrm>
            <a:off x="1127448" y="476672"/>
            <a:ext cx="10297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сайта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690BDB-32F0-7912-535C-9120C93AF2CD}"/>
              </a:ext>
            </a:extLst>
          </p:cNvPr>
          <p:cNvSpPr/>
          <p:nvPr/>
        </p:nvSpPr>
        <p:spPr>
          <a:xfrm>
            <a:off x="3719736" y="1916832"/>
            <a:ext cx="511256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станица</a:t>
            </a:r>
          </a:p>
          <a:p>
            <a:pPr algn="ctr"/>
            <a:r>
              <a:rPr lang="ru-RU" dirty="0"/>
              <a:t> (на неё могут заходить только </a:t>
            </a:r>
          </a:p>
          <a:p>
            <a:pPr algn="ctr"/>
            <a:r>
              <a:rPr lang="ru-RU" dirty="0"/>
              <a:t>авторизованные пользователи)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DD7103-6ECB-2BC8-F734-0A6523C12FF0}"/>
              </a:ext>
            </a:extLst>
          </p:cNvPr>
          <p:cNvSpPr/>
          <p:nvPr/>
        </p:nvSpPr>
        <p:spPr>
          <a:xfrm>
            <a:off x="1703512" y="4221088"/>
            <a:ext cx="324036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Страничка регистрации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CFDD23-5DD2-35A0-CCF8-00708E36D6F0}"/>
              </a:ext>
            </a:extLst>
          </p:cNvPr>
          <p:cNvSpPr/>
          <p:nvPr/>
        </p:nvSpPr>
        <p:spPr>
          <a:xfrm>
            <a:off x="7392144" y="4221088"/>
            <a:ext cx="374441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Страничка авторизации </a:t>
            </a:r>
          </a:p>
          <a:p>
            <a:pPr algn="ctr"/>
            <a:r>
              <a:rPr lang="ru-RU" dirty="0"/>
              <a:t>(после корректного ввода электронной почты и пароля пользователь перенаправляется на главную страницу)</a:t>
            </a:r>
          </a:p>
        </p:txBody>
      </p:sp>
    </p:spTree>
    <p:extLst>
      <p:ext uri="{BB962C8B-B14F-4D97-AF65-F5344CB8AC3E}">
        <p14:creationId xmlns:p14="http://schemas.microsoft.com/office/powerpoint/2010/main" val="382578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EBB2C2-1B7C-3CE7-9688-01F4E624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1" y="1195074"/>
            <a:ext cx="9116697" cy="446784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DB2C34-9CFE-E2B6-7047-E34462FFF14A}"/>
              </a:ext>
            </a:extLst>
          </p:cNvPr>
          <p:cNvSpPr/>
          <p:nvPr/>
        </p:nvSpPr>
        <p:spPr>
          <a:xfrm>
            <a:off x="1343472" y="260648"/>
            <a:ext cx="9116697" cy="93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Ниже представлен фрагмент кода</a:t>
            </a:r>
            <a:r>
              <a:rPr lang="en-US" dirty="0"/>
              <a:t>, </a:t>
            </a:r>
            <a:r>
              <a:rPr lang="ru-RU" dirty="0"/>
              <a:t>который отвечает за установку лайков к понравившимся фотографиям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1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97A7D7-BA0B-4610-2F32-89E775D2FFED}"/>
              </a:ext>
            </a:extLst>
          </p:cNvPr>
          <p:cNvSpPr/>
          <p:nvPr/>
        </p:nvSpPr>
        <p:spPr>
          <a:xfrm>
            <a:off x="1199456" y="332656"/>
            <a:ext cx="9865096" cy="309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удобства дальнейшего обслуживания и развития приложения</a:t>
            </a:r>
            <a:r>
              <a:rPr lang="en-US" dirty="0"/>
              <a:t>, </a:t>
            </a:r>
            <a:r>
              <a:rPr lang="ru-RU" dirty="0"/>
              <a:t>код разбит на компоненты</a:t>
            </a:r>
            <a:r>
              <a:rPr lang="en-US" dirty="0"/>
              <a:t>. </a:t>
            </a:r>
            <a:r>
              <a:rPr lang="ru-RU" dirty="0"/>
              <a:t>Для удобства доступа из компонентов к необходимым данным используется </a:t>
            </a:r>
            <a:r>
              <a:rPr lang="en-US" dirty="0"/>
              <a:t>VUEX.  </a:t>
            </a:r>
            <a:r>
              <a:rPr lang="ru-RU" dirty="0"/>
              <a:t>Аутентификация пользователя осуществляется с использованием </a:t>
            </a:r>
            <a:r>
              <a:rPr lang="en-US" dirty="0"/>
              <a:t>JWT </a:t>
            </a:r>
            <a:r>
              <a:rPr lang="ru-RU" dirty="0"/>
              <a:t>токена</a:t>
            </a:r>
            <a:r>
              <a:rPr lang="en-US" dirty="0"/>
              <a:t>.</a:t>
            </a:r>
          </a:p>
          <a:p>
            <a:pPr algn="ctr"/>
            <a:r>
              <a:rPr lang="ru-RU" dirty="0"/>
              <a:t>Маршрутизация осуществляется с использованием </a:t>
            </a:r>
            <a:r>
              <a:rPr lang="en-US" dirty="0"/>
              <a:t>VUE-router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363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266</Words>
  <Application>Microsoft Office PowerPoint</Application>
  <PresentationFormat>Широкоэкранный</PresentationFormat>
  <Paragraphs>36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 Сорокин</dc:creator>
  <cp:lastModifiedBy>Алексей Жуков</cp:lastModifiedBy>
  <cp:revision>249</cp:revision>
  <dcterms:modified xsi:type="dcterms:W3CDTF">2022-07-12T21:56:46Z</dcterms:modified>
</cp:coreProperties>
</file>