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3991" y="1743939"/>
            <a:ext cx="8543925" cy="8543925"/>
          </a:xfrm>
          <a:custGeom>
            <a:avLst/>
            <a:gdLst/>
            <a:ahLst/>
            <a:cxnLst/>
            <a:rect l="l" t="t" r="r" b="b"/>
            <a:pathLst>
              <a:path w="8543925" h="8543925">
                <a:moveTo>
                  <a:pt x="0" y="8543815"/>
                </a:moveTo>
                <a:lnTo>
                  <a:pt x="8543924" y="0"/>
                </a:lnTo>
                <a:lnTo>
                  <a:pt x="8543924" y="4271885"/>
                </a:lnTo>
                <a:lnTo>
                  <a:pt x="8543924" y="8543815"/>
                </a:lnTo>
                <a:lnTo>
                  <a:pt x="0" y="8543815"/>
                </a:lnTo>
                <a:close/>
              </a:path>
            </a:pathLst>
          </a:custGeom>
          <a:solidFill>
            <a:srgbClr val="642E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016442" y="5967277"/>
            <a:ext cx="4267200" cy="4319905"/>
          </a:xfrm>
          <a:custGeom>
            <a:avLst/>
            <a:gdLst/>
            <a:ahLst/>
            <a:cxnLst/>
            <a:rect l="l" t="t" r="r" b="b"/>
            <a:pathLst>
              <a:path w="4267200" h="4319905">
                <a:moveTo>
                  <a:pt x="4267199" y="4319721"/>
                </a:moveTo>
                <a:lnTo>
                  <a:pt x="0" y="4319721"/>
                </a:lnTo>
                <a:lnTo>
                  <a:pt x="0" y="0"/>
                </a:lnTo>
                <a:lnTo>
                  <a:pt x="4267199" y="0"/>
                </a:lnTo>
                <a:lnTo>
                  <a:pt x="4267199" y="4319721"/>
                </a:lnTo>
                <a:close/>
              </a:path>
            </a:pathLst>
          </a:custGeom>
          <a:solidFill>
            <a:srgbClr val="009D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06074" y="2879064"/>
            <a:ext cx="6276975" cy="6276975"/>
          </a:xfrm>
          <a:custGeom>
            <a:avLst/>
            <a:gdLst/>
            <a:ahLst/>
            <a:cxnLst/>
            <a:rect l="l" t="t" r="r" b="b"/>
            <a:pathLst>
              <a:path w="6276975" h="6276975">
                <a:moveTo>
                  <a:pt x="3138487" y="6276974"/>
                </a:moveTo>
                <a:lnTo>
                  <a:pt x="2830862" y="6261861"/>
                </a:lnTo>
                <a:lnTo>
                  <a:pt x="2526198" y="6216668"/>
                </a:lnTo>
                <a:lnTo>
                  <a:pt x="2227432" y="6141831"/>
                </a:lnTo>
                <a:lnTo>
                  <a:pt x="1937439" y="6038070"/>
                </a:lnTo>
                <a:lnTo>
                  <a:pt x="1659014" y="5906385"/>
                </a:lnTo>
                <a:lnTo>
                  <a:pt x="1394837" y="5748043"/>
                </a:lnTo>
                <a:lnTo>
                  <a:pt x="1147451" y="5564570"/>
                </a:lnTo>
                <a:lnTo>
                  <a:pt x="919241" y="5357732"/>
                </a:lnTo>
                <a:lnTo>
                  <a:pt x="712403" y="5129522"/>
                </a:lnTo>
                <a:lnTo>
                  <a:pt x="528930" y="4882136"/>
                </a:lnTo>
                <a:lnTo>
                  <a:pt x="370588" y="4617959"/>
                </a:lnTo>
                <a:lnTo>
                  <a:pt x="238903" y="4339533"/>
                </a:lnTo>
                <a:lnTo>
                  <a:pt x="135142" y="4049542"/>
                </a:lnTo>
                <a:lnTo>
                  <a:pt x="60305" y="3750775"/>
                </a:lnTo>
                <a:lnTo>
                  <a:pt x="15112" y="3446112"/>
                </a:lnTo>
                <a:lnTo>
                  <a:pt x="0" y="3138487"/>
                </a:lnTo>
                <a:lnTo>
                  <a:pt x="15112" y="2830862"/>
                </a:lnTo>
                <a:lnTo>
                  <a:pt x="60305" y="2526198"/>
                </a:lnTo>
                <a:lnTo>
                  <a:pt x="135142" y="2227432"/>
                </a:lnTo>
                <a:lnTo>
                  <a:pt x="238903" y="1937439"/>
                </a:lnTo>
                <a:lnTo>
                  <a:pt x="370588" y="1659014"/>
                </a:lnTo>
                <a:lnTo>
                  <a:pt x="528930" y="1394837"/>
                </a:lnTo>
                <a:lnTo>
                  <a:pt x="712403" y="1147451"/>
                </a:lnTo>
                <a:lnTo>
                  <a:pt x="919241" y="919241"/>
                </a:lnTo>
                <a:lnTo>
                  <a:pt x="1147451" y="712403"/>
                </a:lnTo>
                <a:lnTo>
                  <a:pt x="1394837" y="528930"/>
                </a:lnTo>
                <a:lnTo>
                  <a:pt x="1659014" y="370588"/>
                </a:lnTo>
                <a:lnTo>
                  <a:pt x="1937439" y="238903"/>
                </a:lnTo>
                <a:lnTo>
                  <a:pt x="2227432" y="135142"/>
                </a:lnTo>
                <a:lnTo>
                  <a:pt x="2526198" y="60305"/>
                </a:lnTo>
                <a:lnTo>
                  <a:pt x="2830862" y="15112"/>
                </a:lnTo>
                <a:lnTo>
                  <a:pt x="3138487" y="0"/>
                </a:lnTo>
                <a:lnTo>
                  <a:pt x="3446112" y="15112"/>
                </a:lnTo>
                <a:lnTo>
                  <a:pt x="3750775" y="60305"/>
                </a:lnTo>
                <a:lnTo>
                  <a:pt x="4049541" y="135142"/>
                </a:lnTo>
                <a:lnTo>
                  <a:pt x="4339533" y="238903"/>
                </a:lnTo>
                <a:lnTo>
                  <a:pt x="4617959" y="370588"/>
                </a:lnTo>
                <a:lnTo>
                  <a:pt x="4882136" y="528930"/>
                </a:lnTo>
                <a:lnTo>
                  <a:pt x="5129522" y="712403"/>
                </a:lnTo>
                <a:lnTo>
                  <a:pt x="5357732" y="919241"/>
                </a:lnTo>
                <a:lnTo>
                  <a:pt x="5564570" y="1147451"/>
                </a:lnTo>
                <a:lnTo>
                  <a:pt x="5748043" y="1394837"/>
                </a:lnTo>
                <a:lnTo>
                  <a:pt x="5906385" y="1659014"/>
                </a:lnTo>
                <a:lnTo>
                  <a:pt x="6038071" y="1937439"/>
                </a:lnTo>
                <a:lnTo>
                  <a:pt x="6141832" y="2227432"/>
                </a:lnTo>
                <a:lnTo>
                  <a:pt x="6216669" y="2526198"/>
                </a:lnTo>
                <a:lnTo>
                  <a:pt x="6261861" y="2830862"/>
                </a:lnTo>
                <a:lnTo>
                  <a:pt x="6276974" y="3138487"/>
                </a:lnTo>
                <a:lnTo>
                  <a:pt x="6261861" y="3446112"/>
                </a:lnTo>
                <a:lnTo>
                  <a:pt x="6216668" y="3750775"/>
                </a:lnTo>
                <a:lnTo>
                  <a:pt x="6141831" y="4049541"/>
                </a:lnTo>
                <a:lnTo>
                  <a:pt x="6038070" y="4339533"/>
                </a:lnTo>
                <a:lnTo>
                  <a:pt x="5906385" y="4617959"/>
                </a:lnTo>
                <a:lnTo>
                  <a:pt x="5748043" y="4882136"/>
                </a:lnTo>
                <a:lnTo>
                  <a:pt x="5564570" y="5129522"/>
                </a:lnTo>
                <a:lnTo>
                  <a:pt x="5357732" y="5357732"/>
                </a:lnTo>
                <a:lnTo>
                  <a:pt x="5129522" y="5564570"/>
                </a:lnTo>
                <a:lnTo>
                  <a:pt x="4882136" y="5748043"/>
                </a:lnTo>
                <a:lnTo>
                  <a:pt x="4617959" y="5906385"/>
                </a:lnTo>
                <a:lnTo>
                  <a:pt x="4339533" y="6038071"/>
                </a:lnTo>
                <a:lnTo>
                  <a:pt x="4049542" y="6141832"/>
                </a:lnTo>
                <a:lnTo>
                  <a:pt x="3750775" y="6216669"/>
                </a:lnTo>
                <a:lnTo>
                  <a:pt x="3446112" y="6261861"/>
                </a:lnTo>
                <a:lnTo>
                  <a:pt x="3138487" y="6276974"/>
                </a:lnTo>
                <a:close/>
              </a:path>
            </a:pathLst>
          </a:custGeom>
          <a:solidFill>
            <a:srgbClr val="FF1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739092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7736" y="406640"/>
            <a:ext cx="72707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39095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402229" y="1748684"/>
            <a:ext cx="2971800" cy="2968625"/>
          </a:xfrm>
          <a:custGeom>
            <a:avLst/>
            <a:gdLst/>
            <a:ahLst/>
            <a:cxnLst/>
            <a:rect l="l" t="t" r="r" b="b"/>
            <a:pathLst>
              <a:path w="2971800" h="2968625">
                <a:moveTo>
                  <a:pt x="2971752" y="2968079"/>
                </a:moveTo>
                <a:lnTo>
                  <a:pt x="2971752" y="0"/>
                </a:lnTo>
                <a:lnTo>
                  <a:pt x="2923570" y="381"/>
                </a:lnTo>
                <a:lnTo>
                  <a:pt x="2875573" y="1526"/>
                </a:lnTo>
                <a:lnTo>
                  <a:pt x="2827766" y="3426"/>
                </a:lnTo>
                <a:lnTo>
                  <a:pt x="2780157" y="6077"/>
                </a:lnTo>
                <a:lnTo>
                  <a:pt x="2732749" y="9471"/>
                </a:lnTo>
                <a:lnTo>
                  <a:pt x="2685549" y="13604"/>
                </a:lnTo>
                <a:lnTo>
                  <a:pt x="2638564" y="18470"/>
                </a:lnTo>
                <a:lnTo>
                  <a:pt x="2591797" y="24063"/>
                </a:lnTo>
                <a:lnTo>
                  <a:pt x="2545257" y="30377"/>
                </a:lnTo>
                <a:lnTo>
                  <a:pt x="2498947" y="37406"/>
                </a:lnTo>
                <a:lnTo>
                  <a:pt x="2452874" y="45145"/>
                </a:lnTo>
                <a:lnTo>
                  <a:pt x="2407044" y="53588"/>
                </a:lnTo>
                <a:lnTo>
                  <a:pt x="2361462" y="62729"/>
                </a:lnTo>
                <a:lnTo>
                  <a:pt x="2316134" y="72562"/>
                </a:lnTo>
                <a:lnTo>
                  <a:pt x="2271067" y="83082"/>
                </a:lnTo>
                <a:lnTo>
                  <a:pt x="2226265" y="94282"/>
                </a:lnTo>
                <a:lnTo>
                  <a:pt x="2181734" y="106158"/>
                </a:lnTo>
                <a:lnTo>
                  <a:pt x="2137481" y="118703"/>
                </a:lnTo>
                <a:lnTo>
                  <a:pt x="2093510" y="131912"/>
                </a:lnTo>
                <a:lnTo>
                  <a:pt x="2049829" y="145778"/>
                </a:lnTo>
                <a:lnTo>
                  <a:pt x="2006442" y="160296"/>
                </a:lnTo>
                <a:lnTo>
                  <a:pt x="1963355" y="175461"/>
                </a:lnTo>
                <a:lnTo>
                  <a:pt x="1920574" y="191266"/>
                </a:lnTo>
                <a:lnTo>
                  <a:pt x="1878106" y="207706"/>
                </a:lnTo>
                <a:lnTo>
                  <a:pt x="1835954" y="224774"/>
                </a:lnTo>
                <a:lnTo>
                  <a:pt x="1794126" y="242466"/>
                </a:lnTo>
                <a:lnTo>
                  <a:pt x="1752628" y="260775"/>
                </a:lnTo>
                <a:lnTo>
                  <a:pt x="1711464" y="279696"/>
                </a:lnTo>
                <a:lnTo>
                  <a:pt x="1670641" y="299222"/>
                </a:lnTo>
                <a:lnTo>
                  <a:pt x="1630164" y="319349"/>
                </a:lnTo>
                <a:lnTo>
                  <a:pt x="1590039" y="340070"/>
                </a:lnTo>
                <a:lnTo>
                  <a:pt x="1550272" y="361380"/>
                </a:lnTo>
                <a:lnTo>
                  <a:pt x="1510869" y="383272"/>
                </a:lnTo>
                <a:lnTo>
                  <a:pt x="1471836" y="405742"/>
                </a:lnTo>
                <a:lnTo>
                  <a:pt x="1433178" y="428783"/>
                </a:lnTo>
                <a:lnTo>
                  <a:pt x="1394901" y="452389"/>
                </a:lnTo>
                <a:lnTo>
                  <a:pt x="1357010" y="476555"/>
                </a:lnTo>
                <a:lnTo>
                  <a:pt x="1319512" y="501275"/>
                </a:lnTo>
                <a:lnTo>
                  <a:pt x="1282413" y="526543"/>
                </a:lnTo>
                <a:lnTo>
                  <a:pt x="1245717" y="552354"/>
                </a:lnTo>
                <a:lnTo>
                  <a:pt x="1209431" y="578701"/>
                </a:lnTo>
                <a:lnTo>
                  <a:pt x="1173561" y="605580"/>
                </a:lnTo>
                <a:lnTo>
                  <a:pt x="1138113" y="632983"/>
                </a:lnTo>
                <a:lnTo>
                  <a:pt x="1103091" y="660906"/>
                </a:lnTo>
                <a:lnTo>
                  <a:pt x="1068502" y="689342"/>
                </a:lnTo>
                <a:lnTo>
                  <a:pt x="1034352" y="718286"/>
                </a:lnTo>
                <a:lnTo>
                  <a:pt x="1000647" y="747733"/>
                </a:lnTo>
                <a:lnTo>
                  <a:pt x="967391" y="777675"/>
                </a:lnTo>
                <a:lnTo>
                  <a:pt x="934592" y="808109"/>
                </a:lnTo>
                <a:lnTo>
                  <a:pt x="902254" y="839027"/>
                </a:lnTo>
                <a:lnTo>
                  <a:pt x="870384" y="870424"/>
                </a:lnTo>
                <a:lnTo>
                  <a:pt x="838987" y="902294"/>
                </a:lnTo>
                <a:lnTo>
                  <a:pt x="808069" y="934632"/>
                </a:lnTo>
                <a:lnTo>
                  <a:pt x="777636" y="967431"/>
                </a:lnTo>
                <a:lnTo>
                  <a:pt x="747694" y="1000687"/>
                </a:lnTo>
                <a:lnTo>
                  <a:pt x="718248" y="1034393"/>
                </a:lnTo>
                <a:lnTo>
                  <a:pt x="689303" y="1068543"/>
                </a:lnTo>
                <a:lnTo>
                  <a:pt x="660867" y="1103131"/>
                </a:lnTo>
                <a:lnTo>
                  <a:pt x="632944" y="1138153"/>
                </a:lnTo>
                <a:lnTo>
                  <a:pt x="605541" y="1173602"/>
                </a:lnTo>
                <a:lnTo>
                  <a:pt x="578663" y="1209472"/>
                </a:lnTo>
                <a:lnTo>
                  <a:pt x="552316" y="1245758"/>
                </a:lnTo>
                <a:lnTo>
                  <a:pt x="526505" y="1282454"/>
                </a:lnTo>
                <a:lnTo>
                  <a:pt x="501237" y="1319553"/>
                </a:lnTo>
                <a:lnTo>
                  <a:pt x="476518" y="1357051"/>
                </a:lnTo>
                <a:lnTo>
                  <a:pt x="452352" y="1394942"/>
                </a:lnTo>
                <a:lnTo>
                  <a:pt x="428746" y="1433219"/>
                </a:lnTo>
                <a:lnTo>
                  <a:pt x="405705" y="1471878"/>
                </a:lnTo>
                <a:lnTo>
                  <a:pt x="383236" y="1510911"/>
                </a:lnTo>
                <a:lnTo>
                  <a:pt x="361343" y="1550314"/>
                </a:lnTo>
                <a:lnTo>
                  <a:pt x="340034" y="1590081"/>
                </a:lnTo>
                <a:lnTo>
                  <a:pt x="319313" y="1630206"/>
                </a:lnTo>
                <a:lnTo>
                  <a:pt x="299186" y="1670683"/>
                </a:lnTo>
                <a:lnTo>
                  <a:pt x="279660" y="1711506"/>
                </a:lnTo>
                <a:lnTo>
                  <a:pt x="260739" y="1752670"/>
                </a:lnTo>
                <a:lnTo>
                  <a:pt x="242430" y="1794169"/>
                </a:lnTo>
                <a:lnTo>
                  <a:pt x="224739" y="1835997"/>
                </a:lnTo>
                <a:lnTo>
                  <a:pt x="207670" y="1878148"/>
                </a:lnTo>
                <a:lnTo>
                  <a:pt x="191231" y="1920617"/>
                </a:lnTo>
                <a:lnTo>
                  <a:pt x="175426" y="1963398"/>
                </a:lnTo>
                <a:lnTo>
                  <a:pt x="160262" y="2006485"/>
                </a:lnTo>
                <a:lnTo>
                  <a:pt x="145744" y="2049872"/>
                </a:lnTo>
                <a:lnTo>
                  <a:pt x="131878" y="2093554"/>
                </a:lnTo>
                <a:lnTo>
                  <a:pt x="118670" y="2137524"/>
                </a:lnTo>
                <a:lnTo>
                  <a:pt x="106125" y="2181778"/>
                </a:lnTo>
                <a:lnTo>
                  <a:pt x="94249" y="2226308"/>
                </a:lnTo>
                <a:lnTo>
                  <a:pt x="83049" y="2271111"/>
                </a:lnTo>
                <a:lnTo>
                  <a:pt x="72529" y="2316178"/>
                </a:lnTo>
                <a:lnTo>
                  <a:pt x="62696" y="2361506"/>
                </a:lnTo>
                <a:lnTo>
                  <a:pt x="53556" y="2407088"/>
                </a:lnTo>
                <a:lnTo>
                  <a:pt x="45113" y="2452919"/>
                </a:lnTo>
                <a:lnTo>
                  <a:pt x="37374" y="2498992"/>
                </a:lnTo>
                <a:lnTo>
                  <a:pt x="30345" y="2545301"/>
                </a:lnTo>
                <a:lnTo>
                  <a:pt x="24032" y="2591842"/>
                </a:lnTo>
                <a:lnTo>
                  <a:pt x="18439" y="2638609"/>
                </a:lnTo>
                <a:lnTo>
                  <a:pt x="13574" y="2685595"/>
                </a:lnTo>
                <a:lnTo>
                  <a:pt x="9441" y="2732794"/>
                </a:lnTo>
                <a:lnTo>
                  <a:pt x="6047" y="2780202"/>
                </a:lnTo>
                <a:lnTo>
                  <a:pt x="3397" y="2827812"/>
                </a:lnTo>
                <a:lnTo>
                  <a:pt x="1497" y="2875619"/>
                </a:lnTo>
                <a:lnTo>
                  <a:pt x="353" y="2923616"/>
                </a:lnTo>
                <a:lnTo>
                  <a:pt x="0" y="2968079"/>
                </a:lnTo>
                <a:lnTo>
                  <a:pt x="2971752" y="2968079"/>
                </a:lnTo>
                <a:close/>
              </a:path>
            </a:pathLst>
          </a:custGeom>
          <a:solidFill>
            <a:srgbClr val="642E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341955" y="1770766"/>
            <a:ext cx="2943225" cy="2943225"/>
          </a:xfrm>
          <a:custGeom>
            <a:avLst/>
            <a:gdLst/>
            <a:ahLst/>
            <a:cxnLst/>
            <a:rect l="l" t="t" r="r" b="b"/>
            <a:pathLst>
              <a:path w="2943225" h="2943225">
                <a:moveTo>
                  <a:pt x="1471612" y="2943224"/>
                </a:moveTo>
                <a:lnTo>
                  <a:pt x="1327369" y="2936138"/>
                </a:lnTo>
                <a:lnTo>
                  <a:pt x="1184514" y="2914947"/>
                </a:lnTo>
                <a:lnTo>
                  <a:pt x="1044425" y="2879857"/>
                </a:lnTo>
                <a:lnTo>
                  <a:pt x="908450" y="2831204"/>
                </a:lnTo>
                <a:lnTo>
                  <a:pt x="777899" y="2769458"/>
                </a:lnTo>
                <a:lnTo>
                  <a:pt x="654028" y="2695213"/>
                </a:lnTo>
                <a:lnTo>
                  <a:pt x="538031" y="2609183"/>
                </a:lnTo>
                <a:lnTo>
                  <a:pt x="431025" y="2512199"/>
                </a:lnTo>
                <a:lnTo>
                  <a:pt x="334040" y="2405193"/>
                </a:lnTo>
                <a:lnTo>
                  <a:pt x="248011" y="2289196"/>
                </a:lnTo>
                <a:lnTo>
                  <a:pt x="173766" y="2165325"/>
                </a:lnTo>
                <a:lnTo>
                  <a:pt x="112019" y="2034773"/>
                </a:lnTo>
                <a:lnTo>
                  <a:pt x="63367" y="1898798"/>
                </a:lnTo>
                <a:lnTo>
                  <a:pt x="28276" y="1758709"/>
                </a:lnTo>
                <a:lnTo>
                  <a:pt x="7086" y="1615855"/>
                </a:lnTo>
                <a:lnTo>
                  <a:pt x="0" y="1471612"/>
                </a:lnTo>
                <a:lnTo>
                  <a:pt x="7086" y="1327369"/>
                </a:lnTo>
                <a:lnTo>
                  <a:pt x="28276" y="1184514"/>
                </a:lnTo>
                <a:lnTo>
                  <a:pt x="63367" y="1044425"/>
                </a:lnTo>
                <a:lnTo>
                  <a:pt x="112019" y="908450"/>
                </a:lnTo>
                <a:lnTo>
                  <a:pt x="173766" y="777899"/>
                </a:lnTo>
                <a:lnTo>
                  <a:pt x="248011" y="654028"/>
                </a:lnTo>
                <a:lnTo>
                  <a:pt x="334040" y="538031"/>
                </a:lnTo>
                <a:lnTo>
                  <a:pt x="431025" y="431025"/>
                </a:lnTo>
                <a:lnTo>
                  <a:pt x="538031" y="334040"/>
                </a:lnTo>
                <a:lnTo>
                  <a:pt x="654028" y="248011"/>
                </a:lnTo>
                <a:lnTo>
                  <a:pt x="777899" y="173766"/>
                </a:lnTo>
                <a:lnTo>
                  <a:pt x="908450" y="112019"/>
                </a:lnTo>
                <a:lnTo>
                  <a:pt x="1044425" y="63367"/>
                </a:lnTo>
                <a:lnTo>
                  <a:pt x="1184514" y="28276"/>
                </a:lnTo>
                <a:lnTo>
                  <a:pt x="1327369" y="7086"/>
                </a:lnTo>
                <a:lnTo>
                  <a:pt x="1471612" y="0"/>
                </a:lnTo>
                <a:lnTo>
                  <a:pt x="1615855" y="7086"/>
                </a:lnTo>
                <a:lnTo>
                  <a:pt x="1758709" y="28276"/>
                </a:lnTo>
                <a:lnTo>
                  <a:pt x="1898798" y="63367"/>
                </a:lnTo>
                <a:lnTo>
                  <a:pt x="2034773" y="112019"/>
                </a:lnTo>
                <a:lnTo>
                  <a:pt x="2165325" y="173766"/>
                </a:lnTo>
                <a:lnTo>
                  <a:pt x="2289196" y="248011"/>
                </a:lnTo>
                <a:lnTo>
                  <a:pt x="2405193" y="334040"/>
                </a:lnTo>
                <a:lnTo>
                  <a:pt x="2512199" y="431025"/>
                </a:lnTo>
                <a:lnTo>
                  <a:pt x="2609183" y="538031"/>
                </a:lnTo>
                <a:lnTo>
                  <a:pt x="2695213" y="654028"/>
                </a:lnTo>
                <a:lnTo>
                  <a:pt x="2769458" y="777899"/>
                </a:lnTo>
                <a:lnTo>
                  <a:pt x="2831204" y="908450"/>
                </a:lnTo>
                <a:lnTo>
                  <a:pt x="2879857" y="1044425"/>
                </a:lnTo>
                <a:lnTo>
                  <a:pt x="2914947" y="1184514"/>
                </a:lnTo>
                <a:lnTo>
                  <a:pt x="2936138" y="1327369"/>
                </a:lnTo>
                <a:lnTo>
                  <a:pt x="2943224" y="1471612"/>
                </a:lnTo>
                <a:lnTo>
                  <a:pt x="2936138" y="1615855"/>
                </a:lnTo>
                <a:lnTo>
                  <a:pt x="2914947" y="1758709"/>
                </a:lnTo>
                <a:lnTo>
                  <a:pt x="2879857" y="1898798"/>
                </a:lnTo>
                <a:lnTo>
                  <a:pt x="2831204" y="2034773"/>
                </a:lnTo>
                <a:lnTo>
                  <a:pt x="2769458" y="2165325"/>
                </a:lnTo>
                <a:lnTo>
                  <a:pt x="2695213" y="2289196"/>
                </a:lnTo>
                <a:lnTo>
                  <a:pt x="2609183" y="2405193"/>
                </a:lnTo>
                <a:lnTo>
                  <a:pt x="2512199" y="2512199"/>
                </a:lnTo>
                <a:lnTo>
                  <a:pt x="2405193" y="2609183"/>
                </a:lnTo>
                <a:lnTo>
                  <a:pt x="2289196" y="2695213"/>
                </a:lnTo>
                <a:lnTo>
                  <a:pt x="2165325" y="2769458"/>
                </a:lnTo>
                <a:lnTo>
                  <a:pt x="2034773" y="2831204"/>
                </a:lnTo>
                <a:lnTo>
                  <a:pt x="1898798" y="2879857"/>
                </a:lnTo>
                <a:lnTo>
                  <a:pt x="1758709" y="2914947"/>
                </a:lnTo>
                <a:lnTo>
                  <a:pt x="1615855" y="2936138"/>
                </a:lnTo>
                <a:lnTo>
                  <a:pt x="1471612" y="2943224"/>
                </a:lnTo>
                <a:close/>
              </a:path>
            </a:pathLst>
          </a:custGeom>
          <a:solidFill>
            <a:srgbClr val="FF1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484530" y="7362744"/>
            <a:ext cx="2924175" cy="2924175"/>
          </a:xfrm>
          <a:custGeom>
            <a:avLst/>
            <a:gdLst/>
            <a:ahLst/>
            <a:cxnLst/>
            <a:rect l="l" t="t" r="r" b="b"/>
            <a:pathLst>
              <a:path w="2924175" h="2924175">
                <a:moveTo>
                  <a:pt x="2924137" y="0"/>
                </a:moveTo>
                <a:lnTo>
                  <a:pt x="0" y="2924174"/>
                </a:lnTo>
                <a:lnTo>
                  <a:pt x="1462061" y="2924174"/>
                </a:lnTo>
                <a:lnTo>
                  <a:pt x="2924137" y="2924174"/>
                </a:lnTo>
                <a:lnTo>
                  <a:pt x="2924137" y="0"/>
                </a:lnTo>
                <a:close/>
              </a:path>
            </a:pathLst>
          </a:custGeom>
          <a:solidFill>
            <a:srgbClr val="009D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898354" y="817142"/>
            <a:ext cx="361315" cy="156845"/>
          </a:xfrm>
          <a:custGeom>
            <a:avLst/>
            <a:gdLst/>
            <a:ahLst/>
            <a:cxnLst/>
            <a:rect l="l" t="t" r="r" b="b"/>
            <a:pathLst>
              <a:path w="361315" h="156844">
                <a:moveTo>
                  <a:pt x="360946" y="78219"/>
                </a:moveTo>
                <a:lnTo>
                  <a:pt x="244983" y="0"/>
                </a:lnTo>
                <a:lnTo>
                  <a:pt x="244983" y="66421"/>
                </a:lnTo>
                <a:lnTo>
                  <a:pt x="0" y="66421"/>
                </a:lnTo>
                <a:lnTo>
                  <a:pt x="0" y="90004"/>
                </a:lnTo>
                <a:lnTo>
                  <a:pt x="244983" y="90004"/>
                </a:lnTo>
                <a:lnTo>
                  <a:pt x="244983" y="156438"/>
                </a:lnTo>
                <a:lnTo>
                  <a:pt x="360946" y="78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2191" y="4704799"/>
            <a:ext cx="5876924" cy="5581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39092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48676"/>
            <a:ext cx="18288000" cy="8534400"/>
          </a:xfrm>
          <a:custGeom>
            <a:avLst/>
            <a:gdLst/>
            <a:ahLst/>
            <a:cxnLst/>
            <a:rect l="l" t="t" r="r" b="b"/>
            <a:pathLst>
              <a:path w="18288000" h="8534400">
                <a:moveTo>
                  <a:pt x="18287998" y="8534399"/>
                </a:moveTo>
                <a:lnTo>
                  <a:pt x="0" y="85343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8534399"/>
                </a:lnTo>
                <a:close/>
              </a:path>
            </a:pathLst>
          </a:custGeom>
          <a:solidFill>
            <a:srgbClr val="009D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947" y="1740580"/>
            <a:ext cx="8543925" cy="8543925"/>
          </a:xfrm>
          <a:custGeom>
            <a:avLst/>
            <a:gdLst/>
            <a:ahLst/>
            <a:cxnLst/>
            <a:rect l="l" t="t" r="r" b="b"/>
            <a:pathLst>
              <a:path w="8543925" h="8543925">
                <a:moveTo>
                  <a:pt x="0" y="0"/>
                </a:moveTo>
                <a:lnTo>
                  <a:pt x="8543815" y="8543924"/>
                </a:lnTo>
                <a:lnTo>
                  <a:pt x="4271929" y="8543924"/>
                </a:lnTo>
                <a:lnTo>
                  <a:pt x="0" y="8543924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92719" y="2731811"/>
            <a:ext cx="6562725" cy="6562725"/>
          </a:xfrm>
          <a:custGeom>
            <a:avLst/>
            <a:gdLst/>
            <a:ahLst/>
            <a:cxnLst/>
            <a:rect l="l" t="t" r="r" b="b"/>
            <a:pathLst>
              <a:path w="6562725" h="6562725">
                <a:moveTo>
                  <a:pt x="3281362" y="6562724"/>
                </a:moveTo>
                <a:lnTo>
                  <a:pt x="2959732" y="6546923"/>
                </a:lnTo>
                <a:lnTo>
                  <a:pt x="2641199" y="6499672"/>
                </a:lnTo>
                <a:lnTo>
                  <a:pt x="2328832" y="6421429"/>
                </a:lnTo>
                <a:lnTo>
                  <a:pt x="2025638" y="6312944"/>
                </a:lnTo>
                <a:lnTo>
                  <a:pt x="1734538" y="6175264"/>
                </a:lnTo>
                <a:lnTo>
                  <a:pt x="1458334" y="6009714"/>
                </a:lnTo>
                <a:lnTo>
                  <a:pt x="1199687" y="5817888"/>
                </a:lnTo>
                <a:lnTo>
                  <a:pt x="961088" y="5601634"/>
                </a:lnTo>
                <a:lnTo>
                  <a:pt x="744834" y="5363035"/>
                </a:lnTo>
                <a:lnTo>
                  <a:pt x="553009" y="5104388"/>
                </a:lnTo>
                <a:lnTo>
                  <a:pt x="387459" y="4828184"/>
                </a:lnTo>
                <a:lnTo>
                  <a:pt x="249778" y="4537084"/>
                </a:lnTo>
                <a:lnTo>
                  <a:pt x="141294" y="4233891"/>
                </a:lnTo>
                <a:lnTo>
                  <a:pt x="63050" y="3921523"/>
                </a:lnTo>
                <a:lnTo>
                  <a:pt x="15800" y="3602991"/>
                </a:lnTo>
                <a:lnTo>
                  <a:pt x="0" y="3281362"/>
                </a:lnTo>
                <a:lnTo>
                  <a:pt x="15800" y="2959732"/>
                </a:lnTo>
                <a:lnTo>
                  <a:pt x="63050" y="2641199"/>
                </a:lnTo>
                <a:lnTo>
                  <a:pt x="141294" y="2328832"/>
                </a:lnTo>
                <a:lnTo>
                  <a:pt x="249778" y="2025638"/>
                </a:lnTo>
                <a:lnTo>
                  <a:pt x="387459" y="1734538"/>
                </a:lnTo>
                <a:lnTo>
                  <a:pt x="553009" y="1458334"/>
                </a:lnTo>
                <a:lnTo>
                  <a:pt x="744834" y="1199687"/>
                </a:lnTo>
                <a:lnTo>
                  <a:pt x="961088" y="961088"/>
                </a:lnTo>
                <a:lnTo>
                  <a:pt x="1199687" y="744834"/>
                </a:lnTo>
                <a:lnTo>
                  <a:pt x="1458334" y="553009"/>
                </a:lnTo>
                <a:lnTo>
                  <a:pt x="1734538" y="387459"/>
                </a:lnTo>
                <a:lnTo>
                  <a:pt x="2025638" y="249778"/>
                </a:lnTo>
                <a:lnTo>
                  <a:pt x="2328832" y="141294"/>
                </a:lnTo>
                <a:lnTo>
                  <a:pt x="2641199" y="63050"/>
                </a:lnTo>
                <a:lnTo>
                  <a:pt x="2959732" y="15800"/>
                </a:lnTo>
                <a:lnTo>
                  <a:pt x="3281362" y="0"/>
                </a:lnTo>
                <a:lnTo>
                  <a:pt x="3602991" y="15800"/>
                </a:lnTo>
                <a:lnTo>
                  <a:pt x="3921523" y="63050"/>
                </a:lnTo>
                <a:lnTo>
                  <a:pt x="4233890" y="141294"/>
                </a:lnTo>
                <a:lnTo>
                  <a:pt x="4537084" y="249778"/>
                </a:lnTo>
                <a:lnTo>
                  <a:pt x="4828185" y="387459"/>
                </a:lnTo>
                <a:lnTo>
                  <a:pt x="5104388" y="553009"/>
                </a:lnTo>
                <a:lnTo>
                  <a:pt x="5363035" y="744834"/>
                </a:lnTo>
                <a:lnTo>
                  <a:pt x="5601634" y="961088"/>
                </a:lnTo>
                <a:lnTo>
                  <a:pt x="5817888" y="1199687"/>
                </a:lnTo>
                <a:lnTo>
                  <a:pt x="6009714" y="1458334"/>
                </a:lnTo>
                <a:lnTo>
                  <a:pt x="6175264" y="1734538"/>
                </a:lnTo>
                <a:lnTo>
                  <a:pt x="6312944" y="2025638"/>
                </a:lnTo>
                <a:lnTo>
                  <a:pt x="6421429" y="2328832"/>
                </a:lnTo>
                <a:lnTo>
                  <a:pt x="6499673" y="2641199"/>
                </a:lnTo>
                <a:lnTo>
                  <a:pt x="6546923" y="2959732"/>
                </a:lnTo>
                <a:lnTo>
                  <a:pt x="6562724" y="3281362"/>
                </a:lnTo>
                <a:lnTo>
                  <a:pt x="6546923" y="3602991"/>
                </a:lnTo>
                <a:lnTo>
                  <a:pt x="6499672" y="3921523"/>
                </a:lnTo>
                <a:lnTo>
                  <a:pt x="6421429" y="4233890"/>
                </a:lnTo>
                <a:lnTo>
                  <a:pt x="6312944" y="4537084"/>
                </a:lnTo>
                <a:lnTo>
                  <a:pt x="6175264" y="4828185"/>
                </a:lnTo>
                <a:lnTo>
                  <a:pt x="6009714" y="5104388"/>
                </a:lnTo>
                <a:lnTo>
                  <a:pt x="5817888" y="5363035"/>
                </a:lnTo>
                <a:lnTo>
                  <a:pt x="5601634" y="5601634"/>
                </a:lnTo>
                <a:lnTo>
                  <a:pt x="5363035" y="5817888"/>
                </a:lnTo>
                <a:lnTo>
                  <a:pt x="5104388" y="6009714"/>
                </a:lnTo>
                <a:lnTo>
                  <a:pt x="4828184" y="6175264"/>
                </a:lnTo>
                <a:lnTo>
                  <a:pt x="4537084" y="6312944"/>
                </a:lnTo>
                <a:lnTo>
                  <a:pt x="4233891" y="6421429"/>
                </a:lnTo>
                <a:lnTo>
                  <a:pt x="3921523" y="6499673"/>
                </a:lnTo>
                <a:lnTo>
                  <a:pt x="3602991" y="6546923"/>
                </a:lnTo>
                <a:lnTo>
                  <a:pt x="3281362" y="6562724"/>
                </a:lnTo>
                <a:close/>
              </a:path>
            </a:pathLst>
          </a:custGeom>
          <a:solidFill>
            <a:srgbClr val="FF1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39095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736" y="406640"/>
            <a:ext cx="72707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739092"/>
              <a:ext cx="13144500" cy="9525"/>
            </a:xfrm>
            <a:custGeom>
              <a:avLst/>
              <a:gdLst/>
              <a:ahLst/>
              <a:cxnLst/>
              <a:rect l="l" t="t" r="r" b="b"/>
              <a:pathLst>
                <a:path w="13144500" h="9525">
                  <a:moveTo>
                    <a:pt x="0" y="9524"/>
                  </a:moveTo>
                  <a:lnTo>
                    <a:pt x="13144499" y="9524"/>
                  </a:lnTo>
                  <a:lnTo>
                    <a:pt x="13144499" y="0"/>
                  </a:lnTo>
                  <a:lnTo>
                    <a:pt x="0" y="0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144500" y="0"/>
              <a:ext cx="5143500" cy="5143500"/>
            </a:xfrm>
            <a:custGeom>
              <a:avLst/>
              <a:gdLst/>
              <a:ahLst/>
              <a:cxnLst/>
              <a:rect l="l" t="t" r="r" b="b"/>
              <a:pathLst>
                <a:path w="5143500" h="5143500">
                  <a:moveTo>
                    <a:pt x="5143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5143499"/>
                  </a:lnTo>
                  <a:close/>
                </a:path>
              </a:pathLst>
            </a:custGeom>
            <a:solidFill>
              <a:srgbClr val="009D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44500" y="5143499"/>
              <a:ext cx="5143500" cy="5143500"/>
            </a:xfrm>
            <a:custGeom>
              <a:avLst/>
              <a:gdLst/>
              <a:ahLst/>
              <a:cxnLst/>
              <a:rect l="l" t="t" r="r" b="b"/>
              <a:pathLst>
                <a:path w="5143500" h="5143500">
                  <a:moveTo>
                    <a:pt x="5143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5143499"/>
                  </a:lnTo>
                  <a:close/>
                </a:path>
              </a:pathLst>
            </a:custGeom>
            <a:solidFill>
              <a:srgbClr val="642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49676" y="1746891"/>
              <a:ext cx="6791325" cy="6791325"/>
            </a:xfrm>
            <a:custGeom>
              <a:avLst/>
              <a:gdLst/>
              <a:ahLst/>
              <a:cxnLst/>
              <a:rect l="l" t="t" r="r" b="b"/>
              <a:pathLst>
                <a:path w="6791325" h="6791325">
                  <a:moveTo>
                    <a:pt x="6791324" y="3395635"/>
                  </a:moveTo>
                  <a:lnTo>
                    <a:pt x="6790986" y="3444057"/>
                  </a:lnTo>
                  <a:lnTo>
                    <a:pt x="6789974" y="3492316"/>
                  </a:lnTo>
                  <a:lnTo>
                    <a:pt x="6788294" y="3540408"/>
                  </a:lnTo>
                  <a:lnTo>
                    <a:pt x="6785949" y="3588328"/>
                  </a:lnTo>
                  <a:lnTo>
                    <a:pt x="6782944" y="3636072"/>
                  </a:lnTo>
                  <a:lnTo>
                    <a:pt x="6779283" y="3683635"/>
                  </a:lnTo>
                  <a:lnTo>
                    <a:pt x="6774972" y="3731013"/>
                  </a:lnTo>
                  <a:lnTo>
                    <a:pt x="6770014" y="3778201"/>
                  </a:lnTo>
                  <a:lnTo>
                    <a:pt x="6764414" y="3825195"/>
                  </a:lnTo>
                  <a:lnTo>
                    <a:pt x="6758176" y="3871991"/>
                  </a:lnTo>
                  <a:lnTo>
                    <a:pt x="6751305" y="3918583"/>
                  </a:lnTo>
                  <a:lnTo>
                    <a:pt x="6743805" y="3964967"/>
                  </a:lnTo>
                  <a:lnTo>
                    <a:pt x="6735682" y="4011140"/>
                  </a:lnTo>
                  <a:lnTo>
                    <a:pt x="6726939" y="4057096"/>
                  </a:lnTo>
                  <a:lnTo>
                    <a:pt x="6717580" y="4102831"/>
                  </a:lnTo>
                  <a:lnTo>
                    <a:pt x="6707611" y="4148340"/>
                  </a:lnTo>
                  <a:lnTo>
                    <a:pt x="6697035" y="4193619"/>
                  </a:lnTo>
                  <a:lnTo>
                    <a:pt x="6685858" y="4238664"/>
                  </a:lnTo>
                  <a:lnTo>
                    <a:pt x="6674084" y="4283470"/>
                  </a:lnTo>
                  <a:lnTo>
                    <a:pt x="6661716" y="4328033"/>
                  </a:lnTo>
                  <a:lnTo>
                    <a:pt x="6648761" y="4372347"/>
                  </a:lnTo>
                  <a:lnTo>
                    <a:pt x="6635222" y="4416409"/>
                  </a:lnTo>
                  <a:lnTo>
                    <a:pt x="6621103" y="4460214"/>
                  </a:lnTo>
                  <a:lnTo>
                    <a:pt x="6606409" y="4503758"/>
                  </a:lnTo>
                  <a:lnTo>
                    <a:pt x="6591145" y="4547036"/>
                  </a:lnTo>
                  <a:lnTo>
                    <a:pt x="6575315" y="4590044"/>
                  </a:lnTo>
                  <a:lnTo>
                    <a:pt x="6558924" y="4632777"/>
                  </a:lnTo>
                  <a:lnTo>
                    <a:pt x="6541975" y="4675230"/>
                  </a:lnTo>
                  <a:lnTo>
                    <a:pt x="6524474" y="4717400"/>
                  </a:lnTo>
                  <a:lnTo>
                    <a:pt x="6506426" y="4759282"/>
                  </a:lnTo>
                  <a:lnTo>
                    <a:pt x="6487833" y="4800871"/>
                  </a:lnTo>
                  <a:lnTo>
                    <a:pt x="6468702" y="4842162"/>
                  </a:lnTo>
                  <a:lnTo>
                    <a:pt x="6449036" y="4883152"/>
                  </a:lnTo>
                  <a:lnTo>
                    <a:pt x="6428840" y="4923836"/>
                  </a:lnTo>
                  <a:lnTo>
                    <a:pt x="6408118" y="4964209"/>
                  </a:lnTo>
                  <a:lnTo>
                    <a:pt x="6386875" y="5004268"/>
                  </a:lnTo>
                  <a:lnTo>
                    <a:pt x="6365116" y="5044006"/>
                  </a:lnTo>
                  <a:lnTo>
                    <a:pt x="6342844" y="5083421"/>
                  </a:lnTo>
                  <a:lnTo>
                    <a:pt x="6320065" y="5122506"/>
                  </a:lnTo>
                  <a:lnTo>
                    <a:pt x="6296783" y="5161259"/>
                  </a:lnTo>
                  <a:lnTo>
                    <a:pt x="6273001" y="5199675"/>
                  </a:lnTo>
                  <a:lnTo>
                    <a:pt x="6248726" y="5237748"/>
                  </a:lnTo>
                  <a:lnTo>
                    <a:pt x="6223961" y="5275475"/>
                  </a:lnTo>
                  <a:lnTo>
                    <a:pt x="6198710" y="5312851"/>
                  </a:lnTo>
                  <a:lnTo>
                    <a:pt x="6172979" y="5349872"/>
                  </a:lnTo>
                  <a:lnTo>
                    <a:pt x="6146771" y="5386532"/>
                  </a:lnTo>
                  <a:lnTo>
                    <a:pt x="6120091" y="5422829"/>
                  </a:lnTo>
                  <a:lnTo>
                    <a:pt x="6092945" y="5458756"/>
                  </a:lnTo>
                  <a:lnTo>
                    <a:pt x="6065335" y="5494310"/>
                  </a:lnTo>
                  <a:lnTo>
                    <a:pt x="6037267" y="5529487"/>
                  </a:lnTo>
                  <a:lnTo>
                    <a:pt x="6008744" y="5564281"/>
                  </a:lnTo>
                  <a:lnTo>
                    <a:pt x="5979773" y="5598688"/>
                  </a:lnTo>
                  <a:lnTo>
                    <a:pt x="5950356" y="5632704"/>
                  </a:lnTo>
                  <a:lnTo>
                    <a:pt x="5920499" y="5666324"/>
                  </a:lnTo>
                  <a:lnTo>
                    <a:pt x="5890206" y="5699544"/>
                  </a:lnTo>
                  <a:lnTo>
                    <a:pt x="5859481" y="5732360"/>
                  </a:lnTo>
                  <a:lnTo>
                    <a:pt x="5828330" y="5764766"/>
                  </a:lnTo>
                  <a:lnTo>
                    <a:pt x="5796755" y="5796759"/>
                  </a:lnTo>
                  <a:lnTo>
                    <a:pt x="5764763" y="5828333"/>
                  </a:lnTo>
                  <a:lnTo>
                    <a:pt x="5732357" y="5859485"/>
                  </a:lnTo>
                  <a:lnTo>
                    <a:pt x="5699542" y="5890210"/>
                  </a:lnTo>
                  <a:lnTo>
                    <a:pt x="5666322" y="5920503"/>
                  </a:lnTo>
                  <a:lnTo>
                    <a:pt x="5632702" y="5950360"/>
                  </a:lnTo>
                  <a:lnTo>
                    <a:pt x="5598686" y="5979777"/>
                  </a:lnTo>
                  <a:lnTo>
                    <a:pt x="5564279" y="6008749"/>
                  </a:lnTo>
                  <a:lnTo>
                    <a:pt x="5529485" y="6037271"/>
                  </a:lnTo>
                  <a:lnTo>
                    <a:pt x="5494309" y="6065339"/>
                  </a:lnTo>
                  <a:lnTo>
                    <a:pt x="5458756" y="6092949"/>
                  </a:lnTo>
                  <a:lnTo>
                    <a:pt x="5422829" y="6120096"/>
                  </a:lnTo>
                  <a:lnTo>
                    <a:pt x="5386533" y="6146775"/>
                  </a:lnTo>
                  <a:lnTo>
                    <a:pt x="5349872" y="6172983"/>
                  </a:lnTo>
                  <a:lnTo>
                    <a:pt x="5312852" y="6198714"/>
                  </a:lnTo>
                  <a:lnTo>
                    <a:pt x="5275477" y="6223965"/>
                  </a:lnTo>
                  <a:lnTo>
                    <a:pt x="5237750" y="6248730"/>
                  </a:lnTo>
                  <a:lnTo>
                    <a:pt x="5199677" y="6273005"/>
                  </a:lnTo>
                  <a:lnTo>
                    <a:pt x="5161263" y="6296787"/>
                  </a:lnTo>
                  <a:lnTo>
                    <a:pt x="5122510" y="6320069"/>
                  </a:lnTo>
                  <a:lnTo>
                    <a:pt x="5083425" y="6342848"/>
                  </a:lnTo>
                  <a:lnTo>
                    <a:pt x="5044011" y="6365120"/>
                  </a:lnTo>
                  <a:lnTo>
                    <a:pt x="5004273" y="6386879"/>
                  </a:lnTo>
                  <a:lnTo>
                    <a:pt x="4964216" y="6408122"/>
                  </a:lnTo>
                  <a:lnTo>
                    <a:pt x="4923843" y="6428843"/>
                  </a:lnTo>
                  <a:lnTo>
                    <a:pt x="4883160" y="6449039"/>
                  </a:lnTo>
                  <a:lnTo>
                    <a:pt x="4842171" y="6468705"/>
                  </a:lnTo>
                  <a:lnTo>
                    <a:pt x="4800880" y="6487836"/>
                  </a:lnTo>
                  <a:lnTo>
                    <a:pt x="4759292" y="6506429"/>
                  </a:lnTo>
                  <a:lnTo>
                    <a:pt x="4717412" y="6524477"/>
                  </a:lnTo>
                  <a:lnTo>
                    <a:pt x="4675243" y="6541978"/>
                  </a:lnTo>
                  <a:lnTo>
                    <a:pt x="4632790" y="6558926"/>
                  </a:lnTo>
                  <a:lnTo>
                    <a:pt x="4590058" y="6575318"/>
                  </a:lnTo>
                  <a:lnTo>
                    <a:pt x="4547052" y="6591147"/>
                  </a:lnTo>
                  <a:lnTo>
                    <a:pt x="4503775" y="6606411"/>
                  </a:lnTo>
                  <a:lnTo>
                    <a:pt x="4460232" y="6621105"/>
                  </a:lnTo>
                  <a:lnTo>
                    <a:pt x="4416428" y="6635224"/>
                  </a:lnTo>
                  <a:lnTo>
                    <a:pt x="4372367" y="6648763"/>
                  </a:lnTo>
                  <a:lnTo>
                    <a:pt x="4328054" y="6661718"/>
                  </a:lnTo>
                  <a:lnTo>
                    <a:pt x="4283493" y="6674085"/>
                  </a:lnTo>
                  <a:lnTo>
                    <a:pt x="4238688" y="6685860"/>
                  </a:lnTo>
                  <a:lnTo>
                    <a:pt x="4193645" y="6697037"/>
                  </a:lnTo>
                  <a:lnTo>
                    <a:pt x="4148367" y="6707612"/>
                  </a:lnTo>
                  <a:lnTo>
                    <a:pt x="4102859" y="6717581"/>
                  </a:lnTo>
                  <a:lnTo>
                    <a:pt x="4057125" y="6726939"/>
                  </a:lnTo>
                  <a:lnTo>
                    <a:pt x="4011171" y="6735683"/>
                  </a:lnTo>
                  <a:lnTo>
                    <a:pt x="3965000" y="6743806"/>
                  </a:lnTo>
                  <a:lnTo>
                    <a:pt x="3918617" y="6751306"/>
                  </a:lnTo>
                  <a:lnTo>
                    <a:pt x="3872026" y="6758176"/>
                  </a:lnTo>
                  <a:lnTo>
                    <a:pt x="3825233" y="6764414"/>
                  </a:lnTo>
                  <a:lnTo>
                    <a:pt x="3778240" y="6770014"/>
                  </a:lnTo>
                  <a:lnTo>
                    <a:pt x="3731054" y="6774972"/>
                  </a:lnTo>
                  <a:lnTo>
                    <a:pt x="3683678" y="6779284"/>
                  </a:lnTo>
                  <a:lnTo>
                    <a:pt x="3636116" y="6782944"/>
                  </a:lnTo>
                  <a:lnTo>
                    <a:pt x="3588374" y="6785949"/>
                  </a:lnTo>
                  <a:lnTo>
                    <a:pt x="3540456" y="6788294"/>
                  </a:lnTo>
                  <a:lnTo>
                    <a:pt x="3492366" y="6789975"/>
                  </a:lnTo>
                  <a:lnTo>
                    <a:pt x="3444109" y="6790986"/>
                  </a:lnTo>
                  <a:lnTo>
                    <a:pt x="3395689" y="6791324"/>
                  </a:lnTo>
                  <a:lnTo>
                    <a:pt x="3347267" y="6790986"/>
                  </a:lnTo>
                  <a:lnTo>
                    <a:pt x="3299008" y="6789975"/>
                  </a:lnTo>
                  <a:lnTo>
                    <a:pt x="3250916" y="6788294"/>
                  </a:lnTo>
                  <a:lnTo>
                    <a:pt x="3202996" y="6785949"/>
                  </a:lnTo>
                  <a:lnTo>
                    <a:pt x="3155252" y="6782944"/>
                  </a:lnTo>
                  <a:lnTo>
                    <a:pt x="3107689" y="6779284"/>
                  </a:lnTo>
                  <a:lnTo>
                    <a:pt x="3060311" y="6774972"/>
                  </a:lnTo>
                  <a:lnTo>
                    <a:pt x="3013123" y="6770014"/>
                  </a:lnTo>
                  <a:lnTo>
                    <a:pt x="2966128" y="6764414"/>
                  </a:lnTo>
                  <a:lnTo>
                    <a:pt x="2919333" y="6758176"/>
                  </a:lnTo>
                  <a:lnTo>
                    <a:pt x="2872741" y="6751306"/>
                  </a:lnTo>
                  <a:lnTo>
                    <a:pt x="2826356" y="6743806"/>
                  </a:lnTo>
                  <a:lnTo>
                    <a:pt x="2780184" y="6735683"/>
                  </a:lnTo>
                  <a:lnTo>
                    <a:pt x="2734228" y="6726939"/>
                  </a:lnTo>
                  <a:lnTo>
                    <a:pt x="2688493" y="6717581"/>
                  </a:lnTo>
                  <a:lnTo>
                    <a:pt x="2642984" y="6707612"/>
                  </a:lnTo>
                  <a:lnTo>
                    <a:pt x="2597704" y="6697037"/>
                  </a:lnTo>
                  <a:lnTo>
                    <a:pt x="2552659" y="6685860"/>
                  </a:lnTo>
                  <a:lnTo>
                    <a:pt x="2507854" y="6674085"/>
                  </a:lnTo>
                  <a:lnTo>
                    <a:pt x="2463291" y="6661718"/>
                  </a:lnTo>
                  <a:lnTo>
                    <a:pt x="2418977" y="6648763"/>
                  </a:lnTo>
                  <a:lnTo>
                    <a:pt x="2374915" y="6635224"/>
                  </a:lnTo>
                  <a:lnTo>
                    <a:pt x="2331109" y="6621105"/>
                  </a:lnTo>
                  <a:lnTo>
                    <a:pt x="2287566" y="6606411"/>
                  </a:lnTo>
                  <a:lnTo>
                    <a:pt x="2244288" y="6591147"/>
                  </a:lnTo>
                  <a:lnTo>
                    <a:pt x="2201280" y="6575318"/>
                  </a:lnTo>
                  <a:lnTo>
                    <a:pt x="2158547" y="6558926"/>
                  </a:lnTo>
                  <a:lnTo>
                    <a:pt x="2116093" y="6541978"/>
                  </a:lnTo>
                  <a:lnTo>
                    <a:pt x="2073924" y="6524477"/>
                  </a:lnTo>
                  <a:lnTo>
                    <a:pt x="2032042" y="6506429"/>
                  </a:lnTo>
                  <a:lnTo>
                    <a:pt x="1990453" y="6487836"/>
                  </a:lnTo>
                  <a:lnTo>
                    <a:pt x="1949162" y="6468705"/>
                  </a:lnTo>
                  <a:lnTo>
                    <a:pt x="1908171" y="6449039"/>
                  </a:lnTo>
                  <a:lnTo>
                    <a:pt x="1867488" y="6428843"/>
                  </a:lnTo>
                  <a:lnTo>
                    <a:pt x="1827114" y="6408122"/>
                  </a:lnTo>
                  <a:lnTo>
                    <a:pt x="1787056" y="6386879"/>
                  </a:lnTo>
                  <a:lnTo>
                    <a:pt x="1747318" y="6365120"/>
                  </a:lnTo>
                  <a:lnTo>
                    <a:pt x="1707903" y="6342848"/>
                  </a:lnTo>
                  <a:lnTo>
                    <a:pt x="1668817" y="6320069"/>
                  </a:lnTo>
                  <a:lnTo>
                    <a:pt x="1630064" y="6296787"/>
                  </a:lnTo>
                  <a:lnTo>
                    <a:pt x="1591649" y="6273005"/>
                  </a:lnTo>
                  <a:lnTo>
                    <a:pt x="1553576" y="6248730"/>
                  </a:lnTo>
                  <a:lnTo>
                    <a:pt x="1515849" y="6223965"/>
                  </a:lnTo>
                  <a:lnTo>
                    <a:pt x="1478473" y="6198714"/>
                  </a:lnTo>
                  <a:lnTo>
                    <a:pt x="1441452" y="6172983"/>
                  </a:lnTo>
                  <a:lnTo>
                    <a:pt x="1404791" y="6146775"/>
                  </a:lnTo>
                  <a:lnTo>
                    <a:pt x="1368495" y="6120096"/>
                  </a:lnTo>
                  <a:lnTo>
                    <a:pt x="1332568" y="6092949"/>
                  </a:lnTo>
                  <a:lnTo>
                    <a:pt x="1297013" y="6065339"/>
                  </a:lnTo>
                  <a:lnTo>
                    <a:pt x="1261837" y="6037271"/>
                  </a:lnTo>
                  <a:lnTo>
                    <a:pt x="1227043" y="6008749"/>
                  </a:lnTo>
                  <a:lnTo>
                    <a:pt x="1192636" y="5979777"/>
                  </a:lnTo>
                  <a:lnTo>
                    <a:pt x="1158620" y="5950360"/>
                  </a:lnTo>
                  <a:lnTo>
                    <a:pt x="1125000" y="5920503"/>
                  </a:lnTo>
                  <a:lnTo>
                    <a:pt x="1091779" y="5890210"/>
                  </a:lnTo>
                  <a:lnTo>
                    <a:pt x="1058964" y="5859485"/>
                  </a:lnTo>
                  <a:lnTo>
                    <a:pt x="1026558" y="5828333"/>
                  </a:lnTo>
                  <a:lnTo>
                    <a:pt x="994565" y="5796759"/>
                  </a:lnTo>
                  <a:lnTo>
                    <a:pt x="962991" y="5764766"/>
                  </a:lnTo>
                  <a:lnTo>
                    <a:pt x="931839" y="5732360"/>
                  </a:lnTo>
                  <a:lnTo>
                    <a:pt x="901114" y="5699544"/>
                  </a:lnTo>
                  <a:lnTo>
                    <a:pt x="870821" y="5666324"/>
                  </a:lnTo>
                  <a:lnTo>
                    <a:pt x="840964" y="5632704"/>
                  </a:lnTo>
                  <a:lnTo>
                    <a:pt x="811547" y="5598688"/>
                  </a:lnTo>
                  <a:lnTo>
                    <a:pt x="782575" y="5564281"/>
                  </a:lnTo>
                  <a:lnTo>
                    <a:pt x="754053" y="5529487"/>
                  </a:lnTo>
                  <a:lnTo>
                    <a:pt x="725985" y="5494310"/>
                  </a:lnTo>
                  <a:lnTo>
                    <a:pt x="698375" y="5458756"/>
                  </a:lnTo>
                  <a:lnTo>
                    <a:pt x="671228" y="5422829"/>
                  </a:lnTo>
                  <a:lnTo>
                    <a:pt x="644548" y="5386532"/>
                  </a:lnTo>
                  <a:lnTo>
                    <a:pt x="618341" y="5349872"/>
                  </a:lnTo>
                  <a:lnTo>
                    <a:pt x="592609" y="5312851"/>
                  </a:lnTo>
                  <a:lnTo>
                    <a:pt x="567359" y="5275475"/>
                  </a:lnTo>
                  <a:lnTo>
                    <a:pt x="542594" y="5237748"/>
                  </a:lnTo>
                  <a:lnTo>
                    <a:pt x="518318" y="5199675"/>
                  </a:lnTo>
                  <a:lnTo>
                    <a:pt x="494537" y="5161259"/>
                  </a:lnTo>
                  <a:lnTo>
                    <a:pt x="471255" y="5122506"/>
                  </a:lnTo>
                  <a:lnTo>
                    <a:pt x="448476" y="5083421"/>
                  </a:lnTo>
                  <a:lnTo>
                    <a:pt x="426204" y="5044006"/>
                  </a:lnTo>
                  <a:lnTo>
                    <a:pt x="404445" y="5004268"/>
                  </a:lnTo>
                  <a:lnTo>
                    <a:pt x="383202" y="4964209"/>
                  </a:lnTo>
                  <a:lnTo>
                    <a:pt x="362480" y="4923836"/>
                  </a:lnTo>
                  <a:lnTo>
                    <a:pt x="342284" y="4883152"/>
                  </a:lnTo>
                  <a:lnTo>
                    <a:pt x="322619" y="4842162"/>
                  </a:lnTo>
                  <a:lnTo>
                    <a:pt x="303487" y="4800871"/>
                  </a:lnTo>
                  <a:lnTo>
                    <a:pt x="284895" y="4759282"/>
                  </a:lnTo>
                  <a:lnTo>
                    <a:pt x="266846" y="4717400"/>
                  </a:lnTo>
                  <a:lnTo>
                    <a:pt x="249346" y="4675230"/>
                  </a:lnTo>
                  <a:lnTo>
                    <a:pt x="232397" y="4632777"/>
                  </a:lnTo>
                  <a:lnTo>
                    <a:pt x="216006" y="4590044"/>
                  </a:lnTo>
                  <a:lnTo>
                    <a:pt x="200176" y="4547036"/>
                  </a:lnTo>
                  <a:lnTo>
                    <a:pt x="184912" y="4503758"/>
                  </a:lnTo>
                  <a:lnTo>
                    <a:pt x="170219" y="4460214"/>
                  </a:lnTo>
                  <a:lnTo>
                    <a:pt x="156100" y="4416409"/>
                  </a:lnTo>
                  <a:lnTo>
                    <a:pt x="142561" y="4372347"/>
                  </a:lnTo>
                  <a:lnTo>
                    <a:pt x="129606" y="4328033"/>
                  </a:lnTo>
                  <a:lnTo>
                    <a:pt x="117238" y="4283470"/>
                  </a:lnTo>
                  <a:lnTo>
                    <a:pt x="105464" y="4238664"/>
                  </a:lnTo>
                  <a:lnTo>
                    <a:pt x="94287" y="4193619"/>
                  </a:lnTo>
                  <a:lnTo>
                    <a:pt x="83712" y="4148340"/>
                  </a:lnTo>
                  <a:lnTo>
                    <a:pt x="73743" y="4102831"/>
                  </a:lnTo>
                  <a:lnTo>
                    <a:pt x="64384" y="4057096"/>
                  </a:lnTo>
                  <a:lnTo>
                    <a:pt x="55641" y="4011140"/>
                  </a:lnTo>
                  <a:lnTo>
                    <a:pt x="47518" y="3964967"/>
                  </a:lnTo>
                  <a:lnTo>
                    <a:pt x="40018" y="3918583"/>
                  </a:lnTo>
                  <a:lnTo>
                    <a:pt x="33147" y="3871991"/>
                  </a:lnTo>
                  <a:lnTo>
                    <a:pt x="26910" y="3825195"/>
                  </a:lnTo>
                  <a:lnTo>
                    <a:pt x="21310" y="3778201"/>
                  </a:lnTo>
                  <a:lnTo>
                    <a:pt x="16352" y="3731013"/>
                  </a:lnTo>
                  <a:lnTo>
                    <a:pt x="12040" y="3683635"/>
                  </a:lnTo>
                  <a:lnTo>
                    <a:pt x="8380" y="3636072"/>
                  </a:lnTo>
                  <a:lnTo>
                    <a:pt x="5375" y="3588328"/>
                  </a:lnTo>
                  <a:lnTo>
                    <a:pt x="3030" y="3540408"/>
                  </a:lnTo>
                  <a:lnTo>
                    <a:pt x="1349" y="3492316"/>
                  </a:lnTo>
                  <a:lnTo>
                    <a:pt x="338" y="3444057"/>
                  </a:lnTo>
                  <a:lnTo>
                    <a:pt x="0" y="3395635"/>
                  </a:lnTo>
                  <a:lnTo>
                    <a:pt x="3395689" y="3395635"/>
                  </a:lnTo>
                  <a:lnTo>
                    <a:pt x="3395689" y="0"/>
                  </a:lnTo>
                  <a:lnTo>
                    <a:pt x="3444109" y="338"/>
                  </a:lnTo>
                  <a:lnTo>
                    <a:pt x="3492366" y="1349"/>
                  </a:lnTo>
                  <a:lnTo>
                    <a:pt x="3540456" y="3030"/>
                  </a:lnTo>
                  <a:lnTo>
                    <a:pt x="3588374" y="5375"/>
                  </a:lnTo>
                  <a:lnTo>
                    <a:pt x="3636116" y="8380"/>
                  </a:lnTo>
                  <a:lnTo>
                    <a:pt x="3683678" y="12040"/>
                  </a:lnTo>
                  <a:lnTo>
                    <a:pt x="3731054" y="16352"/>
                  </a:lnTo>
                  <a:lnTo>
                    <a:pt x="3778240" y="21310"/>
                  </a:lnTo>
                  <a:lnTo>
                    <a:pt x="3825233" y="26910"/>
                  </a:lnTo>
                  <a:lnTo>
                    <a:pt x="3872026" y="33148"/>
                  </a:lnTo>
                  <a:lnTo>
                    <a:pt x="3918617" y="40019"/>
                  </a:lnTo>
                  <a:lnTo>
                    <a:pt x="3965000" y="47518"/>
                  </a:lnTo>
                  <a:lnTo>
                    <a:pt x="4011171" y="55642"/>
                  </a:lnTo>
                  <a:lnTo>
                    <a:pt x="4057125" y="64385"/>
                  </a:lnTo>
                  <a:lnTo>
                    <a:pt x="4102859" y="73744"/>
                  </a:lnTo>
                  <a:lnTo>
                    <a:pt x="4148367" y="83713"/>
                  </a:lnTo>
                  <a:lnTo>
                    <a:pt x="4193645" y="94288"/>
                  </a:lnTo>
                  <a:lnTo>
                    <a:pt x="4238688" y="105466"/>
                  </a:lnTo>
                  <a:lnTo>
                    <a:pt x="4283493" y="117240"/>
                  </a:lnTo>
                  <a:lnTo>
                    <a:pt x="4328054" y="129607"/>
                  </a:lnTo>
                  <a:lnTo>
                    <a:pt x="4372367" y="142563"/>
                  </a:lnTo>
                  <a:lnTo>
                    <a:pt x="4416428" y="156102"/>
                  </a:lnTo>
                  <a:lnTo>
                    <a:pt x="4460232" y="170221"/>
                  </a:lnTo>
                  <a:lnTo>
                    <a:pt x="4503775" y="184915"/>
                  </a:lnTo>
                  <a:lnTo>
                    <a:pt x="4547052" y="200179"/>
                  </a:lnTo>
                  <a:lnTo>
                    <a:pt x="4590058" y="216009"/>
                  </a:lnTo>
                  <a:lnTo>
                    <a:pt x="4632790" y="232400"/>
                  </a:lnTo>
                  <a:lnTo>
                    <a:pt x="4675243" y="249348"/>
                  </a:lnTo>
                  <a:lnTo>
                    <a:pt x="4717412" y="266849"/>
                  </a:lnTo>
                  <a:lnTo>
                    <a:pt x="4759292" y="284898"/>
                  </a:lnTo>
                  <a:lnTo>
                    <a:pt x="4800880" y="303491"/>
                  </a:lnTo>
                  <a:lnTo>
                    <a:pt x="4842171" y="322622"/>
                  </a:lnTo>
                  <a:lnTo>
                    <a:pt x="4883160" y="342288"/>
                  </a:lnTo>
                  <a:lnTo>
                    <a:pt x="4923843" y="362484"/>
                  </a:lnTo>
                  <a:lnTo>
                    <a:pt x="4964216" y="383206"/>
                  </a:lnTo>
                  <a:lnTo>
                    <a:pt x="5004273" y="404448"/>
                  </a:lnTo>
                  <a:lnTo>
                    <a:pt x="5044011" y="426208"/>
                  </a:lnTo>
                  <a:lnTo>
                    <a:pt x="5083425" y="448479"/>
                  </a:lnTo>
                  <a:lnTo>
                    <a:pt x="5122510" y="471259"/>
                  </a:lnTo>
                  <a:lnTo>
                    <a:pt x="5161263" y="494541"/>
                  </a:lnTo>
                  <a:lnTo>
                    <a:pt x="5199677" y="518322"/>
                  </a:lnTo>
                  <a:lnTo>
                    <a:pt x="5237750" y="542598"/>
                  </a:lnTo>
                  <a:lnTo>
                    <a:pt x="5275477" y="567363"/>
                  </a:lnTo>
                  <a:lnTo>
                    <a:pt x="5312852" y="592614"/>
                  </a:lnTo>
                  <a:lnTo>
                    <a:pt x="5349872" y="618345"/>
                  </a:lnTo>
                  <a:lnTo>
                    <a:pt x="5386533" y="644553"/>
                  </a:lnTo>
                  <a:lnTo>
                    <a:pt x="5422829" y="671232"/>
                  </a:lnTo>
                  <a:lnTo>
                    <a:pt x="5458756" y="698379"/>
                  </a:lnTo>
                  <a:lnTo>
                    <a:pt x="5494309" y="725989"/>
                  </a:lnTo>
                  <a:lnTo>
                    <a:pt x="5529485" y="754057"/>
                  </a:lnTo>
                  <a:lnTo>
                    <a:pt x="5564279" y="782579"/>
                  </a:lnTo>
                  <a:lnTo>
                    <a:pt x="5598686" y="811551"/>
                  </a:lnTo>
                  <a:lnTo>
                    <a:pt x="5632702" y="840968"/>
                  </a:lnTo>
                  <a:lnTo>
                    <a:pt x="5666322" y="870825"/>
                  </a:lnTo>
                  <a:lnTo>
                    <a:pt x="5699542" y="901118"/>
                  </a:lnTo>
                  <a:lnTo>
                    <a:pt x="5732357" y="931843"/>
                  </a:lnTo>
                  <a:lnTo>
                    <a:pt x="5764763" y="962994"/>
                  </a:lnTo>
                  <a:lnTo>
                    <a:pt x="5796755" y="994569"/>
                  </a:lnTo>
                  <a:lnTo>
                    <a:pt x="5828330" y="1026561"/>
                  </a:lnTo>
                  <a:lnTo>
                    <a:pt x="5859481" y="1058967"/>
                  </a:lnTo>
                  <a:lnTo>
                    <a:pt x="5890206" y="1091782"/>
                  </a:lnTo>
                  <a:lnTo>
                    <a:pt x="5920499" y="1125002"/>
                  </a:lnTo>
                  <a:lnTo>
                    <a:pt x="5950356" y="1158622"/>
                  </a:lnTo>
                  <a:lnTo>
                    <a:pt x="5979773" y="1192638"/>
                  </a:lnTo>
                  <a:lnTo>
                    <a:pt x="6008744" y="1227045"/>
                  </a:lnTo>
                  <a:lnTo>
                    <a:pt x="6037267" y="1261838"/>
                  </a:lnTo>
                  <a:lnTo>
                    <a:pt x="6065335" y="1297014"/>
                  </a:lnTo>
                  <a:lnTo>
                    <a:pt x="6092945" y="1332568"/>
                  </a:lnTo>
                  <a:lnTo>
                    <a:pt x="6120091" y="1368495"/>
                  </a:lnTo>
                  <a:lnTo>
                    <a:pt x="6146771" y="1404791"/>
                  </a:lnTo>
                  <a:lnTo>
                    <a:pt x="6172979" y="1441451"/>
                  </a:lnTo>
                  <a:lnTo>
                    <a:pt x="6198710" y="1478472"/>
                  </a:lnTo>
                  <a:lnTo>
                    <a:pt x="6223961" y="1515847"/>
                  </a:lnTo>
                  <a:lnTo>
                    <a:pt x="6248726" y="1553573"/>
                  </a:lnTo>
                  <a:lnTo>
                    <a:pt x="6273001" y="1591646"/>
                  </a:lnTo>
                  <a:lnTo>
                    <a:pt x="6296783" y="1630061"/>
                  </a:lnTo>
                  <a:lnTo>
                    <a:pt x="6320065" y="1668813"/>
                  </a:lnTo>
                  <a:lnTo>
                    <a:pt x="6342844" y="1707899"/>
                  </a:lnTo>
                  <a:lnTo>
                    <a:pt x="6365116" y="1747313"/>
                  </a:lnTo>
                  <a:lnTo>
                    <a:pt x="6386875" y="1787050"/>
                  </a:lnTo>
                  <a:lnTo>
                    <a:pt x="6408118" y="1827108"/>
                  </a:lnTo>
                  <a:lnTo>
                    <a:pt x="6428840" y="1867480"/>
                  </a:lnTo>
                  <a:lnTo>
                    <a:pt x="6449036" y="1908163"/>
                  </a:lnTo>
                  <a:lnTo>
                    <a:pt x="6468702" y="1949153"/>
                  </a:lnTo>
                  <a:lnTo>
                    <a:pt x="6487833" y="1990443"/>
                  </a:lnTo>
                  <a:lnTo>
                    <a:pt x="6506426" y="2032031"/>
                  </a:lnTo>
                  <a:lnTo>
                    <a:pt x="6524474" y="2073912"/>
                  </a:lnTo>
                  <a:lnTo>
                    <a:pt x="6541975" y="2116081"/>
                  </a:lnTo>
                  <a:lnTo>
                    <a:pt x="6558924" y="2158534"/>
                  </a:lnTo>
                  <a:lnTo>
                    <a:pt x="6575315" y="2201266"/>
                  </a:lnTo>
                  <a:lnTo>
                    <a:pt x="6591145" y="2244272"/>
                  </a:lnTo>
                  <a:lnTo>
                    <a:pt x="6606409" y="2287549"/>
                  </a:lnTo>
                  <a:lnTo>
                    <a:pt x="6621103" y="2331092"/>
                  </a:lnTo>
                  <a:lnTo>
                    <a:pt x="6635222" y="2374896"/>
                  </a:lnTo>
                  <a:lnTo>
                    <a:pt x="6648761" y="2418957"/>
                  </a:lnTo>
                  <a:lnTo>
                    <a:pt x="6661716" y="2463270"/>
                  </a:lnTo>
                  <a:lnTo>
                    <a:pt x="6674084" y="2507831"/>
                  </a:lnTo>
                  <a:lnTo>
                    <a:pt x="6685858" y="2552636"/>
                  </a:lnTo>
                  <a:lnTo>
                    <a:pt x="6697035" y="2597679"/>
                  </a:lnTo>
                  <a:lnTo>
                    <a:pt x="6707611" y="2642957"/>
                  </a:lnTo>
                  <a:lnTo>
                    <a:pt x="6717580" y="2688465"/>
                  </a:lnTo>
                  <a:lnTo>
                    <a:pt x="6726939" y="2734198"/>
                  </a:lnTo>
                  <a:lnTo>
                    <a:pt x="6735682" y="2780153"/>
                  </a:lnTo>
                  <a:lnTo>
                    <a:pt x="6743805" y="2826324"/>
                  </a:lnTo>
                  <a:lnTo>
                    <a:pt x="6751305" y="2872707"/>
                  </a:lnTo>
                  <a:lnTo>
                    <a:pt x="6758176" y="2919298"/>
                  </a:lnTo>
                  <a:lnTo>
                    <a:pt x="6764414" y="2966091"/>
                  </a:lnTo>
                  <a:lnTo>
                    <a:pt x="6770014" y="3013084"/>
                  </a:lnTo>
                  <a:lnTo>
                    <a:pt x="6774972" y="3060270"/>
                  </a:lnTo>
                  <a:lnTo>
                    <a:pt x="6779283" y="3107646"/>
                  </a:lnTo>
                  <a:lnTo>
                    <a:pt x="6782944" y="3155207"/>
                  </a:lnTo>
                  <a:lnTo>
                    <a:pt x="6785949" y="3202949"/>
                  </a:lnTo>
                  <a:lnTo>
                    <a:pt x="6788294" y="3250868"/>
                  </a:lnTo>
                  <a:lnTo>
                    <a:pt x="6789974" y="3298958"/>
                  </a:lnTo>
                  <a:lnTo>
                    <a:pt x="6790986" y="3347215"/>
                  </a:lnTo>
                  <a:lnTo>
                    <a:pt x="6791324" y="3395635"/>
                  </a:lnTo>
                  <a:close/>
                </a:path>
              </a:pathLst>
            </a:custGeom>
            <a:solidFill>
              <a:srgbClr val="FF1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49676" y="1748677"/>
              <a:ext cx="3390900" cy="3390900"/>
            </a:xfrm>
            <a:custGeom>
              <a:avLst/>
              <a:gdLst/>
              <a:ahLst/>
              <a:cxnLst/>
              <a:rect l="l" t="t" r="r" b="b"/>
              <a:pathLst>
                <a:path w="3390900" h="3390900">
                  <a:moveTo>
                    <a:pt x="3390899" y="3390899"/>
                  </a:moveTo>
                  <a:lnTo>
                    <a:pt x="0" y="3390899"/>
                  </a:lnTo>
                  <a:lnTo>
                    <a:pt x="0" y="0"/>
                  </a:lnTo>
                  <a:lnTo>
                    <a:pt x="3390899" y="0"/>
                  </a:lnTo>
                  <a:lnTo>
                    <a:pt x="3390899" y="339089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8687" y="9101467"/>
              <a:ext cx="361315" cy="156845"/>
            </a:xfrm>
            <a:custGeom>
              <a:avLst/>
              <a:gdLst/>
              <a:ahLst/>
              <a:cxnLst/>
              <a:rect l="l" t="t" r="r" b="b"/>
              <a:pathLst>
                <a:path w="361315" h="156845">
                  <a:moveTo>
                    <a:pt x="360946" y="78219"/>
                  </a:moveTo>
                  <a:lnTo>
                    <a:pt x="244983" y="0"/>
                  </a:lnTo>
                  <a:lnTo>
                    <a:pt x="244983" y="66433"/>
                  </a:lnTo>
                  <a:lnTo>
                    <a:pt x="0" y="66433"/>
                  </a:lnTo>
                  <a:lnTo>
                    <a:pt x="0" y="90017"/>
                  </a:lnTo>
                  <a:lnTo>
                    <a:pt x="244983" y="90017"/>
                  </a:lnTo>
                  <a:lnTo>
                    <a:pt x="244983" y="156451"/>
                  </a:lnTo>
                  <a:lnTo>
                    <a:pt x="360946" y="7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6240" y="424055"/>
              <a:ext cx="777240" cy="777240"/>
            </a:xfrm>
            <a:custGeom>
              <a:avLst/>
              <a:gdLst/>
              <a:ahLst/>
              <a:cxnLst/>
              <a:rect l="l" t="t" r="r" b="b"/>
              <a:pathLst>
                <a:path w="777240" h="777240">
                  <a:moveTo>
                    <a:pt x="388515" y="777027"/>
                  </a:moveTo>
                  <a:lnTo>
                    <a:pt x="339779" y="774000"/>
                  </a:lnTo>
                  <a:lnTo>
                    <a:pt x="292851" y="765162"/>
                  </a:lnTo>
                  <a:lnTo>
                    <a:pt x="248094" y="750876"/>
                  </a:lnTo>
                  <a:lnTo>
                    <a:pt x="205871" y="731507"/>
                  </a:lnTo>
                  <a:lnTo>
                    <a:pt x="166547" y="707419"/>
                  </a:lnTo>
                  <a:lnTo>
                    <a:pt x="130486" y="678975"/>
                  </a:lnTo>
                  <a:lnTo>
                    <a:pt x="98051" y="646541"/>
                  </a:lnTo>
                  <a:lnTo>
                    <a:pt x="69608" y="610480"/>
                  </a:lnTo>
                  <a:lnTo>
                    <a:pt x="45520" y="571156"/>
                  </a:lnTo>
                  <a:lnTo>
                    <a:pt x="26151" y="528933"/>
                  </a:lnTo>
                  <a:lnTo>
                    <a:pt x="11865" y="484176"/>
                  </a:lnTo>
                  <a:lnTo>
                    <a:pt x="3027" y="437248"/>
                  </a:lnTo>
                  <a:lnTo>
                    <a:pt x="0" y="388512"/>
                  </a:lnTo>
                  <a:lnTo>
                    <a:pt x="3027" y="339779"/>
                  </a:lnTo>
                  <a:lnTo>
                    <a:pt x="11865" y="292851"/>
                  </a:lnTo>
                  <a:lnTo>
                    <a:pt x="26151" y="248094"/>
                  </a:lnTo>
                  <a:lnTo>
                    <a:pt x="45520" y="205871"/>
                  </a:lnTo>
                  <a:lnTo>
                    <a:pt x="69608" y="166547"/>
                  </a:lnTo>
                  <a:lnTo>
                    <a:pt x="98051" y="130486"/>
                  </a:lnTo>
                  <a:lnTo>
                    <a:pt x="130486" y="98052"/>
                  </a:lnTo>
                  <a:lnTo>
                    <a:pt x="166547" y="69608"/>
                  </a:lnTo>
                  <a:lnTo>
                    <a:pt x="205871" y="45520"/>
                  </a:lnTo>
                  <a:lnTo>
                    <a:pt x="248094" y="26151"/>
                  </a:lnTo>
                  <a:lnTo>
                    <a:pt x="292851" y="11865"/>
                  </a:lnTo>
                  <a:lnTo>
                    <a:pt x="339779" y="3027"/>
                  </a:lnTo>
                  <a:lnTo>
                    <a:pt x="388513" y="0"/>
                  </a:lnTo>
                  <a:lnTo>
                    <a:pt x="437248" y="3027"/>
                  </a:lnTo>
                  <a:lnTo>
                    <a:pt x="484176" y="11865"/>
                  </a:lnTo>
                  <a:lnTo>
                    <a:pt x="528933" y="26151"/>
                  </a:lnTo>
                  <a:lnTo>
                    <a:pt x="571156" y="45520"/>
                  </a:lnTo>
                  <a:lnTo>
                    <a:pt x="610480" y="69608"/>
                  </a:lnTo>
                  <a:lnTo>
                    <a:pt x="646541" y="98052"/>
                  </a:lnTo>
                  <a:lnTo>
                    <a:pt x="678975" y="130486"/>
                  </a:lnTo>
                  <a:lnTo>
                    <a:pt x="707419" y="166547"/>
                  </a:lnTo>
                  <a:lnTo>
                    <a:pt x="731507" y="205871"/>
                  </a:lnTo>
                  <a:lnTo>
                    <a:pt x="750876" y="248094"/>
                  </a:lnTo>
                  <a:lnTo>
                    <a:pt x="765162" y="292851"/>
                  </a:lnTo>
                  <a:lnTo>
                    <a:pt x="774000" y="339779"/>
                  </a:lnTo>
                  <a:lnTo>
                    <a:pt x="777027" y="388513"/>
                  </a:lnTo>
                  <a:lnTo>
                    <a:pt x="774000" y="437248"/>
                  </a:lnTo>
                  <a:lnTo>
                    <a:pt x="765162" y="484176"/>
                  </a:lnTo>
                  <a:lnTo>
                    <a:pt x="750876" y="528933"/>
                  </a:lnTo>
                  <a:lnTo>
                    <a:pt x="731507" y="571156"/>
                  </a:lnTo>
                  <a:lnTo>
                    <a:pt x="707419" y="610480"/>
                  </a:lnTo>
                  <a:lnTo>
                    <a:pt x="678975" y="646541"/>
                  </a:lnTo>
                  <a:lnTo>
                    <a:pt x="646541" y="678975"/>
                  </a:lnTo>
                  <a:lnTo>
                    <a:pt x="610480" y="707419"/>
                  </a:lnTo>
                  <a:lnTo>
                    <a:pt x="571156" y="731507"/>
                  </a:lnTo>
                  <a:lnTo>
                    <a:pt x="528933" y="750876"/>
                  </a:lnTo>
                  <a:lnTo>
                    <a:pt x="484176" y="765162"/>
                  </a:lnTo>
                  <a:lnTo>
                    <a:pt x="437248" y="774000"/>
                  </a:lnTo>
                  <a:lnTo>
                    <a:pt x="388515" y="777027"/>
                  </a:lnTo>
                  <a:close/>
                </a:path>
              </a:pathLst>
            </a:custGeom>
            <a:solidFill>
              <a:srgbClr val="F2B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29" y="503545"/>
              <a:ext cx="618049" cy="61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0" y="2276826"/>
            <a:ext cx="4150360" cy="2915285"/>
          </a:xfrm>
          <a:prstGeom prst="rect">
            <a:avLst/>
          </a:prstGeom>
        </p:spPr>
        <p:txBody>
          <a:bodyPr wrap="square" lIns="0" tIns="288925" rIns="0" bIns="0" rtlCol="0" vert="horz">
            <a:spAutoFit/>
          </a:bodyPr>
          <a:lstStyle/>
          <a:p>
            <a:pPr marL="12700" marR="5080">
              <a:lnSpc>
                <a:spcPts val="10280"/>
              </a:lnSpc>
              <a:spcBef>
                <a:spcPts val="2275"/>
              </a:spcBef>
            </a:pPr>
            <a:r>
              <a:rPr dirty="0" sz="10400" spc="240" b="1">
                <a:latin typeface="Tahoma"/>
                <a:cs typeface="Tahoma"/>
              </a:rPr>
              <a:t>S</a:t>
            </a:r>
            <a:r>
              <a:rPr dirty="0" sz="10400" spc="445" b="1">
                <a:latin typeface="Tahoma"/>
                <a:cs typeface="Tahoma"/>
              </a:rPr>
              <a:t>m</a:t>
            </a:r>
            <a:r>
              <a:rPr dirty="0" sz="10400" spc="195" b="1">
                <a:latin typeface="Tahoma"/>
                <a:cs typeface="Tahoma"/>
              </a:rPr>
              <a:t>a</a:t>
            </a:r>
            <a:r>
              <a:rPr dirty="0" sz="10400" spc="175" b="1">
                <a:latin typeface="Tahoma"/>
                <a:cs typeface="Tahoma"/>
              </a:rPr>
              <a:t>r</a:t>
            </a:r>
            <a:r>
              <a:rPr dirty="0" sz="10400" spc="-130" b="1">
                <a:latin typeface="Tahoma"/>
                <a:cs typeface="Tahoma"/>
              </a:rPr>
              <a:t>t  </a:t>
            </a:r>
            <a:r>
              <a:rPr dirty="0" sz="10400" spc="-85" b="1">
                <a:latin typeface="Tahoma"/>
                <a:cs typeface="Tahoma"/>
              </a:rPr>
              <a:t>home</a:t>
            </a:r>
            <a:endParaRPr sz="10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5430422"/>
            <a:ext cx="4262755" cy="78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  <a:tabLst>
                <a:tab pos="2653030" algn="l"/>
                <a:tab pos="3276600" algn="l"/>
                <a:tab pos="3839845" algn="l"/>
              </a:tabLst>
            </a:pPr>
            <a:r>
              <a:rPr dirty="0" sz="2100" spc="-10">
                <a:latin typeface="Lucida Sans Unicode"/>
                <a:cs typeface="Lucida Sans Unicode"/>
              </a:rPr>
              <a:t>П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105">
                <a:latin typeface="Lucida Sans Unicode"/>
                <a:cs typeface="Lucida Sans Unicode"/>
              </a:rPr>
              <a:t>Р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55">
                <a:latin typeface="Lucida Sans Unicode"/>
                <a:cs typeface="Lucida Sans Unicode"/>
              </a:rPr>
              <a:t>И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10">
                <a:latin typeface="Lucida Sans Unicode"/>
                <a:cs typeface="Lucida Sans Unicode"/>
              </a:rPr>
              <a:t>Л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5">
                <a:latin typeface="Lucida Sans Unicode"/>
                <a:cs typeface="Lucida Sans Unicode"/>
              </a:rPr>
              <a:t>О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75">
                <a:latin typeface="Lucida Sans Unicode"/>
                <a:cs typeface="Lucida Sans Unicode"/>
              </a:rPr>
              <a:t>Ж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25">
                <a:latin typeface="Lucida Sans Unicode"/>
                <a:cs typeface="Lucida Sans Unicode"/>
              </a:rPr>
              <a:t>Е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10">
                <a:latin typeface="Lucida Sans Unicode"/>
                <a:cs typeface="Lucida Sans Unicode"/>
              </a:rPr>
              <a:t>Н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55">
                <a:latin typeface="Lucida Sans Unicode"/>
                <a:cs typeface="Lucida Sans Unicode"/>
              </a:rPr>
              <a:t>И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25">
                <a:latin typeface="Lucida Sans Unicode"/>
                <a:cs typeface="Lucida Sans Unicode"/>
              </a:rPr>
              <a:t>Е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75">
                <a:latin typeface="Tahoma"/>
                <a:cs typeface="Tahoma"/>
              </a:rPr>
              <a:t>,</a:t>
            </a:r>
            <a:r>
              <a:rPr dirty="0" sz="2100">
                <a:latin typeface="Tahoma"/>
                <a:cs typeface="Tahoma"/>
              </a:rPr>
              <a:t>	</a:t>
            </a:r>
            <a:r>
              <a:rPr dirty="0" sz="2100" spc="10">
                <a:latin typeface="Lucida Sans Unicode"/>
                <a:cs typeface="Lucida Sans Unicode"/>
              </a:rPr>
              <a:t>Н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5">
                <a:latin typeface="Lucida Sans Unicode"/>
                <a:cs typeface="Lucida Sans Unicode"/>
              </a:rPr>
              <a:t>О</a:t>
            </a:r>
            <a:r>
              <a:rPr dirty="0" sz="2100">
                <a:latin typeface="Lucida Sans Unicode"/>
                <a:cs typeface="Lucida Sans Unicode"/>
              </a:rPr>
              <a:t>	</a:t>
            </a:r>
            <a:r>
              <a:rPr dirty="0" sz="2100" spc="10">
                <a:latin typeface="Lucida Sans Unicode"/>
                <a:cs typeface="Lucida Sans Unicode"/>
              </a:rPr>
              <a:t>Н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25">
                <a:latin typeface="Lucida Sans Unicode"/>
                <a:cs typeface="Lucida Sans Unicode"/>
              </a:rPr>
              <a:t>Е</a:t>
            </a:r>
            <a:r>
              <a:rPr dirty="0" sz="2100">
                <a:latin typeface="Lucida Sans Unicode"/>
                <a:cs typeface="Lucida Sans Unicode"/>
              </a:rPr>
              <a:t>	</a:t>
            </a:r>
            <a:r>
              <a:rPr dirty="0" sz="2100" spc="5">
                <a:latin typeface="Lucida Sans Unicode"/>
                <a:cs typeface="Lucida Sans Unicode"/>
              </a:rPr>
              <a:t>О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10">
                <a:latin typeface="Lucida Sans Unicode"/>
                <a:cs typeface="Lucida Sans Unicode"/>
              </a:rPr>
              <a:t>Т  </a:t>
            </a:r>
            <a:r>
              <a:rPr dirty="0" sz="2100" spc="35">
                <a:latin typeface="Lucida Sans Unicode"/>
                <a:cs typeface="Lucida Sans Unicode"/>
              </a:rPr>
              <a:t>Я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10">
                <a:latin typeface="Lucida Sans Unicode"/>
                <a:cs typeface="Lucida Sans Unicode"/>
              </a:rPr>
              <a:t>Н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50">
                <a:latin typeface="Lucida Sans Unicode"/>
                <a:cs typeface="Lucida Sans Unicode"/>
              </a:rPr>
              <a:t>Д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25">
                <a:latin typeface="Lucida Sans Unicode"/>
                <a:cs typeface="Lucida Sans Unicode"/>
              </a:rPr>
              <a:t>Е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50">
                <a:latin typeface="Lucida Sans Unicode"/>
                <a:cs typeface="Lucida Sans Unicode"/>
              </a:rPr>
              <a:t>К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30">
                <a:latin typeface="Lucida Sans Unicode"/>
                <a:cs typeface="Lucida Sans Unicode"/>
              </a:rPr>
              <a:t>С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10">
                <a:latin typeface="Lucida Sans Unicode"/>
                <a:cs typeface="Lucida Sans Unicode"/>
              </a:rPr>
              <a:t>А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80"/>
              <a:t>Зимняя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77736" y="674334"/>
            <a:ext cx="136842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90" i="1">
                <a:latin typeface="Trebuchet MS"/>
                <a:cs typeface="Trebuchet MS"/>
              </a:rPr>
              <a:t>ш</a:t>
            </a:r>
            <a:r>
              <a:rPr dirty="0" sz="2600" spc="-465" i="1">
                <a:latin typeface="Trebuchet MS"/>
                <a:cs typeface="Trebuchet MS"/>
              </a:rPr>
              <a:t>к</a:t>
            </a:r>
            <a:r>
              <a:rPr dirty="0" sz="2600" spc="-550" i="1">
                <a:latin typeface="Trebuchet MS"/>
                <a:cs typeface="Trebuchet MS"/>
              </a:rPr>
              <a:t>о</a:t>
            </a:r>
            <a:r>
              <a:rPr dirty="0" sz="2600" spc="-930" i="1">
                <a:latin typeface="Trebuchet MS"/>
                <a:cs typeface="Trebuchet MS"/>
              </a:rPr>
              <a:t>л</a:t>
            </a:r>
            <a:r>
              <a:rPr dirty="0" sz="2600" spc="-690" i="1">
                <a:latin typeface="Trebuchet MS"/>
                <a:cs typeface="Trebuchet MS"/>
              </a:rPr>
              <a:t>а</a:t>
            </a:r>
            <a:r>
              <a:rPr dirty="0" sz="2600" spc="-370" i="1">
                <a:latin typeface="Trebuchet MS"/>
                <a:cs typeface="Trebuchet MS"/>
              </a:rPr>
              <a:t> </a:t>
            </a:r>
            <a:r>
              <a:rPr dirty="0" sz="2600" spc="180" i="1">
                <a:latin typeface="Trebuchet MS"/>
                <a:cs typeface="Trebuchet MS"/>
              </a:rPr>
              <a:t>-</a:t>
            </a:r>
            <a:r>
              <a:rPr dirty="0" sz="2600" spc="-370" i="1">
                <a:latin typeface="Trebuchet MS"/>
                <a:cs typeface="Trebuchet MS"/>
              </a:rPr>
              <a:t> </a:t>
            </a:r>
            <a:r>
              <a:rPr dirty="0" sz="2600" spc="-315" i="1">
                <a:latin typeface="Trebuchet MS"/>
                <a:cs typeface="Trebuchet MS"/>
              </a:rPr>
              <a:t>2</a:t>
            </a:r>
            <a:r>
              <a:rPr dirty="0" sz="2600" spc="-265" i="1">
                <a:latin typeface="Trebuchet MS"/>
                <a:cs typeface="Trebuchet MS"/>
              </a:rPr>
              <a:t>0</a:t>
            </a:r>
            <a:r>
              <a:rPr dirty="0" sz="2600" spc="-315" i="1">
                <a:latin typeface="Trebuchet MS"/>
                <a:cs typeface="Trebuchet MS"/>
              </a:rPr>
              <a:t>2</a:t>
            </a:r>
            <a:r>
              <a:rPr dirty="0" sz="2600" spc="-125" i="1"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8004719"/>
            <a:ext cx="534987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-70">
                <a:latin typeface="Lucida Sans Unicode"/>
                <a:cs typeface="Lucida Sans Unicode"/>
              </a:rPr>
              <a:t>Участники: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>
                <a:latin typeface="Lucida Sans Unicode"/>
                <a:cs typeface="Lucida Sans Unicode"/>
              </a:rPr>
              <a:t>Васильев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00">
                <a:latin typeface="Lucida Sans Unicode"/>
                <a:cs typeface="Lucida Sans Unicode"/>
              </a:rPr>
              <a:t>Алексей,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35">
                <a:latin typeface="Lucida Sans Unicode"/>
                <a:cs typeface="Lucida Sans Unicode"/>
              </a:rPr>
              <a:t>Белозёров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5">
                <a:latin typeface="Lucida Sans Unicode"/>
                <a:cs typeface="Lucida Sans Unicode"/>
              </a:rPr>
              <a:t>Иван </a:t>
            </a:r>
            <a:r>
              <a:rPr dirty="0" sz="1900" spc="-590">
                <a:latin typeface="Lucida Sans Unicode"/>
                <a:cs typeface="Lucida Sans Unicode"/>
              </a:rPr>
              <a:t> </a:t>
            </a:r>
            <a:r>
              <a:rPr dirty="0" sz="1900" spc="-35">
                <a:latin typeface="Lucida Sans Unicode"/>
                <a:cs typeface="Lucida Sans Unicode"/>
              </a:rPr>
              <a:t>Н</a:t>
            </a:r>
            <a:r>
              <a:rPr dirty="0" sz="1900" spc="-50">
                <a:latin typeface="Lucida Sans Unicode"/>
                <a:cs typeface="Lucida Sans Unicode"/>
              </a:rPr>
              <a:t>а</a:t>
            </a:r>
            <a:r>
              <a:rPr dirty="0" sz="1900" spc="-135">
                <a:latin typeface="Lucida Sans Unicode"/>
                <a:cs typeface="Lucida Sans Unicode"/>
              </a:rPr>
              <a:t>у</a:t>
            </a:r>
            <a:r>
              <a:rPr dirty="0" sz="1900" spc="100">
                <a:latin typeface="Lucida Sans Unicode"/>
                <a:cs typeface="Lucida Sans Unicode"/>
              </a:rPr>
              <a:t>ч</a:t>
            </a:r>
            <a:r>
              <a:rPr dirty="0" sz="1900" spc="-150">
                <a:latin typeface="Lucida Sans Unicode"/>
                <a:cs typeface="Lucida Sans Unicode"/>
              </a:rPr>
              <a:t>.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70">
                <a:latin typeface="Lucida Sans Unicode"/>
                <a:cs typeface="Lucida Sans Unicode"/>
              </a:rPr>
              <a:t>р</a:t>
            </a:r>
            <a:r>
              <a:rPr dirty="0" sz="1900" spc="-135">
                <a:latin typeface="Lucida Sans Unicode"/>
                <a:cs typeface="Lucida Sans Unicode"/>
              </a:rPr>
              <a:t>у</a:t>
            </a:r>
            <a:r>
              <a:rPr dirty="0" sz="1900" spc="-155">
                <a:latin typeface="Lucida Sans Unicode"/>
                <a:cs typeface="Lucida Sans Unicode"/>
              </a:rPr>
              <a:t>к</a:t>
            </a:r>
            <a:r>
              <a:rPr dirty="0" sz="1900" spc="-150">
                <a:latin typeface="Lucida Sans Unicode"/>
                <a:cs typeface="Lucida Sans Unicode"/>
              </a:rPr>
              <a:t>: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90">
                <a:latin typeface="Lucida Sans Unicode"/>
                <a:cs typeface="Lucida Sans Unicode"/>
              </a:rPr>
              <a:t>В</a:t>
            </a:r>
            <a:r>
              <a:rPr dirty="0" sz="1900" spc="-60">
                <a:latin typeface="Lucida Sans Unicode"/>
                <a:cs typeface="Lucida Sans Unicode"/>
              </a:rPr>
              <a:t>о</a:t>
            </a:r>
            <a:r>
              <a:rPr dirty="0" sz="1900" spc="-70">
                <a:latin typeface="Lucida Sans Unicode"/>
                <a:cs typeface="Lucida Sans Unicode"/>
              </a:rPr>
              <a:t>р</a:t>
            </a:r>
            <a:r>
              <a:rPr dirty="0" sz="1900" spc="-60">
                <a:latin typeface="Lucida Sans Unicode"/>
                <a:cs typeface="Lucida Sans Unicode"/>
              </a:rPr>
              <a:t>о</a:t>
            </a:r>
            <a:r>
              <a:rPr dirty="0" sz="1900" spc="-35">
                <a:latin typeface="Lucida Sans Unicode"/>
                <a:cs typeface="Lucida Sans Unicode"/>
              </a:rPr>
              <a:t>н</a:t>
            </a:r>
            <a:r>
              <a:rPr dirty="0" sz="1900" spc="-60">
                <a:latin typeface="Lucida Sans Unicode"/>
                <a:cs typeface="Lucida Sans Unicode"/>
              </a:rPr>
              <a:t>о</a:t>
            </a:r>
            <a:r>
              <a:rPr dirty="0" sz="1900" spc="75">
                <a:latin typeface="Lucida Sans Unicode"/>
                <a:cs typeface="Lucida Sans Unicode"/>
              </a:rPr>
              <a:t>в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55">
                <a:latin typeface="Lucida Sans Unicode"/>
                <a:cs typeface="Lucida Sans Unicode"/>
              </a:rPr>
              <a:t>Р</a:t>
            </a:r>
            <a:r>
              <a:rPr dirty="0" sz="1900" spc="-60">
                <a:latin typeface="Lucida Sans Unicode"/>
                <a:cs typeface="Lucida Sans Unicode"/>
              </a:rPr>
              <a:t>о</a:t>
            </a:r>
            <a:r>
              <a:rPr dirty="0" sz="1900" spc="-105">
                <a:latin typeface="Lucida Sans Unicode"/>
                <a:cs typeface="Lucida Sans Unicode"/>
              </a:rPr>
              <a:t>м</a:t>
            </a:r>
            <a:r>
              <a:rPr dirty="0" sz="1900" spc="-50">
                <a:latin typeface="Lucida Sans Unicode"/>
                <a:cs typeface="Lucida Sans Unicode"/>
              </a:rPr>
              <a:t>а</a:t>
            </a:r>
            <a:r>
              <a:rPr dirty="0" sz="1900" spc="-30">
                <a:latin typeface="Lucida Sans Unicode"/>
                <a:cs typeface="Lucida Sans Unicode"/>
              </a:rPr>
              <a:t>н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9093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18287998" y="9524"/>
                </a:moveTo>
                <a:lnTo>
                  <a:pt x="0" y="9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79" y="7437697"/>
            <a:ext cx="5691505" cy="2847975"/>
          </a:xfrm>
          <a:custGeom>
            <a:avLst/>
            <a:gdLst/>
            <a:ahLst/>
            <a:cxnLst/>
            <a:rect l="l" t="t" r="r" b="b"/>
            <a:pathLst>
              <a:path w="5691505" h="2847975">
                <a:moveTo>
                  <a:pt x="2891645" y="2847569"/>
                </a:moveTo>
                <a:lnTo>
                  <a:pt x="2794535" y="2847569"/>
                </a:lnTo>
                <a:lnTo>
                  <a:pt x="2698032" y="2844345"/>
                </a:lnTo>
                <a:lnTo>
                  <a:pt x="2602378" y="2837946"/>
                </a:lnTo>
                <a:lnTo>
                  <a:pt x="2507624" y="2828424"/>
                </a:lnTo>
                <a:lnTo>
                  <a:pt x="2413821" y="2815829"/>
                </a:lnTo>
                <a:lnTo>
                  <a:pt x="2321020" y="2800214"/>
                </a:lnTo>
                <a:lnTo>
                  <a:pt x="2229272" y="2781630"/>
                </a:lnTo>
                <a:lnTo>
                  <a:pt x="2138628" y="2760128"/>
                </a:lnTo>
                <a:lnTo>
                  <a:pt x="2049138" y="2735759"/>
                </a:lnTo>
                <a:lnTo>
                  <a:pt x="1960853" y="2708575"/>
                </a:lnTo>
                <a:lnTo>
                  <a:pt x="1873824" y="2678627"/>
                </a:lnTo>
                <a:lnTo>
                  <a:pt x="1788103" y="2645966"/>
                </a:lnTo>
                <a:lnTo>
                  <a:pt x="1703739" y="2610644"/>
                </a:lnTo>
                <a:lnTo>
                  <a:pt x="1620784" y="2572712"/>
                </a:lnTo>
                <a:lnTo>
                  <a:pt x="1539289" y="2532222"/>
                </a:lnTo>
                <a:lnTo>
                  <a:pt x="1459304" y="2489225"/>
                </a:lnTo>
                <a:lnTo>
                  <a:pt x="1380881" y="2443772"/>
                </a:lnTo>
                <a:lnTo>
                  <a:pt x="1304069" y="2395915"/>
                </a:lnTo>
                <a:lnTo>
                  <a:pt x="1228921" y="2345705"/>
                </a:lnTo>
                <a:lnTo>
                  <a:pt x="1155486" y="2293193"/>
                </a:lnTo>
                <a:lnTo>
                  <a:pt x="1083816" y="2238430"/>
                </a:lnTo>
                <a:lnTo>
                  <a:pt x="1013962" y="2181469"/>
                </a:lnTo>
                <a:lnTo>
                  <a:pt x="945974" y="2122361"/>
                </a:lnTo>
                <a:lnTo>
                  <a:pt x="879903" y="2061156"/>
                </a:lnTo>
                <a:lnTo>
                  <a:pt x="815801" y="1997906"/>
                </a:lnTo>
                <a:lnTo>
                  <a:pt x="753717" y="1932663"/>
                </a:lnTo>
                <a:lnTo>
                  <a:pt x="693704" y="1865477"/>
                </a:lnTo>
                <a:lnTo>
                  <a:pt x="635811" y="1796401"/>
                </a:lnTo>
                <a:lnTo>
                  <a:pt x="580089" y="1725486"/>
                </a:lnTo>
                <a:lnTo>
                  <a:pt x="526590" y="1652782"/>
                </a:lnTo>
                <a:lnTo>
                  <a:pt x="475365" y="1578342"/>
                </a:lnTo>
                <a:lnTo>
                  <a:pt x="426463" y="1502217"/>
                </a:lnTo>
                <a:lnTo>
                  <a:pt x="379936" y="1424457"/>
                </a:lnTo>
                <a:lnTo>
                  <a:pt x="335835" y="1345115"/>
                </a:lnTo>
                <a:lnTo>
                  <a:pt x="294211" y="1264242"/>
                </a:lnTo>
                <a:lnTo>
                  <a:pt x="255114" y="1181889"/>
                </a:lnTo>
                <a:lnTo>
                  <a:pt x="218596" y="1098107"/>
                </a:lnTo>
                <a:lnTo>
                  <a:pt x="184707" y="1012948"/>
                </a:lnTo>
                <a:lnTo>
                  <a:pt x="153498" y="926464"/>
                </a:lnTo>
                <a:lnTo>
                  <a:pt x="125020" y="838705"/>
                </a:lnTo>
                <a:lnTo>
                  <a:pt x="99323" y="749723"/>
                </a:lnTo>
                <a:lnTo>
                  <a:pt x="76460" y="659569"/>
                </a:lnTo>
                <a:lnTo>
                  <a:pt x="56479" y="568295"/>
                </a:lnTo>
                <a:lnTo>
                  <a:pt x="39433" y="475952"/>
                </a:lnTo>
                <a:lnTo>
                  <a:pt x="25373" y="382591"/>
                </a:lnTo>
                <a:lnTo>
                  <a:pt x="14348" y="288264"/>
                </a:lnTo>
                <a:lnTo>
                  <a:pt x="6411" y="193022"/>
                </a:lnTo>
                <a:lnTo>
                  <a:pt x="1611" y="96917"/>
                </a:lnTo>
                <a:lnTo>
                  <a:pt x="0" y="0"/>
                </a:lnTo>
                <a:lnTo>
                  <a:pt x="5690990" y="0"/>
                </a:lnTo>
                <a:lnTo>
                  <a:pt x="5689372" y="96917"/>
                </a:lnTo>
                <a:lnTo>
                  <a:pt x="5684555" y="193022"/>
                </a:lnTo>
                <a:lnTo>
                  <a:pt x="5676588" y="288264"/>
                </a:lnTo>
                <a:lnTo>
                  <a:pt x="5665524" y="382591"/>
                </a:lnTo>
                <a:lnTo>
                  <a:pt x="5651413" y="475952"/>
                </a:lnTo>
                <a:lnTo>
                  <a:pt x="5634307" y="568295"/>
                </a:lnTo>
                <a:lnTo>
                  <a:pt x="5614258" y="659569"/>
                </a:lnTo>
                <a:lnTo>
                  <a:pt x="5591317" y="749723"/>
                </a:lnTo>
                <a:lnTo>
                  <a:pt x="5565534" y="838705"/>
                </a:lnTo>
                <a:lnTo>
                  <a:pt x="5536962" y="926464"/>
                </a:lnTo>
                <a:lnTo>
                  <a:pt x="5505652" y="1012948"/>
                </a:lnTo>
                <a:lnTo>
                  <a:pt x="5471656" y="1098107"/>
                </a:lnTo>
                <a:lnTo>
                  <a:pt x="5435023" y="1181889"/>
                </a:lnTo>
                <a:lnTo>
                  <a:pt x="5395807" y="1264242"/>
                </a:lnTo>
                <a:lnTo>
                  <a:pt x="5354058" y="1345115"/>
                </a:lnTo>
                <a:lnTo>
                  <a:pt x="5309828" y="1424457"/>
                </a:lnTo>
                <a:lnTo>
                  <a:pt x="5263168" y="1502217"/>
                </a:lnTo>
                <a:lnTo>
                  <a:pt x="5214129" y="1578342"/>
                </a:lnTo>
                <a:lnTo>
                  <a:pt x="5162762" y="1652782"/>
                </a:lnTo>
                <a:lnTo>
                  <a:pt x="5109120" y="1725486"/>
                </a:lnTo>
                <a:lnTo>
                  <a:pt x="5053254" y="1796401"/>
                </a:lnTo>
                <a:lnTo>
                  <a:pt x="4995214" y="1865477"/>
                </a:lnTo>
                <a:lnTo>
                  <a:pt x="4935052" y="1932663"/>
                </a:lnTo>
                <a:lnTo>
                  <a:pt x="4872820" y="1997906"/>
                </a:lnTo>
                <a:lnTo>
                  <a:pt x="4808569" y="2061156"/>
                </a:lnTo>
                <a:lnTo>
                  <a:pt x="4742350" y="2122361"/>
                </a:lnTo>
                <a:lnTo>
                  <a:pt x="4674214" y="2181469"/>
                </a:lnTo>
                <a:lnTo>
                  <a:pt x="4604214" y="2238430"/>
                </a:lnTo>
                <a:lnTo>
                  <a:pt x="4532400" y="2293193"/>
                </a:lnTo>
                <a:lnTo>
                  <a:pt x="4458824" y="2345705"/>
                </a:lnTo>
                <a:lnTo>
                  <a:pt x="4383536" y="2395915"/>
                </a:lnTo>
                <a:lnTo>
                  <a:pt x="4306589" y="2443772"/>
                </a:lnTo>
                <a:lnTo>
                  <a:pt x="4228034" y="2489225"/>
                </a:lnTo>
                <a:lnTo>
                  <a:pt x="4147922" y="2532222"/>
                </a:lnTo>
                <a:lnTo>
                  <a:pt x="4066305" y="2572712"/>
                </a:lnTo>
                <a:lnTo>
                  <a:pt x="3983233" y="2610644"/>
                </a:lnTo>
                <a:lnTo>
                  <a:pt x="3898759" y="2645966"/>
                </a:lnTo>
                <a:lnTo>
                  <a:pt x="3812933" y="2678627"/>
                </a:lnTo>
                <a:lnTo>
                  <a:pt x="3725807" y="2708575"/>
                </a:lnTo>
                <a:lnTo>
                  <a:pt x="3637432" y="2735759"/>
                </a:lnTo>
                <a:lnTo>
                  <a:pt x="3547860" y="2760128"/>
                </a:lnTo>
                <a:lnTo>
                  <a:pt x="3457142" y="2781630"/>
                </a:lnTo>
                <a:lnTo>
                  <a:pt x="3365330" y="2800214"/>
                </a:lnTo>
                <a:lnTo>
                  <a:pt x="3272474" y="2815829"/>
                </a:lnTo>
                <a:lnTo>
                  <a:pt x="3178626" y="2828424"/>
                </a:lnTo>
                <a:lnTo>
                  <a:pt x="3083838" y="2837946"/>
                </a:lnTo>
                <a:lnTo>
                  <a:pt x="2988160" y="2844345"/>
                </a:lnTo>
                <a:lnTo>
                  <a:pt x="2891645" y="2847569"/>
                </a:lnTo>
                <a:close/>
              </a:path>
            </a:pathLst>
          </a:custGeom>
          <a:solidFill>
            <a:srgbClr val="FF139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4660" y="1741567"/>
            <a:ext cx="8483600" cy="8545830"/>
            <a:chOff x="64660" y="1741567"/>
            <a:chExt cx="8483600" cy="8545830"/>
          </a:xfrm>
        </p:grpSpPr>
        <p:sp>
          <p:nvSpPr>
            <p:cNvPr id="5" name="object 5"/>
            <p:cNvSpPr/>
            <p:nvPr/>
          </p:nvSpPr>
          <p:spPr>
            <a:xfrm>
              <a:off x="2855137" y="1791118"/>
              <a:ext cx="2800985" cy="5601970"/>
            </a:xfrm>
            <a:custGeom>
              <a:avLst/>
              <a:gdLst/>
              <a:ahLst/>
              <a:cxnLst/>
              <a:rect l="l" t="t" r="r" b="b"/>
              <a:pathLst>
                <a:path w="2800985" h="5601970">
                  <a:moveTo>
                    <a:pt x="2800731" y="2800756"/>
                  </a:moveTo>
                  <a:lnTo>
                    <a:pt x="2800324" y="2752509"/>
                  </a:lnTo>
                  <a:lnTo>
                    <a:pt x="2799105" y="2704465"/>
                  </a:lnTo>
                  <a:lnTo>
                    <a:pt x="2797086" y="2656624"/>
                  </a:lnTo>
                  <a:lnTo>
                    <a:pt x="2794266" y="2608999"/>
                  </a:lnTo>
                  <a:lnTo>
                    <a:pt x="2790660" y="2561590"/>
                  </a:lnTo>
                  <a:lnTo>
                    <a:pt x="2786265" y="2514396"/>
                  </a:lnTo>
                  <a:lnTo>
                    <a:pt x="2781096" y="2467432"/>
                  </a:lnTo>
                  <a:lnTo>
                    <a:pt x="2775153" y="2420709"/>
                  </a:lnTo>
                  <a:lnTo>
                    <a:pt x="2768447" y="2374227"/>
                  </a:lnTo>
                  <a:lnTo>
                    <a:pt x="2760980" y="2327999"/>
                  </a:lnTo>
                  <a:lnTo>
                    <a:pt x="2752775" y="2282025"/>
                  </a:lnTo>
                  <a:lnTo>
                    <a:pt x="2743809" y="2236305"/>
                  </a:lnTo>
                  <a:lnTo>
                    <a:pt x="2734119" y="2190864"/>
                  </a:lnTo>
                  <a:lnTo>
                    <a:pt x="2723692" y="2145690"/>
                  </a:lnTo>
                  <a:lnTo>
                    <a:pt x="2712542" y="2100808"/>
                  </a:lnTo>
                  <a:lnTo>
                    <a:pt x="2700667" y="2056206"/>
                  </a:lnTo>
                  <a:lnTo>
                    <a:pt x="2688082" y="2011908"/>
                  </a:lnTo>
                  <a:lnTo>
                    <a:pt x="2674797" y="1967903"/>
                  </a:lnTo>
                  <a:lnTo>
                    <a:pt x="2660802" y="1924202"/>
                  </a:lnTo>
                  <a:lnTo>
                    <a:pt x="2646121" y="1880831"/>
                  </a:lnTo>
                  <a:lnTo>
                    <a:pt x="2630754" y="1837766"/>
                  </a:lnTo>
                  <a:lnTo>
                    <a:pt x="2614714" y="1795030"/>
                  </a:lnTo>
                  <a:lnTo>
                    <a:pt x="2597988" y="1752638"/>
                  </a:lnTo>
                  <a:lnTo>
                    <a:pt x="2580602" y="1710575"/>
                  </a:lnTo>
                  <a:lnTo>
                    <a:pt x="2562568" y="1668868"/>
                  </a:lnTo>
                  <a:lnTo>
                    <a:pt x="2543860" y="1627517"/>
                  </a:lnTo>
                  <a:lnTo>
                    <a:pt x="2524518" y="1586522"/>
                  </a:lnTo>
                  <a:lnTo>
                    <a:pt x="2504529" y="1545882"/>
                  </a:lnTo>
                  <a:lnTo>
                    <a:pt x="2483916" y="1505635"/>
                  </a:lnTo>
                  <a:lnTo>
                    <a:pt x="2462669" y="1465757"/>
                  </a:lnTo>
                  <a:lnTo>
                    <a:pt x="2440800" y="1426260"/>
                  </a:lnTo>
                  <a:lnTo>
                    <a:pt x="2418308" y="1387170"/>
                  </a:lnTo>
                  <a:lnTo>
                    <a:pt x="2395220" y="1348473"/>
                  </a:lnTo>
                  <a:lnTo>
                    <a:pt x="2371534" y="1310170"/>
                  </a:lnTo>
                  <a:lnTo>
                    <a:pt x="2347252" y="1272298"/>
                  </a:lnTo>
                  <a:lnTo>
                    <a:pt x="2322372" y="1234833"/>
                  </a:lnTo>
                  <a:lnTo>
                    <a:pt x="2296922" y="1197800"/>
                  </a:lnTo>
                  <a:lnTo>
                    <a:pt x="2270887" y="1161186"/>
                  </a:lnTo>
                  <a:lnTo>
                    <a:pt x="2244280" y="1125029"/>
                  </a:lnTo>
                  <a:lnTo>
                    <a:pt x="2217128" y="1089304"/>
                  </a:lnTo>
                  <a:lnTo>
                    <a:pt x="2189403" y="1054036"/>
                  </a:lnTo>
                  <a:lnTo>
                    <a:pt x="2161133" y="1019225"/>
                  </a:lnTo>
                  <a:lnTo>
                    <a:pt x="2132330" y="984872"/>
                  </a:lnTo>
                  <a:lnTo>
                    <a:pt x="2102980" y="951001"/>
                  </a:lnTo>
                  <a:lnTo>
                    <a:pt x="2073109" y="917600"/>
                  </a:lnTo>
                  <a:lnTo>
                    <a:pt x="2042706" y="884682"/>
                  </a:lnTo>
                  <a:lnTo>
                    <a:pt x="2011794" y="852258"/>
                  </a:lnTo>
                  <a:lnTo>
                    <a:pt x="1980374" y="820331"/>
                  </a:lnTo>
                  <a:lnTo>
                    <a:pt x="1948446" y="788898"/>
                  </a:lnTo>
                  <a:lnTo>
                    <a:pt x="1916023" y="757986"/>
                  </a:lnTo>
                  <a:lnTo>
                    <a:pt x="1883105" y="727583"/>
                  </a:lnTo>
                  <a:lnTo>
                    <a:pt x="1849704" y="697712"/>
                  </a:lnTo>
                  <a:lnTo>
                    <a:pt x="1815820" y="668362"/>
                  </a:lnTo>
                  <a:lnTo>
                    <a:pt x="1781479" y="639559"/>
                  </a:lnTo>
                  <a:lnTo>
                    <a:pt x="1746669" y="611289"/>
                  </a:lnTo>
                  <a:lnTo>
                    <a:pt x="1711401" y="583577"/>
                  </a:lnTo>
                  <a:lnTo>
                    <a:pt x="1675676" y="556412"/>
                  </a:lnTo>
                  <a:lnTo>
                    <a:pt x="1639506" y="529818"/>
                  </a:lnTo>
                  <a:lnTo>
                    <a:pt x="1602905" y="503783"/>
                  </a:lnTo>
                  <a:lnTo>
                    <a:pt x="1565871" y="478332"/>
                  </a:lnTo>
                  <a:lnTo>
                    <a:pt x="1528406" y="453453"/>
                  </a:lnTo>
                  <a:lnTo>
                    <a:pt x="1490522" y="429171"/>
                  </a:lnTo>
                  <a:lnTo>
                    <a:pt x="1452232" y="405472"/>
                  </a:lnTo>
                  <a:lnTo>
                    <a:pt x="1413535" y="382384"/>
                  </a:lnTo>
                  <a:lnTo>
                    <a:pt x="1374444" y="359905"/>
                  </a:lnTo>
                  <a:lnTo>
                    <a:pt x="1334947" y="338035"/>
                  </a:lnTo>
                  <a:lnTo>
                    <a:pt x="1295069" y="316788"/>
                  </a:lnTo>
                  <a:lnTo>
                    <a:pt x="1254823" y="296164"/>
                  </a:lnTo>
                  <a:lnTo>
                    <a:pt x="1214183" y="276186"/>
                  </a:lnTo>
                  <a:lnTo>
                    <a:pt x="1173200" y="256844"/>
                  </a:lnTo>
                  <a:lnTo>
                    <a:pt x="1131836" y="238137"/>
                  </a:lnTo>
                  <a:lnTo>
                    <a:pt x="1090129" y="220091"/>
                  </a:lnTo>
                  <a:lnTo>
                    <a:pt x="1048080" y="202717"/>
                  </a:lnTo>
                  <a:lnTo>
                    <a:pt x="1005674" y="185991"/>
                  </a:lnTo>
                  <a:lnTo>
                    <a:pt x="962952" y="169951"/>
                  </a:lnTo>
                  <a:lnTo>
                    <a:pt x="919886" y="154584"/>
                  </a:lnTo>
                  <a:lnTo>
                    <a:pt x="876515" y="139903"/>
                  </a:lnTo>
                  <a:lnTo>
                    <a:pt x="832815" y="125920"/>
                  </a:lnTo>
                  <a:lnTo>
                    <a:pt x="788809" y="112623"/>
                  </a:lnTo>
                  <a:lnTo>
                    <a:pt x="744512" y="100037"/>
                  </a:lnTo>
                  <a:lnTo>
                    <a:pt x="699909" y="88176"/>
                  </a:lnTo>
                  <a:lnTo>
                    <a:pt x="655027" y="77025"/>
                  </a:lnTo>
                  <a:lnTo>
                    <a:pt x="609866" y="66598"/>
                  </a:lnTo>
                  <a:lnTo>
                    <a:pt x="564413" y="56896"/>
                  </a:lnTo>
                  <a:lnTo>
                    <a:pt x="518706" y="47942"/>
                  </a:lnTo>
                  <a:lnTo>
                    <a:pt x="472732" y="39725"/>
                  </a:lnTo>
                  <a:lnTo>
                    <a:pt x="426504" y="32270"/>
                  </a:lnTo>
                  <a:lnTo>
                    <a:pt x="380022" y="25565"/>
                  </a:lnTo>
                  <a:lnTo>
                    <a:pt x="333298" y="19621"/>
                  </a:lnTo>
                  <a:lnTo>
                    <a:pt x="286346" y="14452"/>
                  </a:lnTo>
                  <a:lnTo>
                    <a:pt x="239153" y="10071"/>
                  </a:lnTo>
                  <a:lnTo>
                    <a:pt x="191744" y="6451"/>
                  </a:lnTo>
                  <a:lnTo>
                    <a:pt x="144119" y="3644"/>
                  </a:lnTo>
                  <a:lnTo>
                    <a:pt x="96278" y="1625"/>
                  </a:lnTo>
                  <a:lnTo>
                    <a:pt x="48234" y="406"/>
                  </a:lnTo>
                  <a:lnTo>
                    <a:pt x="0" y="0"/>
                  </a:lnTo>
                  <a:lnTo>
                    <a:pt x="0" y="5601487"/>
                  </a:lnTo>
                  <a:lnTo>
                    <a:pt x="48234" y="5601081"/>
                  </a:lnTo>
                  <a:lnTo>
                    <a:pt x="96278" y="5599862"/>
                  </a:lnTo>
                  <a:lnTo>
                    <a:pt x="144119" y="5597842"/>
                  </a:lnTo>
                  <a:lnTo>
                    <a:pt x="191744" y="5595023"/>
                  </a:lnTo>
                  <a:lnTo>
                    <a:pt x="239153" y="5591416"/>
                  </a:lnTo>
                  <a:lnTo>
                    <a:pt x="286346" y="5587022"/>
                  </a:lnTo>
                  <a:lnTo>
                    <a:pt x="333298" y="5581853"/>
                  </a:lnTo>
                  <a:lnTo>
                    <a:pt x="380022" y="5575922"/>
                  </a:lnTo>
                  <a:lnTo>
                    <a:pt x="426504" y="5569216"/>
                  </a:lnTo>
                  <a:lnTo>
                    <a:pt x="472732" y="5561749"/>
                  </a:lnTo>
                  <a:lnTo>
                    <a:pt x="518706" y="5553545"/>
                  </a:lnTo>
                  <a:lnTo>
                    <a:pt x="564413" y="5544578"/>
                  </a:lnTo>
                  <a:lnTo>
                    <a:pt x="609866" y="5534888"/>
                  </a:lnTo>
                  <a:lnTo>
                    <a:pt x="655027" y="5524462"/>
                  </a:lnTo>
                  <a:lnTo>
                    <a:pt x="699922" y="5513311"/>
                  </a:lnTo>
                  <a:lnTo>
                    <a:pt x="744512" y="5501437"/>
                  </a:lnTo>
                  <a:lnTo>
                    <a:pt x="788822" y="5488851"/>
                  </a:lnTo>
                  <a:lnTo>
                    <a:pt x="832815" y="5475567"/>
                  </a:lnTo>
                  <a:lnTo>
                    <a:pt x="876515" y="5461584"/>
                  </a:lnTo>
                  <a:lnTo>
                    <a:pt x="919886" y="5446903"/>
                  </a:lnTo>
                  <a:lnTo>
                    <a:pt x="962952" y="5431536"/>
                  </a:lnTo>
                  <a:lnTo>
                    <a:pt x="1005687" y="5415483"/>
                  </a:lnTo>
                  <a:lnTo>
                    <a:pt x="1048080" y="5398770"/>
                  </a:lnTo>
                  <a:lnTo>
                    <a:pt x="1090129" y="5381383"/>
                  </a:lnTo>
                  <a:lnTo>
                    <a:pt x="1131849" y="5363337"/>
                  </a:lnTo>
                  <a:lnTo>
                    <a:pt x="1173200" y="5344642"/>
                  </a:lnTo>
                  <a:lnTo>
                    <a:pt x="1214196" y="5325300"/>
                  </a:lnTo>
                  <a:lnTo>
                    <a:pt x="1254823" y="5305310"/>
                  </a:lnTo>
                  <a:lnTo>
                    <a:pt x="1295082" y="5284698"/>
                  </a:lnTo>
                  <a:lnTo>
                    <a:pt x="1334960" y="5263451"/>
                  </a:lnTo>
                  <a:lnTo>
                    <a:pt x="1374444" y="5241582"/>
                  </a:lnTo>
                  <a:lnTo>
                    <a:pt x="1413548" y="5219103"/>
                  </a:lnTo>
                  <a:lnTo>
                    <a:pt x="1452245" y="5196002"/>
                  </a:lnTo>
                  <a:lnTo>
                    <a:pt x="1490535" y="5172316"/>
                  </a:lnTo>
                  <a:lnTo>
                    <a:pt x="1528419" y="5148034"/>
                  </a:lnTo>
                  <a:lnTo>
                    <a:pt x="1565871" y="5123154"/>
                  </a:lnTo>
                  <a:lnTo>
                    <a:pt x="1602917" y="5097704"/>
                  </a:lnTo>
                  <a:lnTo>
                    <a:pt x="1639519" y="5071669"/>
                  </a:lnTo>
                  <a:lnTo>
                    <a:pt x="1675688" y="5045075"/>
                  </a:lnTo>
                  <a:lnTo>
                    <a:pt x="1711401" y="5017909"/>
                  </a:lnTo>
                  <a:lnTo>
                    <a:pt x="1746681" y="4990198"/>
                  </a:lnTo>
                  <a:lnTo>
                    <a:pt x="1781492" y="4961928"/>
                  </a:lnTo>
                  <a:lnTo>
                    <a:pt x="1815833" y="4933112"/>
                  </a:lnTo>
                  <a:lnTo>
                    <a:pt x="1849716" y="4903775"/>
                  </a:lnTo>
                  <a:lnTo>
                    <a:pt x="1883117" y="4873891"/>
                  </a:lnTo>
                  <a:lnTo>
                    <a:pt x="1916036" y="4843500"/>
                  </a:lnTo>
                  <a:lnTo>
                    <a:pt x="1948459" y="4812589"/>
                  </a:lnTo>
                  <a:lnTo>
                    <a:pt x="1980387" y="4781156"/>
                  </a:lnTo>
                  <a:lnTo>
                    <a:pt x="2011807" y="4749228"/>
                  </a:lnTo>
                  <a:lnTo>
                    <a:pt x="2042718" y="4716805"/>
                  </a:lnTo>
                  <a:lnTo>
                    <a:pt x="2073122" y="4683887"/>
                  </a:lnTo>
                  <a:lnTo>
                    <a:pt x="2102993" y="4650498"/>
                  </a:lnTo>
                  <a:lnTo>
                    <a:pt x="2132342" y="4616615"/>
                  </a:lnTo>
                  <a:lnTo>
                    <a:pt x="2161146" y="4582274"/>
                  </a:lnTo>
                  <a:lnTo>
                    <a:pt x="2189416" y="4547451"/>
                  </a:lnTo>
                  <a:lnTo>
                    <a:pt x="2217140" y="4512183"/>
                  </a:lnTo>
                  <a:lnTo>
                    <a:pt x="2244293" y="4476470"/>
                  </a:lnTo>
                  <a:lnTo>
                    <a:pt x="2270899" y="4440301"/>
                  </a:lnTo>
                  <a:lnTo>
                    <a:pt x="2296934" y="4403699"/>
                  </a:lnTo>
                  <a:lnTo>
                    <a:pt x="2322385" y="4366653"/>
                  </a:lnTo>
                  <a:lnTo>
                    <a:pt x="2347264" y="4329201"/>
                  </a:lnTo>
                  <a:lnTo>
                    <a:pt x="2371547" y="4291317"/>
                  </a:lnTo>
                  <a:lnTo>
                    <a:pt x="2395245" y="4253027"/>
                  </a:lnTo>
                  <a:lnTo>
                    <a:pt x="2418334" y="4214330"/>
                  </a:lnTo>
                  <a:lnTo>
                    <a:pt x="2440813" y="4175226"/>
                  </a:lnTo>
                  <a:lnTo>
                    <a:pt x="2462682" y="4135742"/>
                  </a:lnTo>
                  <a:lnTo>
                    <a:pt x="2483929" y="4095864"/>
                  </a:lnTo>
                  <a:lnTo>
                    <a:pt x="2504541" y="4055605"/>
                  </a:lnTo>
                  <a:lnTo>
                    <a:pt x="2524531" y="4014978"/>
                  </a:lnTo>
                  <a:lnTo>
                    <a:pt x="2543873" y="3973982"/>
                  </a:lnTo>
                  <a:lnTo>
                    <a:pt x="2562580" y="3932618"/>
                  </a:lnTo>
                  <a:lnTo>
                    <a:pt x="2580627" y="3890911"/>
                  </a:lnTo>
                  <a:lnTo>
                    <a:pt x="2598013" y="3848862"/>
                  </a:lnTo>
                  <a:lnTo>
                    <a:pt x="2614726" y="3806456"/>
                  </a:lnTo>
                  <a:lnTo>
                    <a:pt x="2630767" y="3763734"/>
                  </a:lnTo>
                  <a:lnTo>
                    <a:pt x="2646134" y="3720668"/>
                  </a:lnTo>
                  <a:lnTo>
                    <a:pt x="2660815" y="3677285"/>
                  </a:lnTo>
                  <a:lnTo>
                    <a:pt x="2674810" y="3633597"/>
                  </a:lnTo>
                  <a:lnTo>
                    <a:pt x="2688094" y="3589591"/>
                  </a:lnTo>
                  <a:lnTo>
                    <a:pt x="2700680" y="3545294"/>
                  </a:lnTo>
                  <a:lnTo>
                    <a:pt x="2712555" y="3500691"/>
                  </a:lnTo>
                  <a:lnTo>
                    <a:pt x="2723705" y="3455809"/>
                  </a:lnTo>
                  <a:lnTo>
                    <a:pt x="2734132" y="3410635"/>
                  </a:lnTo>
                  <a:lnTo>
                    <a:pt x="2743822" y="3365195"/>
                  </a:lnTo>
                  <a:lnTo>
                    <a:pt x="2752775" y="3319475"/>
                  </a:lnTo>
                  <a:lnTo>
                    <a:pt x="2760992" y="3273501"/>
                  </a:lnTo>
                  <a:lnTo>
                    <a:pt x="2768460" y="3227273"/>
                  </a:lnTo>
                  <a:lnTo>
                    <a:pt x="2775166" y="3180791"/>
                  </a:lnTo>
                  <a:lnTo>
                    <a:pt x="2781096" y="3134068"/>
                  </a:lnTo>
                  <a:lnTo>
                    <a:pt x="2786265" y="3087103"/>
                  </a:lnTo>
                  <a:lnTo>
                    <a:pt x="2790660" y="3039922"/>
                  </a:lnTo>
                  <a:lnTo>
                    <a:pt x="2794266" y="2992501"/>
                  </a:lnTo>
                  <a:lnTo>
                    <a:pt x="2797086" y="2944876"/>
                  </a:lnTo>
                  <a:lnTo>
                    <a:pt x="2799105" y="2897035"/>
                  </a:lnTo>
                  <a:lnTo>
                    <a:pt x="2800324" y="2848991"/>
                  </a:lnTo>
                  <a:lnTo>
                    <a:pt x="2800731" y="2800756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660" y="1791188"/>
              <a:ext cx="2795270" cy="5601335"/>
            </a:xfrm>
            <a:custGeom>
              <a:avLst/>
              <a:gdLst/>
              <a:ahLst/>
              <a:cxnLst/>
              <a:rect l="l" t="t" r="r" b="b"/>
              <a:pathLst>
                <a:path w="2795270" h="5601334">
                  <a:moveTo>
                    <a:pt x="2794706" y="5601317"/>
                  </a:moveTo>
                  <a:lnTo>
                    <a:pt x="2746551" y="5600810"/>
                  </a:lnTo>
                  <a:lnTo>
                    <a:pt x="2698594" y="5599497"/>
                  </a:lnTo>
                  <a:lnTo>
                    <a:pt x="2650841" y="5597383"/>
                  </a:lnTo>
                  <a:lnTo>
                    <a:pt x="2603299" y="5594475"/>
                  </a:lnTo>
                  <a:lnTo>
                    <a:pt x="2555973" y="5590780"/>
                  </a:lnTo>
                  <a:lnTo>
                    <a:pt x="2508871" y="5586304"/>
                  </a:lnTo>
                  <a:lnTo>
                    <a:pt x="2461999" y="5581053"/>
                  </a:lnTo>
                  <a:lnTo>
                    <a:pt x="2415363" y="5575035"/>
                  </a:lnTo>
                  <a:lnTo>
                    <a:pt x="2368970" y="5568255"/>
                  </a:lnTo>
                  <a:lnTo>
                    <a:pt x="2322826" y="5560719"/>
                  </a:lnTo>
                  <a:lnTo>
                    <a:pt x="2276939" y="5552436"/>
                  </a:lnTo>
                  <a:lnTo>
                    <a:pt x="2231314" y="5543410"/>
                  </a:lnTo>
                  <a:lnTo>
                    <a:pt x="2185958" y="5533649"/>
                  </a:lnTo>
                  <a:lnTo>
                    <a:pt x="2140877" y="5523159"/>
                  </a:lnTo>
                  <a:lnTo>
                    <a:pt x="2096078" y="5511946"/>
                  </a:lnTo>
                  <a:lnTo>
                    <a:pt x="2051567" y="5500017"/>
                  </a:lnTo>
                  <a:lnTo>
                    <a:pt x="2007352" y="5487378"/>
                  </a:lnTo>
                  <a:lnTo>
                    <a:pt x="1963437" y="5474037"/>
                  </a:lnTo>
                  <a:lnTo>
                    <a:pt x="1919831" y="5459999"/>
                  </a:lnTo>
                  <a:lnTo>
                    <a:pt x="1876538" y="5445271"/>
                  </a:lnTo>
                  <a:lnTo>
                    <a:pt x="1833567" y="5429859"/>
                  </a:lnTo>
                  <a:lnTo>
                    <a:pt x="1790923" y="5413770"/>
                  </a:lnTo>
                  <a:lnTo>
                    <a:pt x="1748613" y="5397011"/>
                  </a:lnTo>
                  <a:lnTo>
                    <a:pt x="1706643" y="5379587"/>
                  </a:lnTo>
                  <a:lnTo>
                    <a:pt x="1665020" y="5361506"/>
                  </a:lnTo>
                  <a:lnTo>
                    <a:pt x="1623750" y="5342774"/>
                  </a:lnTo>
                  <a:lnTo>
                    <a:pt x="1582840" y="5323397"/>
                  </a:lnTo>
                  <a:lnTo>
                    <a:pt x="1542297" y="5303382"/>
                  </a:lnTo>
                  <a:lnTo>
                    <a:pt x="1502126" y="5282735"/>
                  </a:lnTo>
                  <a:lnTo>
                    <a:pt x="1462334" y="5261464"/>
                  </a:lnTo>
                  <a:lnTo>
                    <a:pt x="1422928" y="5239573"/>
                  </a:lnTo>
                  <a:lnTo>
                    <a:pt x="1383914" y="5217070"/>
                  </a:lnTo>
                  <a:lnTo>
                    <a:pt x="1345300" y="5193962"/>
                  </a:lnTo>
                  <a:lnTo>
                    <a:pt x="1307090" y="5170255"/>
                  </a:lnTo>
                  <a:lnTo>
                    <a:pt x="1269292" y="5145954"/>
                  </a:lnTo>
                  <a:lnTo>
                    <a:pt x="1231912" y="5121068"/>
                  </a:lnTo>
                  <a:lnTo>
                    <a:pt x="1194957" y="5095602"/>
                  </a:lnTo>
                  <a:lnTo>
                    <a:pt x="1158433" y="5069562"/>
                  </a:lnTo>
                  <a:lnTo>
                    <a:pt x="1122347" y="5042956"/>
                  </a:lnTo>
                  <a:lnTo>
                    <a:pt x="1086705" y="5015790"/>
                  </a:lnTo>
                  <a:lnTo>
                    <a:pt x="1051514" y="4988070"/>
                  </a:lnTo>
                  <a:lnTo>
                    <a:pt x="1016780" y="4959803"/>
                  </a:lnTo>
                  <a:lnTo>
                    <a:pt x="982509" y="4930995"/>
                  </a:lnTo>
                  <a:lnTo>
                    <a:pt x="948709" y="4901653"/>
                  </a:lnTo>
                  <a:lnTo>
                    <a:pt x="915386" y="4871783"/>
                  </a:lnTo>
                  <a:lnTo>
                    <a:pt x="882545" y="4841391"/>
                  </a:lnTo>
                  <a:lnTo>
                    <a:pt x="850194" y="4810485"/>
                  </a:lnTo>
                  <a:lnTo>
                    <a:pt x="818339" y="4779071"/>
                  </a:lnTo>
                  <a:lnTo>
                    <a:pt x="786987" y="4747155"/>
                  </a:lnTo>
                  <a:lnTo>
                    <a:pt x="756144" y="4714743"/>
                  </a:lnTo>
                  <a:lnTo>
                    <a:pt x="725817" y="4681843"/>
                  </a:lnTo>
                  <a:lnTo>
                    <a:pt x="696012" y="4648460"/>
                  </a:lnTo>
                  <a:lnTo>
                    <a:pt x="666735" y="4614602"/>
                  </a:lnTo>
                  <a:lnTo>
                    <a:pt x="637993" y="4580274"/>
                  </a:lnTo>
                  <a:lnTo>
                    <a:pt x="609793" y="4545483"/>
                  </a:lnTo>
                  <a:lnTo>
                    <a:pt x="582141" y="4510236"/>
                  </a:lnTo>
                  <a:lnTo>
                    <a:pt x="555044" y="4474540"/>
                  </a:lnTo>
                  <a:lnTo>
                    <a:pt x="528507" y="4438399"/>
                  </a:lnTo>
                  <a:lnTo>
                    <a:pt x="502538" y="4401822"/>
                  </a:lnTo>
                  <a:lnTo>
                    <a:pt x="477143" y="4364815"/>
                  </a:lnTo>
                  <a:lnTo>
                    <a:pt x="452329" y="4327384"/>
                  </a:lnTo>
                  <a:lnTo>
                    <a:pt x="428102" y="4289535"/>
                  </a:lnTo>
                  <a:lnTo>
                    <a:pt x="404468" y="4251275"/>
                  </a:lnTo>
                  <a:lnTo>
                    <a:pt x="381434" y="4212611"/>
                  </a:lnTo>
                  <a:lnTo>
                    <a:pt x="359007" y="4173549"/>
                  </a:lnTo>
                  <a:lnTo>
                    <a:pt x="337192" y="4134096"/>
                  </a:lnTo>
                  <a:lnTo>
                    <a:pt x="315997" y="4094258"/>
                  </a:lnTo>
                  <a:lnTo>
                    <a:pt x="295429" y="4054041"/>
                  </a:lnTo>
                  <a:lnTo>
                    <a:pt x="275492" y="4013452"/>
                  </a:lnTo>
                  <a:lnTo>
                    <a:pt x="256195" y="3972498"/>
                  </a:lnTo>
                  <a:lnTo>
                    <a:pt x="237543" y="3931185"/>
                  </a:lnTo>
                  <a:lnTo>
                    <a:pt x="219542" y="3889520"/>
                  </a:lnTo>
                  <a:lnTo>
                    <a:pt x="202201" y="3847508"/>
                  </a:lnTo>
                  <a:lnTo>
                    <a:pt x="185524" y="3805157"/>
                  </a:lnTo>
                  <a:lnTo>
                    <a:pt x="169519" y="3762473"/>
                  </a:lnTo>
                  <a:lnTo>
                    <a:pt x="154191" y="3719462"/>
                  </a:lnTo>
                  <a:lnTo>
                    <a:pt x="139548" y="3676132"/>
                  </a:lnTo>
                  <a:lnTo>
                    <a:pt x="125596" y="3632488"/>
                  </a:lnTo>
                  <a:lnTo>
                    <a:pt x="112341" y="3588537"/>
                  </a:lnTo>
                  <a:lnTo>
                    <a:pt x="99790" y="3544285"/>
                  </a:lnTo>
                  <a:lnTo>
                    <a:pt x="87950" y="3499740"/>
                  </a:lnTo>
                  <a:lnTo>
                    <a:pt x="76826" y="3454907"/>
                  </a:lnTo>
                  <a:lnTo>
                    <a:pt x="66425" y="3409792"/>
                  </a:lnTo>
                  <a:lnTo>
                    <a:pt x="56755" y="3364404"/>
                  </a:lnTo>
                  <a:lnTo>
                    <a:pt x="47821" y="3318747"/>
                  </a:lnTo>
                  <a:lnTo>
                    <a:pt x="39629" y="3272829"/>
                  </a:lnTo>
                  <a:lnTo>
                    <a:pt x="32187" y="3226655"/>
                  </a:lnTo>
                  <a:lnTo>
                    <a:pt x="25501" y="3180233"/>
                  </a:lnTo>
                  <a:lnTo>
                    <a:pt x="19577" y="3133569"/>
                  </a:lnTo>
                  <a:lnTo>
                    <a:pt x="14422" y="3086669"/>
                  </a:lnTo>
                  <a:lnTo>
                    <a:pt x="10042" y="3039540"/>
                  </a:lnTo>
                  <a:lnTo>
                    <a:pt x="6444" y="2992189"/>
                  </a:lnTo>
                  <a:lnTo>
                    <a:pt x="3634" y="2944621"/>
                  </a:lnTo>
                  <a:lnTo>
                    <a:pt x="1619" y="2896844"/>
                  </a:lnTo>
                  <a:lnTo>
                    <a:pt x="406" y="2848864"/>
                  </a:lnTo>
                  <a:lnTo>
                    <a:pt x="0" y="2800687"/>
                  </a:lnTo>
                  <a:lnTo>
                    <a:pt x="406" y="2752508"/>
                  </a:lnTo>
                  <a:lnTo>
                    <a:pt x="1619" y="2704526"/>
                  </a:lnTo>
                  <a:lnTo>
                    <a:pt x="3634" y="2656747"/>
                  </a:lnTo>
                  <a:lnTo>
                    <a:pt x="6444" y="2609178"/>
                  </a:lnTo>
                  <a:lnTo>
                    <a:pt x="10042" y="2561825"/>
                  </a:lnTo>
                  <a:lnTo>
                    <a:pt x="14422" y="2514694"/>
                  </a:lnTo>
                  <a:lnTo>
                    <a:pt x="19577" y="2467793"/>
                  </a:lnTo>
                  <a:lnTo>
                    <a:pt x="25501" y="2421128"/>
                  </a:lnTo>
                  <a:lnTo>
                    <a:pt x="32187" y="2374704"/>
                  </a:lnTo>
                  <a:lnTo>
                    <a:pt x="39629" y="2328529"/>
                  </a:lnTo>
                  <a:lnTo>
                    <a:pt x="47821" y="2282610"/>
                  </a:lnTo>
                  <a:lnTo>
                    <a:pt x="56755" y="2236952"/>
                  </a:lnTo>
                  <a:lnTo>
                    <a:pt x="66425" y="2191562"/>
                  </a:lnTo>
                  <a:lnTo>
                    <a:pt x="76826" y="2146446"/>
                  </a:lnTo>
                  <a:lnTo>
                    <a:pt x="87950" y="2101612"/>
                  </a:lnTo>
                  <a:lnTo>
                    <a:pt x="99790" y="2057065"/>
                  </a:lnTo>
                  <a:lnTo>
                    <a:pt x="112341" y="2012813"/>
                  </a:lnTo>
                  <a:lnTo>
                    <a:pt x="125596" y="1968861"/>
                  </a:lnTo>
                  <a:lnTo>
                    <a:pt x="139548" y="1925216"/>
                  </a:lnTo>
                  <a:lnTo>
                    <a:pt x="154191" y="1881884"/>
                  </a:lnTo>
                  <a:lnTo>
                    <a:pt x="169519" y="1838873"/>
                  </a:lnTo>
                  <a:lnTo>
                    <a:pt x="185524" y="1796188"/>
                  </a:lnTo>
                  <a:lnTo>
                    <a:pt x="202201" y="1753836"/>
                  </a:lnTo>
                  <a:lnTo>
                    <a:pt x="219542" y="1711824"/>
                  </a:lnTo>
                  <a:lnTo>
                    <a:pt x="237543" y="1670158"/>
                  </a:lnTo>
                  <a:lnTo>
                    <a:pt x="256195" y="1628844"/>
                  </a:lnTo>
                  <a:lnTo>
                    <a:pt x="275492" y="1587889"/>
                  </a:lnTo>
                  <a:lnTo>
                    <a:pt x="295429" y="1547300"/>
                  </a:lnTo>
                  <a:lnTo>
                    <a:pt x="315997" y="1507082"/>
                  </a:lnTo>
                  <a:lnTo>
                    <a:pt x="337192" y="1467243"/>
                  </a:lnTo>
                  <a:lnTo>
                    <a:pt x="359007" y="1427789"/>
                  </a:lnTo>
                  <a:lnTo>
                    <a:pt x="381434" y="1388727"/>
                  </a:lnTo>
                  <a:lnTo>
                    <a:pt x="404468" y="1350062"/>
                  </a:lnTo>
                  <a:lnTo>
                    <a:pt x="428102" y="1311802"/>
                  </a:lnTo>
                  <a:lnTo>
                    <a:pt x="452329" y="1273953"/>
                  </a:lnTo>
                  <a:lnTo>
                    <a:pt x="477143" y="1236521"/>
                  </a:lnTo>
                  <a:lnTo>
                    <a:pt x="502538" y="1199513"/>
                  </a:lnTo>
                  <a:lnTo>
                    <a:pt x="528507" y="1162936"/>
                  </a:lnTo>
                  <a:lnTo>
                    <a:pt x="555044" y="1126795"/>
                  </a:lnTo>
                  <a:lnTo>
                    <a:pt x="582141" y="1091098"/>
                  </a:lnTo>
                  <a:lnTo>
                    <a:pt x="609793" y="1055851"/>
                  </a:lnTo>
                  <a:lnTo>
                    <a:pt x="637993" y="1021060"/>
                  </a:lnTo>
                  <a:lnTo>
                    <a:pt x="666735" y="986732"/>
                  </a:lnTo>
                  <a:lnTo>
                    <a:pt x="696012" y="952873"/>
                  </a:lnTo>
                  <a:lnTo>
                    <a:pt x="725817" y="919490"/>
                  </a:lnTo>
                  <a:lnTo>
                    <a:pt x="756144" y="886589"/>
                  </a:lnTo>
                  <a:lnTo>
                    <a:pt x="786987" y="854178"/>
                  </a:lnTo>
                  <a:lnTo>
                    <a:pt x="818339" y="822261"/>
                  </a:lnTo>
                  <a:lnTo>
                    <a:pt x="850194" y="790846"/>
                  </a:lnTo>
                  <a:lnTo>
                    <a:pt x="882545" y="759940"/>
                  </a:lnTo>
                  <a:lnTo>
                    <a:pt x="915386" y="729549"/>
                  </a:lnTo>
                  <a:lnTo>
                    <a:pt x="948709" y="699678"/>
                  </a:lnTo>
                  <a:lnTo>
                    <a:pt x="982509" y="670336"/>
                  </a:lnTo>
                  <a:lnTo>
                    <a:pt x="1016780" y="641528"/>
                  </a:lnTo>
                  <a:lnTo>
                    <a:pt x="1051514" y="613260"/>
                  </a:lnTo>
                  <a:lnTo>
                    <a:pt x="1086705" y="585540"/>
                  </a:lnTo>
                  <a:lnTo>
                    <a:pt x="1122347" y="558373"/>
                  </a:lnTo>
                  <a:lnTo>
                    <a:pt x="1158433" y="531767"/>
                  </a:lnTo>
                  <a:lnTo>
                    <a:pt x="1194957" y="505728"/>
                  </a:lnTo>
                  <a:lnTo>
                    <a:pt x="1231912" y="480261"/>
                  </a:lnTo>
                  <a:lnTo>
                    <a:pt x="1269292" y="455375"/>
                  </a:lnTo>
                  <a:lnTo>
                    <a:pt x="1307090" y="431074"/>
                  </a:lnTo>
                  <a:lnTo>
                    <a:pt x="1345300" y="407367"/>
                  </a:lnTo>
                  <a:lnTo>
                    <a:pt x="1383914" y="384258"/>
                  </a:lnTo>
                  <a:lnTo>
                    <a:pt x="1422928" y="361755"/>
                  </a:lnTo>
                  <a:lnTo>
                    <a:pt x="1462334" y="339864"/>
                  </a:lnTo>
                  <a:lnTo>
                    <a:pt x="1502126" y="318592"/>
                  </a:lnTo>
                  <a:lnTo>
                    <a:pt x="1542297" y="297945"/>
                  </a:lnTo>
                  <a:lnTo>
                    <a:pt x="1582840" y="277930"/>
                  </a:lnTo>
                  <a:lnTo>
                    <a:pt x="1623750" y="258553"/>
                  </a:lnTo>
                  <a:lnTo>
                    <a:pt x="1665020" y="239821"/>
                  </a:lnTo>
                  <a:lnTo>
                    <a:pt x="1706643" y="221739"/>
                  </a:lnTo>
                  <a:lnTo>
                    <a:pt x="1748613" y="204315"/>
                  </a:lnTo>
                  <a:lnTo>
                    <a:pt x="1790923" y="187556"/>
                  </a:lnTo>
                  <a:lnTo>
                    <a:pt x="1833567" y="171467"/>
                  </a:lnTo>
                  <a:lnTo>
                    <a:pt x="1876538" y="156055"/>
                  </a:lnTo>
                  <a:lnTo>
                    <a:pt x="1919831" y="141326"/>
                  </a:lnTo>
                  <a:lnTo>
                    <a:pt x="1963437" y="127288"/>
                  </a:lnTo>
                  <a:lnTo>
                    <a:pt x="2007351" y="113946"/>
                  </a:lnTo>
                  <a:lnTo>
                    <a:pt x="2051567" y="101307"/>
                  </a:lnTo>
                  <a:lnTo>
                    <a:pt x="2096078" y="89378"/>
                  </a:lnTo>
                  <a:lnTo>
                    <a:pt x="2140877" y="78165"/>
                  </a:lnTo>
                  <a:lnTo>
                    <a:pt x="2185958" y="67674"/>
                  </a:lnTo>
                  <a:lnTo>
                    <a:pt x="2231314" y="57913"/>
                  </a:lnTo>
                  <a:lnTo>
                    <a:pt x="2276939" y="48887"/>
                  </a:lnTo>
                  <a:lnTo>
                    <a:pt x="2322826" y="40603"/>
                  </a:lnTo>
                  <a:lnTo>
                    <a:pt x="2368970" y="33067"/>
                  </a:lnTo>
                  <a:lnTo>
                    <a:pt x="2415363" y="26286"/>
                  </a:lnTo>
                  <a:lnTo>
                    <a:pt x="2461999" y="20267"/>
                  </a:lnTo>
                  <a:lnTo>
                    <a:pt x="2508871" y="15016"/>
                  </a:lnTo>
                  <a:lnTo>
                    <a:pt x="2555973" y="10539"/>
                  </a:lnTo>
                  <a:lnTo>
                    <a:pt x="2603299" y="6843"/>
                  </a:lnTo>
                  <a:lnTo>
                    <a:pt x="2650841" y="3935"/>
                  </a:lnTo>
                  <a:lnTo>
                    <a:pt x="2698594" y="1821"/>
                  </a:lnTo>
                  <a:lnTo>
                    <a:pt x="2746551" y="507"/>
                  </a:lnTo>
                  <a:lnTo>
                    <a:pt x="2794706" y="0"/>
                  </a:lnTo>
                  <a:lnTo>
                    <a:pt x="2794706" y="5601317"/>
                  </a:lnTo>
                  <a:close/>
                </a:path>
              </a:pathLst>
            </a:custGeom>
            <a:solidFill>
              <a:srgbClr val="642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00207" y="1741567"/>
              <a:ext cx="2847975" cy="5691505"/>
            </a:xfrm>
            <a:custGeom>
              <a:avLst/>
              <a:gdLst/>
              <a:ahLst/>
              <a:cxnLst/>
              <a:rect l="l" t="t" r="r" b="b"/>
              <a:pathLst>
                <a:path w="2847975" h="5691505">
                  <a:moveTo>
                    <a:pt x="0" y="2891645"/>
                  </a:moveTo>
                  <a:lnTo>
                    <a:pt x="0" y="2794535"/>
                  </a:lnTo>
                  <a:lnTo>
                    <a:pt x="3224" y="2698032"/>
                  </a:lnTo>
                  <a:lnTo>
                    <a:pt x="9622" y="2602378"/>
                  </a:lnTo>
                  <a:lnTo>
                    <a:pt x="19145" y="2507624"/>
                  </a:lnTo>
                  <a:lnTo>
                    <a:pt x="31739" y="2413821"/>
                  </a:lnTo>
                  <a:lnTo>
                    <a:pt x="47354" y="2321020"/>
                  </a:lnTo>
                  <a:lnTo>
                    <a:pt x="65938" y="2229272"/>
                  </a:lnTo>
                  <a:lnTo>
                    <a:pt x="87441" y="2138628"/>
                  </a:lnTo>
                  <a:lnTo>
                    <a:pt x="111809" y="2049138"/>
                  </a:lnTo>
                  <a:lnTo>
                    <a:pt x="138994" y="1960853"/>
                  </a:lnTo>
                  <a:lnTo>
                    <a:pt x="168942" y="1873824"/>
                  </a:lnTo>
                  <a:lnTo>
                    <a:pt x="201602" y="1788103"/>
                  </a:lnTo>
                  <a:lnTo>
                    <a:pt x="236924" y="1703739"/>
                  </a:lnTo>
                  <a:lnTo>
                    <a:pt x="274856" y="1620784"/>
                  </a:lnTo>
                  <a:lnTo>
                    <a:pt x="315346" y="1539289"/>
                  </a:lnTo>
                  <a:lnTo>
                    <a:pt x="358343" y="1459304"/>
                  </a:lnTo>
                  <a:lnTo>
                    <a:pt x="403796" y="1380881"/>
                  </a:lnTo>
                  <a:lnTo>
                    <a:pt x="451653" y="1304069"/>
                  </a:lnTo>
                  <a:lnTo>
                    <a:pt x="501864" y="1228921"/>
                  </a:lnTo>
                  <a:lnTo>
                    <a:pt x="554376" y="1155486"/>
                  </a:lnTo>
                  <a:lnTo>
                    <a:pt x="609138" y="1083816"/>
                  </a:lnTo>
                  <a:lnTo>
                    <a:pt x="666099" y="1013962"/>
                  </a:lnTo>
                  <a:lnTo>
                    <a:pt x="725208" y="945974"/>
                  </a:lnTo>
                  <a:lnTo>
                    <a:pt x="786413" y="879903"/>
                  </a:lnTo>
                  <a:lnTo>
                    <a:pt x="849662" y="815801"/>
                  </a:lnTo>
                  <a:lnTo>
                    <a:pt x="914906" y="753717"/>
                  </a:lnTo>
                  <a:lnTo>
                    <a:pt x="982091" y="693704"/>
                  </a:lnTo>
                  <a:lnTo>
                    <a:pt x="1051167" y="635811"/>
                  </a:lnTo>
                  <a:lnTo>
                    <a:pt x="1122083" y="580089"/>
                  </a:lnTo>
                  <a:lnTo>
                    <a:pt x="1194786" y="526590"/>
                  </a:lnTo>
                  <a:lnTo>
                    <a:pt x="1269226" y="475365"/>
                  </a:lnTo>
                  <a:lnTo>
                    <a:pt x="1345352" y="426463"/>
                  </a:lnTo>
                  <a:lnTo>
                    <a:pt x="1423111" y="379936"/>
                  </a:lnTo>
                  <a:lnTo>
                    <a:pt x="1502453" y="335835"/>
                  </a:lnTo>
                  <a:lnTo>
                    <a:pt x="1583327" y="294211"/>
                  </a:lnTo>
                  <a:lnTo>
                    <a:pt x="1665680" y="255114"/>
                  </a:lnTo>
                  <a:lnTo>
                    <a:pt x="1749461" y="218596"/>
                  </a:lnTo>
                  <a:lnTo>
                    <a:pt x="1834620" y="184707"/>
                  </a:lnTo>
                  <a:lnTo>
                    <a:pt x="1921105" y="153498"/>
                  </a:lnTo>
                  <a:lnTo>
                    <a:pt x="2008864" y="125020"/>
                  </a:lnTo>
                  <a:lnTo>
                    <a:pt x="2097846" y="99323"/>
                  </a:lnTo>
                  <a:lnTo>
                    <a:pt x="2187999" y="76460"/>
                  </a:lnTo>
                  <a:lnTo>
                    <a:pt x="2279274" y="56479"/>
                  </a:lnTo>
                  <a:lnTo>
                    <a:pt x="2371617" y="39433"/>
                  </a:lnTo>
                  <a:lnTo>
                    <a:pt x="2464977" y="25373"/>
                  </a:lnTo>
                  <a:lnTo>
                    <a:pt x="2559304" y="14348"/>
                  </a:lnTo>
                  <a:lnTo>
                    <a:pt x="2654546" y="6411"/>
                  </a:lnTo>
                  <a:lnTo>
                    <a:pt x="2750651" y="1611"/>
                  </a:lnTo>
                  <a:lnTo>
                    <a:pt x="2847569" y="0"/>
                  </a:lnTo>
                  <a:lnTo>
                    <a:pt x="2847569" y="5690990"/>
                  </a:lnTo>
                  <a:lnTo>
                    <a:pt x="2750651" y="5689372"/>
                  </a:lnTo>
                  <a:lnTo>
                    <a:pt x="2654546" y="5684555"/>
                  </a:lnTo>
                  <a:lnTo>
                    <a:pt x="2559304" y="5676588"/>
                  </a:lnTo>
                  <a:lnTo>
                    <a:pt x="2464977" y="5665524"/>
                  </a:lnTo>
                  <a:lnTo>
                    <a:pt x="2371617" y="5651413"/>
                  </a:lnTo>
                  <a:lnTo>
                    <a:pt x="2279274" y="5634307"/>
                  </a:lnTo>
                  <a:lnTo>
                    <a:pt x="2187999" y="5614258"/>
                  </a:lnTo>
                  <a:lnTo>
                    <a:pt x="2097846" y="5591317"/>
                  </a:lnTo>
                  <a:lnTo>
                    <a:pt x="2008864" y="5565534"/>
                  </a:lnTo>
                  <a:lnTo>
                    <a:pt x="1921105" y="5536962"/>
                  </a:lnTo>
                  <a:lnTo>
                    <a:pt x="1834620" y="5505652"/>
                  </a:lnTo>
                  <a:lnTo>
                    <a:pt x="1749461" y="5471656"/>
                  </a:lnTo>
                  <a:lnTo>
                    <a:pt x="1665680" y="5435023"/>
                  </a:lnTo>
                  <a:lnTo>
                    <a:pt x="1583327" y="5395807"/>
                  </a:lnTo>
                  <a:lnTo>
                    <a:pt x="1502453" y="5354058"/>
                  </a:lnTo>
                  <a:lnTo>
                    <a:pt x="1423111" y="5309828"/>
                  </a:lnTo>
                  <a:lnTo>
                    <a:pt x="1345352" y="5263168"/>
                  </a:lnTo>
                  <a:lnTo>
                    <a:pt x="1269226" y="5214129"/>
                  </a:lnTo>
                  <a:lnTo>
                    <a:pt x="1194786" y="5162762"/>
                  </a:lnTo>
                  <a:lnTo>
                    <a:pt x="1122083" y="5109120"/>
                  </a:lnTo>
                  <a:lnTo>
                    <a:pt x="1051167" y="5053254"/>
                  </a:lnTo>
                  <a:lnTo>
                    <a:pt x="982091" y="4995214"/>
                  </a:lnTo>
                  <a:lnTo>
                    <a:pt x="914906" y="4935052"/>
                  </a:lnTo>
                  <a:lnTo>
                    <a:pt x="849662" y="4872820"/>
                  </a:lnTo>
                  <a:lnTo>
                    <a:pt x="786413" y="4808569"/>
                  </a:lnTo>
                  <a:lnTo>
                    <a:pt x="725208" y="4742350"/>
                  </a:lnTo>
                  <a:lnTo>
                    <a:pt x="666099" y="4674214"/>
                  </a:lnTo>
                  <a:lnTo>
                    <a:pt x="609138" y="4604214"/>
                  </a:lnTo>
                  <a:lnTo>
                    <a:pt x="554376" y="4532400"/>
                  </a:lnTo>
                  <a:lnTo>
                    <a:pt x="501864" y="4458824"/>
                  </a:lnTo>
                  <a:lnTo>
                    <a:pt x="451653" y="4383536"/>
                  </a:lnTo>
                  <a:lnTo>
                    <a:pt x="403796" y="4306589"/>
                  </a:lnTo>
                  <a:lnTo>
                    <a:pt x="358343" y="4228034"/>
                  </a:lnTo>
                  <a:lnTo>
                    <a:pt x="315346" y="4147922"/>
                  </a:lnTo>
                  <a:lnTo>
                    <a:pt x="274856" y="4066305"/>
                  </a:lnTo>
                  <a:lnTo>
                    <a:pt x="236924" y="3983233"/>
                  </a:lnTo>
                  <a:lnTo>
                    <a:pt x="201602" y="3898759"/>
                  </a:lnTo>
                  <a:lnTo>
                    <a:pt x="168942" y="3812933"/>
                  </a:lnTo>
                  <a:lnTo>
                    <a:pt x="138994" y="3725807"/>
                  </a:lnTo>
                  <a:lnTo>
                    <a:pt x="111809" y="3637432"/>
                  </a:lnTo>
                  <a:lnTo>
                    <a:pt x="87441" y="3547860"/>
                  </a:lnTo>
                  <a:lnTo>
                    <a:pt x="65938" y="3457142"/>
                  </a:lnTo>
                  <a:lnTo>
                    <a:pt x="47354" y="3365330"/>
                  </a:lnTo>
                  <a:lnTo>
                    <a:pt x="31739" y="3272474"/>
                  </a:lnTo>
                  <a:lnTo>
                    <a:pt x="19145" y="3178626"/>
                  </a:lnTo>
                  <a:lnTo>
                    <a:pt x="9622" y="3083838"/>
                  </a:lnTo>
                  <a:lnTo>
                    <a:pt x="3224" y="2988160"/>
                  </a:lnTo>
                  <a:lnTo>
                    <a:pt x="0" y="2891645"/>
                  </a:lnTo>
                  <a:close/>
                </a:path>
              </a:pathLst>
            </a:custGeom>
            <a:solidFill>
              <a:srgbClr val="009D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98604" y="7437697"/>
              <a:ext cx="2849880" cy="2849880"/>
            </a:xfrm>
            <a:custGeom>
              <a:avLst/>
              <a:gdLst/>
              <a:ahLst/>
              <a:cxnLst/>
              <a:rect l="l" t="t" r="r" b="b"/>
              <a:pathLst>
                <a:path w="2849879" h="2849879">
                  <a:moveTo>
                    <a:pt x="2849302" y="2849301"/>
                  </a:moveTo>
                  <a:lnTo>
                    <a:pt x="0" y="2849301"/>
                  </a:lnTo>
                  <a:lnTo>
                    <a:pt x="0" y="0"/>
                  </a:lnTo>
                  <a:lnTo>
                    <a:pt x="2849302" y="0"/>
                  </a:lnTo>
                  <a:lnTo>
                    <a:pt x="2849302" y="2849301"/>
                  </a:lnTo>
                  <a:close/>
                </a:path>
              </a:pathLst>
            </a:custGeom>
            <a:solidFill>
              <a:srgbClr val="642E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898354" y="817130"/>
            <a:ext cx="361315" cy="156845"/>
          </a:xfrm>
          <a:custGeom>
            <a:avLst/>
            <a:gdLst/>
            <a:ahLst/>
            <a:cxnLst/>
            <a:rect l="l" t="t" r="r" b="b"/>
            <a:pathLst>
              <a:path w="361315" h="156844">
                <a:moveTo>
                  <a:pt x="360946" y="78232"/>
                </a:moveTo>
                <a:lnTo>
                  <a:pt x="244983" y="0"/>
                </a:lnTo>
                <a:lnTo>
                  <a:pt x="244983" y="66433"/>
                </a:lnTo>
                <a:lnTo>
                  <a:pt x="0" y="66433"/>
                </a:lnTo>
                <a:lnTo>
                  <a:pt x="0" y="90017"/>
                </a:lnTo>
                <a:lnTo>
                  <a:pt x="244983" y="90017"/>
                </a:lnTo>
                <a:lnTo>
                  <a:pt x="244983" y="156451"/>
                </a:lnTo>
                <a:lnTo>
                  <a:pt x="360946" y="78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46105" y="4092016"/>
            <a:ext cx="24307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25" b="1" i="0">
                <a:latin typeface="Microsoft YaHei"/>
                <a:cs typeface="Microsoft YaHei"/>
              </a:rPr>
              <a:t>Цель</a:t>
            </a:r>
            <a:endParaRPr sz="72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46105" y="5602334"/>
            <a:ext cx="4819015" cy="204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1394"/>
                </a:solidFill>
                <a:latin typeface="Arial"/>
                <a:cs typeface="Arial"/>
              </a:rPr>
              <a:t>Ч</a:t>
            </a:r>
            <a:r>
              <a:rPr dirty="0" sz="3200" spc="114" b="1">
                <a:solidFill>
                  <a:srgbClr val="FF1394"/>
                </a:solidFill>
                <a:latin typeface="Arial"/>
                <a:cs typeface="Arial"/>
              </a:rPr>
              <a:t>т</a:t>
            </a:r>
            <a:r>
              <a:rPr dirty="0" sz="3200" spc="25" b="1">
                <a:solidFill>
                  <a:srgbClr val="FF1394"/>
                </a:solidFill>
                <a:latin typeface="Arial"/>
                <a:cs typeface="Arial"/>
              </a:rPr>
              <a:t>о</a:t>
            </a:r>
            <a:r>
              <a:rPr dirty="0" sz="3200" spc="-430" b="1">
                <a:solidFill>
                  <a:srgbClr val="FF1394"/>
                </a:solidFill>
                <a:latin typeface="Arial"/>
                <a:cs typeface="Arial"/>
              </a:rPr>
              <a:t> </a:t>
            </a:r>
            <a:r>
              <a:rPr dirty="0" sz="3200" spc="245" b="1">
                <a:solidFill>
                  <a:srgbClr val="FF1394"/>
                </a:solidFill>
                <a:latin typeface="Arial"/>
                <a:cs typeface="Arial"/>
              </a:rPr>
              <a:t>м</a:t>
            </a:r>
            <a:r>
              <a:rPr dirty="0" sz="3200" spc="-15" b="1">
                <a:solidFill>
                  <a:srgbClr val="FF1394"/>
                </a:solidFill>
                <a:latin typeface="Arial"/>
                <a:cs typeface="Arial"/>
              </a:rPr>
              <a:t>ы</a:t>
            </a:r>
            <a:r>
              <a:rPr dirty="0" sz="3200" spc="-430" b="1">
                <a:solidFill>
                  <a:srgbClr val="FF1394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FF1394"/>
                </a:solidFill>
                <a:latin typeface="Arial"/>
                <a:cs typeface="Arial"/>
              </a:rPr>
              <a:t>х</a:t>
            </a:r>
            <a:r>
              <a:rPr dirty="0" sz="3200" spc="-60" b="1">
                <a:solidFill>
                  <a:srgbClr val="FF1394"/>
                </a:solidFill>
                <a:latin typeface="Arial"/>
                <a:cs typeface="Arial"/>
              </a:rPr>
              <a:t>о</a:t>
            </a:r>
            <a:r>
              <a:rPr dirty="0" sz="3200" spc="114" b="1">
                <a:solidFill>
                  <a:srgbClr val="FF1394"/>
                </a:solidFill>
                <a:latin typeface="Arial"/>
                <a:cs typeface="Arial"/>
              </a:rPr>
              <a:t>т</a:t>
            </a:r>
            <a:r>
              <a:rPr dirty="0" sz="3200" spc="25" b="1">
                <a:solidFill>
                  <a:srgbClr val="FF1394"/>
                </a:solidFill>
                <a:latin typeface="Arial"/>
                <a:cs typeface="Arial"/>
              </a:rPr>
              <a:t>е</a:t>
            </a:r>
            <a:r>
              <a:rPr dirty="0" sz="3200" spc="-55" b="1">
                <a:solidFill>
                  <a:srgbClr val="FF1394"/>
                </a:solidFill>
                <a:latin typeface="Arial"/>
                <a:cs typeface="Arial"/>
              </a:rPr>
              <a:t>л</a:t>
            </a:r>
            <a:r>
              <a:rPr dirty="0" sz="3200" spc="250" b="1">
                <a:solidFill>
                  <a:srgbClr val="FF1394"/>
                </a:solidFill>
                <a:latin typeface="Arial"/>
                <a:cs typeface="Arial"/>
              </a:rPr>
              <a:t>и</a:t>
            </a:r>
            <a:r>
              <a:rPr dirty="0" sz="3200" spc="-60" b="1">
                <a:solidFill>
                  <a:srgbClr val="FF1394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23400"/>
              </a:lnSpc>
              <a:spcBef>
                <a:spcPts val="2770"/>
              </a:spcBef>
            </a:pPr>
            <a:r>
              <a:rPr dirty="0" sz="2100" spc="-15">
                <a:latin typeface="Lucida Sans Unicode"/>
                <a:cs typeface="Lucida Sans Unicode"/>
              </a:rPr>
              <a:t>П</a:t>
            </a:r>
            <a:r>
              <a:rPr dirty="0" sz="2100" spc="-40">
                <a:latin typeface="Lucida Sans Unicode"/>
                <a:cs typeface="Lucida Sans Unicode"/>
              </a:rPr>
              <a:t>р</a:t>
            </a:r>
            <a:r>
              <a:rPr dirty="0" sz="2100" spc="25">
                <a:latin typeface="Lucida Sans Unicode"/>
                <a:cs typeface="Lucida Sans Unicode"/>
              </a:rPr>
              <a:t>и</a:t>
            </a:r>
            <a:r>
              <a:rPr dirty="0" sz="2100" spc="-25">
                <a:latin typeface="Lucida Sans Unicode"/>
                <a:cs typeface="Lucida Sans Unicode"/>
              </a:rPr>
              <a:t>л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40">
                <a:latin typeface="Lucida Sans Unicode"/>
                <a:cs typeface="Lucida Sans Unicode"/>
              </a:rPr>
              <a:t>ж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25">
                <a:latin typeface="Lucida Sans Unicode"/>
                <a:cs typeface="Lucida Sans Unicode"/>
              </a:rPr>
              <a:t>и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200">
                <a:latin typeface="Lucida Sans Unicode"/>
                <a:cs typeface="Lucida Sans Unicode"/>
              </a:rPr>
              <a:t>д</a:t>
            </a:r>
            <a:r>
              <a:rPr dirty="0" sz="2100" spc="-25">
                <a:latin typeface="Lucida Sans Unicode"/>
                <a:cs typeface="Lucida Sans Unicode"/>
              </a:rPr>
              <a:t>л</a:t>
            </a:r>
            <a:r>
              <a:rPr dirty="0" sz="2100" spc="100">
                <a:latin typeface="Lucida Sans Unicode"/>
                <a:cs typeface="Lucida Sans Unicode"/>
              </a:rPr>
              <a:t>я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40">
                <a:latin typeface="Lucida Sans Unicode"/>
                <a:cs typeface="Lucida Sans Unicode"/>
              </a:rPr>
              <a:t>у</a:t>
            </a:r>
            <a:r>
              <a:rPr dirty="0" sz="2100" spc="-15">
                <a:latin typeface="Lucida Sans Unicode"/>
                <a:cs typeface="Lucida Sans Unicode"/>
              </a:rPr>
              <a:t>п</a:t>
            </a:r>
            <a:r>
              <a:rPr dirty="0" sz="2100" spc="-40">
                <a:latin typeface="Lucida Sans Unicode"/>
                <a:cs typeface="Lucida Sans Unicode"/>
              </a:rPr>
              <a:t>р</a:t>
            </a:r>
            <a:r>
              <a:rPr dirty="0" sz="2100" spc="10">
                <a:latin typeface="Lucida Sans Unicode"/>
                <a:cs typeface="Lucida Sans Unicode"/>
              </a:rPr>
              <a:t>а</a:t>
            </a:r>
            <a:r>
              <a:rPr dirty="0" sz="2100" spc="100">
                <a:latin typeface="Lucida Sans Unicode"/>
                <a:cs typeface="Lucida Sans Unicode"/>
              </a:rPr>
              <a:t>в</a:t>
            </a:r>
            <a:r>
              <a:rPr dirty="0" sz="2100" spc="-25">
                <a:latin typeface="Lucida Sans Unicode"/>
                <a:cs typeface="Lucida Sans Unicode"/>
              </a:rPr>
              <a:t>л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25">
                <a:latin typeface="Lucida Sans Unicode"/>
                <a:cs typeface="Lucida Sans Unicode"/>
              </a:rPr>
              <a:t>и</a:t>
            </a:r>
            <a:r>
              <a:rPr dirty="0" sz="2100" spc="100">
                <a:latin typeface="Lucida Sans Unicode"/>
                <a:cs typeface="Lucida Sans Unicode"/>
              </a:rPr>
              <a:t>я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40">
                <a:latin typeface="Lucida Sans Unicode"/>
                <a:cs typeface="Lucida Sans Unicode"/>
              </a:rPr>
              <a:t>у</a:t>
            </a:r>
            <a:r>
              <a:rPr dirty="0" sz="2100" spc="35">
                <a:latin typeface="Lucida Sans Unicode"/>
                <a:cs typeface="Lucida Sans Unicode"/>
              </a:rPr>
              <a:t>м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110">
                <a:latin typeface="Lucida Sans Unicode"/>
                <a:cs typeface="Lucida Sans Unicode"/>
              </a:rPr>
              <a:t>ы</a:t>
            </a:r>
            <a:r>
              <a:rPr dirty="0" sz="2100" spc="25">
                <a:latin typeface="Lucida Sans Unicode"/>
                <a:cs typeface="Lucida Sans Unicode"/>
              </a:rPr>
              <a:t>м  </a:t>
            </a:r>
            <a:r>
              <a:rPr dirty="0" sz="2100" spc="-200">
                <a:latin typeface="Lucida Sans Unicode"/>
                <a:cs typeface="Lucida Sans Unicode"/>
              </a:rPr>
              <a:t>д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35">
                <a:latin typeface="Lucida Sans Unicode"/>
                <a:cs typeface="Lucida Sans Unicode"/>
              </a:rPr>
              <a:t>м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-40">
                <a:latin typeface="Lucida Sans Unicode"/>
                <a:cs typeface="Lucida Sans Unicode"/>
              </a:rPr>
              <a:t>т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30">
                <a:latin typeface="Lucida Sans Unicode"/>
                <a:cs typeface="Lucida Sans Unicode"/>
              </a:rPr>
              <a:t>Я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-200">
                <a:latin typeface="Lucida Sans Unicode"/>
                <a:cs typeface="Lucida Sans Unicode"/>
              </a:rPr>
              <a:t>д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-25">
                <a:latin typeface="Lucida Sans Unicode"/>
                <a:cs typeface="Lucida Sans Unicode"/>
              </a:rPr>
              <a:t>к</a:t>
            </a:r>
            <a:r>
              <a:rPr dirty="0" sz="2100" spc="-75">
                <a:latin typeface="Lucida Sans Unicode"/>
                <a:cs typeface="Lucida Sans Unicode"/>
              </a:rPr>
              <a:t>с</a:t>
            </a:r>
            <a:r>
              <a:rPr dirty="0" sz="2100" spc="10">
                <a:latin typeface="Lucida Sans Unicode"/>
                <a:cs typeface="Lucida Sans Unicode"/>
              </a:rPr>
              <a:t>а</a:t>
            </a:r>
            <a:r>
              <a:rPr dirty="0" sz="2100" spc="-175">
                <a:latin typeface="Tahoma"/>
                <a:cs typeface="Tahoma"/>
              </a:rPr>
              <a:t>,</a:t>
            </a:r>
            <a:r>
              <a:rPr dirty="0" sz="2100" spc="-204">
                <a:latin typeface="Tahoma"/>
                <a:cs typeface="Tahoma"/>
              </a:rPr>
              <a:t> </a:t>
            </a:r>
            <a:r>
              <a:rPr dirty="0" sz="2100" spc="-25">
                <a:latin typeface="Lucida Sans Unicode"/>
                <a:cs typeface="Lucida Sans Unicode"/>
              </a:rPr>
              <a:t>к</a:t>
            </a:r>
            <a:r>
              <a:rPr dirty="0" sz="2100" spc="10">
                <a:latin typeface="Lucida Sans Unicode"/>
                <a:cs typeface="Lucida Sans Unicode"/>
              </a:rPr>
              <a:t>а</a:t>
            </a:r>
            <a:r>
              <a:rPr dirty="0" sz="2100" spc="-20">
                <a:latin typeface="Lucida Sans Unicode"/>
                <a:cs typeface="Lucida Sans Unicode"/>
              </a:rPr>
              <a:t>к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45">
                <a:latin typeface="Lucida Sans Unicode"/>
                <a:cs typeface="Lucida Sans Unicode"/>
              </a:rPr>
              <a:t>т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-25">
                <a:latin typeface="Lucida Sans Unicode"/>
                <a:cs typeface="Lucida Sans Unicode"/>
              </a:rPr>
              <a:t>л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-180">
                <a:latin typeface="Lucida Sans Unicode"/>
                <a:cs typeface="Lucida Sans Unicode"/>
              </a:rPr>
              <a:t>ф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-180">
                <a:latin typeface="Tahoma"/>
                <a:cs typeface="Tahoma"/>
              </a:rPr>
              <a:t>,  </a:t>
            </a:r>
            <a:r>
              <a:rPr dirty="0" sz="2100" spc="-45">
                <a:latin typeface="Lucida Sans Unicode"/>
                <a:cs typeface="Lucida Sans Unicode"/>
              </a:rPr>
              <a:t>т</a:t>
            </a:r>
            <a:r>
              <a:rPr dirty="0" sz="2100" spc="-25">
                <a:latin typeface="Lucida Sans Unicode"/>
                <a:cs typeface="Lucida Sans Unicode"/>
              </a:rPr>
              <a:t>о</a:t>
            </a:r>
            <a:r>
              <a:rPr dirty="0" sz="2100" spc="-25">
                <a:latin typeface="Lucida Sans Unicode"/>
                <a:cs typeface="Lucida Sans Unicode"/>
              </a:rPr>
              <a:t>л</a:t>
            </a:r>
            <a:r>
              <a:rPr dirty="0" sz="2100" spc="175">
                <a:latin typeface="Lucida Sans Unicode"/>
                <a:cs typeface="Lucida Sans Unicode"/>
              </a:rPr>
              <a:t>ь</a:t>
            </a:r>
            <a:r>
              <a:rPr dirty="0" sz="2100" spc="-25">
                <a:latin typeface="Lucida Sans Unicode"/>
                <a:cs typeface="Lucida Sans Unicode"/>
              </a:rPr>
              <a:t>к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15">
                <a:latin typeface="Lucida Sans Unicode"/>
                <a:cs typeface="Lucida Sans Unicode"/>
              </a:rPr>
              <a:t>н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25">
                <a:latin typeface="Lucida Sans Unicode"/>
                <a:cs typeface="Lucida Sans Unicode"/>
              </a:rPr>
              <a:t>ко</a:t>
            </a:r>
            <a:r>
              <a:rPr dirty="0" sz="2100" spc="35">
                <a:latin typeface="Lucida Sans Unicode"/>
                <a:cs typeface="Lucida Sans Unicode"/>
              </a:rPr>
              <a:t>м</a:t>
            </a:r>
            <a:r>
              <a:rPr dirty="0" sz="2100" spc="-15">
                <a:latin typeface="Lucida Sans Unicode"/>
                <a:cs typeface="Lucida Sans Unicode"/>
              </a:rPr>
              <a:t>п</a:t>
            </a:r>
            <a:r>
              <a:rPr dirty="0" sz="2100" spc="175">
                <a:latin typeface="Lucida Sans Unicode"/>
                <a:cs typeface="Lucida Sans Unicode"/>
              </a:rPr>
              <a:t>ь</a:t>
            </a:r>
            <a:r>
              <a:rPr dirty="0" sz="2100" spc="40">
                <a:latin typeface="Lucida Sans Unicode"/>
                <a:cs typeface="Lucida Sans Unicode"/>
              </a:rPr>
              <a:t>ю</a:t>
            </a:r>
            <a:r>
              <a:rPr dirty="0" sz="2100" spc="-45">
                <a:latin typeface="Lucida Sans Unicode"/>
                <a:cs typeface="Lucida Sans Unicode"/>
              </a:rPr>
              <a:t>т</a:t>
            </a:r>
            <a:r>
              <a:rPr dirty="0" sz="2100" spc="5">
                <a:latin typeface="Lucida Sans Unicode"/>
                <a:cs typeface="Lucida Sans Unicode"/>
              </a:rPr>
              <a:t>е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837" y="339584"/>
            <a:ext cx="684943" cy="856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498802"/>
            <a:ext cx="684530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55" b="1" i="0">
                <a:latin typeface="Arial"/>
                <a:cs typeface="Arial"/>
              </a:rPr>
              <a:t>Ч</a:t>
            </a:r>
            <a:r>
              <a:rPr dirty="0" sz="6400" spc="395" b="1" i="0">
                <a:latin typeface="Arial"/>
                <a:cs typeface="Arial"/>
              </a:rPr>
              <a:t>т</a:t>
            </a:r>
            <a:r>
              <a:rPr dirty="0" sz="6400" spc="50" b="1" i="0">
                <a:latin typeface="Arial"/>
                <a:cs typeface="Arial"/>
              </a:rPr>
              <a:t>о</a:t>
            </a:r>
            <a:r>
              <a:rPr dirty="0" sz="6400" spc="-655" b="1" i="0">
                <a:latin typeface="Arial"/>
                <a:cs typeface="Arial"/>
              </a:rPr>
              <a:t> </a:t>
            </a:r>
            <a:r>
              <a:rPr dirty="0" sz="6400" spc="75" b="1" i="0">
                <a:latin typeface="Arial"/>
                <a:cs typeface="Arial"/>
              </a:rPr>
              <a:t>у</a:t>
            </a:r>
            <a:r>
              <a:rPr dirty="0" sz="6400" spc="1040" b="1" i="0">
                <a:latin typeface="Arial"/>
                <a:cs typeface="Arial"/>
              </a:rPr>
              <a:t>ж</a:t>
            </a:r>
            <a:r>
              <a:rPr dirty="0" sz="6400" spc="220" b="1" i="0">
                <a:latin typeface="Arial"/>
                <a:cs typeface="Arial"/>
              </a:rPr>
              <a:t>е</a:t>
            </a:r>
            <a:r>
              <a:rPr dirty="0" sz="6400" spc="-655" b="1" i="0">
                <a:latin typeface="Arial"/>
                <a:cs typeface="Arial"/>
              </a:rPr>
              <a:t> </a:t>
            </a:r>
            <a:r>
              <a:rPr dirty="0" sz="6400" spc="385" b="1" i="0">
                <a:latin typeface="Arial"/>
                <a:cs typeface="Arial"/>
              </a:rPr>
              <a:t>г</a:t>
            </a:r>
            <a:r>
              <a:rPr dirty="0" sz="6400" spc="45" b="1" i="0">
                <a:latin typeface="Arial"/>
                <a:cs typeface="Arial"/>
              </a:rPr>
              <a:t>о</a:t>
            </a:r>
            <a:r>
              <a:rPr dirty="0" sz="6400" spc="395" b="1" i="0">
                <a:latin typeface="Arial"/>
                <a:cs typeface="Arial"/>
              </a:rPr>
              <a:t>т</a:t>
            </a:r>
            <a:r>
              <a:rPr dirty="0" sz="6400" spc="45" b="1" i="0">
                <a:latin typeface="Arial"/>
                <a:cs typeface="Arial"/>
              </a:rPr>
              <a:t>о</a:t>
            </a:r>
            <a:r>
              <a:rPr dirty="0" sz="6400" spc="85" b="1" i="0">
                <a:latin typeface="Arial"/>
                <a:cs typeface="Arial"/>
              </a:rPr>
              <a:t>в</a:t>
            </a:r>
            <a:r>
              <a:rPr dirty="0" sz="6400" spc="45" b="1" i="0">
                <a:latin typeface="Arial"/>
                <a:cs typeface="Arial"/>
              </a:rPr>
              <a:t>о</a:t>
            </a:r>
            <a:r>
              <a:rPr dirty="0" sz="6400" spc="140" b="1" i="0">
                <a:latin typeface="Tahoma"/>
                <a:cs typeface="Tahoma"/>
              </a:rPr>
              <a:t>?</a:t>
            </a:r>
            <a:endParaRPr sz="6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299" y="498240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299" y="5382459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212" y="6177797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212" y="6577847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212" y="6977897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0212" y="7377947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299" y="7782759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3905731"/>
            <a:ext cx="5527675" cy="406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1394"/>
                </a:solidFill>
                <a:latin typeface="Arial"/>
                <a:cs typeface="Arial"/>
              </a:rPr>
              <a:t>Ч</a:t>
            </a:r>
            <a:r>
              <a:rPr dirty="0" sz="3200" spc="114" b="1">
                <a:solidFill>
                  <a:srgbClr val="FF1394"/>
                </a:solidFill>
                <a:latin typeface="Arial"/>
                <a:cs typeface="Arial"/>
              </a:rPr>
              <a:t>т</a:t>
            </a:r>
            <a:r>
              <a:rPr dirty="0" sz="3200" spc="25" b="1">
                <a:solidFill>
                  <a:srgbClr val="FF1394"/>
                </a:solidFill>
                <a:latin typeface="Arial"/>
                <a:cs typeface="Arial"/>
              </a:rPr>
              <a:t>о</a:t>
            </a:r>
            <a:r>
              <a:rPr dirty="0" sz="3200" spc="-430" b="1">
                <a:solidFill>
                  <a:srgbClr val="FF1394"/>
                </a:solidFill>
                <a:latin typeface="Arial"/>
                <a:cs typeface="Arial"/>
              </a:rPr>
              <a:t> </a:t>
            </a:r>
            <a:r>
              <a:rPr dirty="0" sz="3200" spc="434" b="1">
                <a:solidFill>
                  <a:srgbClr val="FF1394"/>
                </a:solidFill>
                <a:latin typeface="Arial"/>
                <a:cs typeface="Arial"/>
              </a:rPr>
              <a:t>ж</a:t>
            </a:r>
            <a:r>
              <a:rPr dirty="0" sz="3200" spc="110" b="1">
                <a:solidFill>
                  <a:srgbClr val="FF1394"/>
                </a:solidFill>
                <a:latin typeface="Arial"/>
                <a:cs typeface="Arial"/>
              </a:rPr>
              <a:t>е</a:t>
            </a:r>
            <a:r>
              <a:rPr dirty="0" sz="3200" spc="-430" b="1">
                <a:solidFill>
                  <a:srgbClr val="FF1394"/>
                </a:solidFill>
                <a:latin typeface="Arial"/>
                <a:cs typeface="Arial"/>
              </a:rPr>
              <a:t> </a:t>
            </a:r>
            <a:r>
              <a:rPr dirty="0" sz="3200" spc="245" b="1">
                <a:solidFill>
                  <a:srgbClr val="FF1394"/>
                </a:solidFill>
                <a:latin typeface="Arial"/>
                <a:cs typeface="Arial"/>
              </a:rPr>
              <a:t>м</a:t>
            </a:r>
            <a:r>
              <a:rPr dirty="0" sz="3200" spc="-15" b="1">
                <a:solidFill>
                  <a:srgbClr val="FF1394"/>
                </a:solidFill>
                <a:latin typeface="Arial"/>
                <a:cs typeface="Arial"/>
              </a:rPr>
              <a:t>ы</a:t>
            </a:r>
            <a:r>
              <a:rPr dirty="0" sz="3200" spc="-430" b="1">
                <a:solidFill>
                  <a:srgbClr val="FF1394"/>
                </a:solidFill>
                <a:latin typeface="Arial"/>
                <a:cs typeface="Arial"/>
              </a:rPr>
              <a:t> </a:t>
            </a:r>
            <a:r>
              <a:rPr dirty="0" sz="3200" spc="-220" b="1">
                <a:solidFill>
                  <a:srgbClr val="FF1394"/>
                </a:solidFill>
                <a:latin typeface="Arial"/>
                <a:cs typeface="Arial"/>
              </a:rPr>
              <a:t>с</a:t>
            </a:r>
            <a:r>
              <a:rPr dirty="0" sz="3200" spc="5" b="1">
                <a:solidFill>
                  <a:srgbClr val="FF1394"/>
                </a:solidFill>
                <a:latin typeface="Arial"/>
                <a:cs typeface="Arial"/>
              </a:rPr>
              <a:t>д</a:t>
            </a:r>
            <a:r>
              <a:rPr dirty="0" sz="3200" spc="25" b="1">
                <a:solidFill>
                  <a:srgbClr val="FF1394"/>
                </a:solidFill>
                <a:latin typeface="Arial"/>
                <a:cs typeface="Arial"/>
              </a:rPr>
              <a:t>е</a:t>
            </a:r>
            <a:r>
              <a:rPr dirty="0" sz="3200" spc="-55" b="1">
                <a:solidFill>
                  <a:srgbClr val="FF1394"/>
                </a:solidFill>
                <a:latin typeface="Arial"/>
                <a:cs typeface="Arial"/>
              </a:rPr>
              <a:t>л</a:t>
            </a:r>
            <a:r>
              <a:rPr dirty="0" sz="3200" spc="65" b="1">
                <a:solidFill>
                  <a:srgbClr val="FF1394"/>
                </a:solidFill>
                <a:latin typeface="Arial"/>
                <a:cs typeface="Arial"/>
              </a:rPr>
              <a:t>а</a:t>
            </a:r>
            <a:r>
              <a:rPr dirty="0" sz="3200" spc="-55" b="1">
                <a:solidFill>
                  <a:srgbClr val="FF1394"/>
                </a:solidFill>
                <a:latin typeface="Arial"/>
                <a:cs typeface="Arial"/>
              </a:rPr>
              <a:t>л</a:t>
            </a:r>
            <a:r>
              <a:rPr dirty="0" sz="3200" spc="250" b="1">
                <a:solidFill>
                  <a:srgbClr val="FF1394"/>
                </a:solidFill>
                <a:latin typeface="Arial"/>
                <a:cs typeface="Arial"/>
              </a:rPr>
              <a:t>и</a:t>
            </a:r>
            <a:r>
              <a:rPr dirty="0" sz="3200" spc="-60" b="1">
                <a:solidFill>
                  <a:srgbClr val="FF1394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465455">
              <a:lnSpc>
                <a:spcPct val="100000"/>
              </a:lnSpc>
              <a:spcBef>
                <a:spcPts val="3410"/>
              </a:spcBef>
            </a:pPr>
            <a:r>
              <a:rPr dirty="0" sz="2100" spc="105">
                <a:latin typeface="Lucida Sans Unicode"/>
                <a:cs typeface="Lucida Sans Unicode"/>
              </a:rPr>
              <a:t>Р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20">
                <a:latin typeface="Lucida Sans Unicode"/>
                <a:cs typeface="Lucida Sans Unicode"/>
              </a:rPr>
              <a:t>з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5">
                <a:latin typeface="Lucida Sans Unicode"/>
                <a:cs typeface="Lucida Sans Unicode"/>
              </a:rPr>
              <a:t>б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20">
                <a:latin typeface="Lucida Sans Unicode"/>
                <a:cs typeface="Lucida Sans Unicode"/>
              </a:rPr>
              <a:t>л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180">
                <a:latin typeface="Lucida Sans Unicode"/>
                <a:cs typeface="Lucida Sans Unicode"/>
              </a:rPr>
              <a:t>ь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80">
                <a:latin typeface="Tahoma"/>
                <a:cs typeface="Tahoma"/>
              </a:rPr>
              <a:t>A</a:t>
            </a:r>
            <a:r>
              <a:rPr dirty="0" sz="2100" spc="95">
                <a:latin typeface="Tahoma"/>
                <a:cs typeface="Tahoma"/>
              </a:rPr>
              <a:t>P</a:t>
            </a:r>
            <a:r>
              <a:rPr dirty="0" sz="2100" spc="-229">
                <a:latin typeface="Tahoma"/>
                <a:cs typeface="Tahoma"/>
              </a:rPr>
              <a:t>I</a:t>
            </a:r>
            <a:endParaRPr sz="2100">
              <a:latin typeface="Tahoma"/>
              <a:cs typeface="Tahoma"/>
            </a:endParaRPr>
          </a:p>
          <a:p>
            <a:pPr marL="465455" marR="113664">
              <a:lnSpc>
                <a:spcPct val="125000"/>
              </a:lnSpc>
            </a:pPr>
            <a:r>
              <a:rPr dirty="0" sz="2100" spc="-45">
                <a:latin typeface="Lucida Sans Unicode"/>
                <a:cs typeface="Lucida Sans Unicode"/>
              </a:rPr>
              <a:t>Сделали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5">
                <a:latin typeface="Lucida Sans Unicode"/>
                <a:cs typeface="Lucida Sans Unicode"/>
              </a:rPr>
              <a:t>приложение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210">
                <a:latin typeface="Lucida Sans Unicode"/>
                <a:cs typeface="Lucida Sans Unicode"/>
              </a:rPr>
              <a:t> </a:t>
            </a:r>
            <a:r>
              <a:rPr dirty="0" sz="2100" spc="-15">
                <a:latin typeface="Lucida Sans Unicode"/>
                <a:cs typeface="Lucida Sans Unicode"/>
              </a:rPr>
              <a:t>необходимым </a:t>
            </a:r>
            <a:r>
              <a:rPr dirty="0" sz="2100" spc="-650">
                <a:latin typeface="Lucida Sans Unicode"/>
                <a:cs typeface="Lucida Sans Unicode"/>
              </a:rPr>
              <a:t> 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-35">
                <a:latin typeface="Lucida Sans Unicode"/>
                <a:cs typeface="Lucida Sans Unicode"/>
              </a:rPr>
              <a:t>у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175">
                <a:latin typeface="Lucida Sans Unicode"/>
                <a:cs typeface="Lucida Sans Unicode"/>
              </a:rPr>
              <a:t>ф</a:t>
            </a:r>
            <a:r>
              <a:rPr dirty="0" sz="2100" spc="-35">
                <a:latin typeface="Lucida Sans Unicode"/>
                <a:cs typeface="Lucida Sans Unicode"/>
              </a:rPr>
              <a:t>у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-20">
                <a:latin typeface="Lucida Sans Unicode"/>
                <a:cs typeface="Lucida Sans Unicode"/>
              </a:rPr>
              <a:t>к</a:t>
            </a:r>
            <a:r>
              <a:rPr dirty="0" sz="2100" spc="-80">
                <a:latin typeface="Lucida Sans Unicode"/>
                <a:cs typeface="Lucida Sans Unicode"/>
              </a:rPr>
              <a:t>ц</a:t>
            </a:r>
            <a:r>
              <a:rPr dirty="0" sz="2100" spc="30">
                <a:latin typeface="Lucida Sans Unicode"/>
                <a:cs typeface="Lucida Sans Unicode"/>
              </a:rPr>
              <a:t>ий</a:t>
            </a:r>
            <a:endParaRPr sz="2100">
              <a:latin typeface="Lucida Sans Unicode"/>
              <a:cs typeface="Lucida Sans Unicode"/>
            </a:endParaRPr>
          </a:p>
          <a:p>
            <a:pPr marL="918844" marR="5080">
              <a:lnSpc>
                <a:spcPct val="125000"/>
              </a:lnSpc>
            </a:pPr>
            <a:r>
              <a:rPr dirty="0" sz="2100" spc="155">
                <a:latin typeface="Lucida Sans Unicode"/>
                <a:cs typeface="Lucida Sans Unicode"/>
              </a:rPr>
              <a:t>В</a:t>
            </a:r>
            <a:r>
              <a:rPr dirty="0" sz="2100" spc="-20">
                <a:latin typeface="Lucida Sans Unicode"/>
                <a:cs typeface="Lucida Sans Unicode"/>
              </a:rPr>
              <a:t>к</a:t>
            </a:r>
            <a:r>
              <a:rPr dirty="0" sz="2100" spc="-20">
                <a:latin typeface="Lucida Sans Unicode"/>
                <a:cs typeface="Lucida Sans Unicode"/>
              </a:rPr>
              <a:t>л</a:t>
            </a:r>
            <a:r>
              <a:rPr dirty="0" sz="2100" spc="45">
                <a:latin typeface="Lucida Sans Unicode"/>
                <a:cs typeface="Lucida Sans Unicode"/>
              </a:rPr>
              <a:t>ю</a:t>
            </a:r>
            <a:r>
              <a:rPr dirty="0" sz="2100" spc="185">
                <a:latin typeface="Lucida Sans Unicode"/>
                <a:cs typeface="Lucida Sans Unicode"/>
              </a:rPr>
              <a:t>ч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-175">
                <a:latin typeface="Tahoma"/>
                <a:cs typeface="Tahoma"/>
              </a:rPr>
              <a:t>,</a:t>
            </a:r>
            <a:r>
              <a:rPr dirty="0" sz="2100" spc="105">
                <a:latin typeface="Lucida Sans Unicode"/>
                <a:cs typeface="Lucida Sans Unicode"/>
              </a:rPr>
              <a:t>в</a:t>
            </a:r>
            <a:r>
              <a:rPr dirty="0" sz="2100" spc="114">
                <a:latin typeface="Lucida Sans Unicode"/>
                <a:cs typeface="Lucida Sans Unicode"/>
              </a:rPr>
              <a:t>ы</a:t>
            </a:r>
            <a:r>
              <a:rPr dirty="0" sz="2100" spc="-20">
                <a:latin typeface="Lucida Sans Unicode"/>
                <a:cs typeface="Lucida Sans Unicode"/>
              </a:rPr>
              <a:t>к</a:t>
            </a:r>
            <a:r>
              <a:rPr dirty="0" sz="2100" spc="-20">
                <a:latin typeface="Lucida Sans Unicode"/>
                <a:cs typeface="Lucida Sans Unicode"/>
              </a:rPr>
              <a:t>л</a:t>
            </a:r>
            <a:r>
              <a:rPr dirty="0" sz="2100" spc="45">
                <a:latin typeface="Lucida Sans Unicode"/>
                <a:cs typeface="Lucida Sans Unicode"/>
              </a:rPr>
              <a:t>ю</a:t>
            </a:r>
            <a:r>
              <a:rPr dirty="0" sz="2100" spc="185">
                <a:latin typeface="Lucida Sans Unicode"/>
                <a:cs typeface="Lucida Sans Unicode"/>
              </a:rPr>
              <a:t>ч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35">
                <a:latin typeface="Lucida Sans Unicode"/>
                <a:cs typeface="Lucida Sans Unicode"/>
              </a:rPr>
              <a:t>у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40">
                <a:latin typeface="Lucida Sans Unicode"/>
                <a:cs typeface="Lucida Sans Unicode"/>
              </a:rPr>
              <a:t>т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30">
                <a:latin typeface="Lucida Sans Unicode"/>
                <a:cs typeface="Lucida Sans Unicode"/>
              </a:rPr>
              <a:t>й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40">
                <a:latin typeface="Lucida Sans Unicode"/>
                <a:cs typeface="Lucida Sans Unicode"/>
              </a:rPr>
              <a:t>т</a:t>
            </a:r>
            <a:r>
              <a:rPr dirty="0" sz="2100" spc="75">
                <a:latin typeface="Lucida Sans Unicode"/>
                <a:cs typeface="Lucida Sans Unicode"/>
              </a:rPr>
              <a:t>в  </a:t>
            </a:r>
            <a:r>
              <a:rPr dirty="0" sz="2100" spc="95">
                <a:latin typeface="Lucida Sans Unicode"/>
                <a:cs typeface="Lucida Sans Unicode"/>
              </a:rPr>
              <a:t>З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10">
                <a:latin typeface="Lucida Sans Unicode"/>
                <a:cs typeface="Lucida Sans Unicode"/>
              </a:rPr>
              <a:t>п</a:t>
            </a:r>
            <a:r>
              <a:rPr dirty="0" sz="2100" spc="-35">
                <a:latin typeface="Lucida Sans Unicode"/>
                <a:cs typeface="Lucida Sans Unicode"/>
              </a:rPr>
              <a:t>у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20">
                <a:latin typeface="Lucida Sans Unicode"/>
                <a:cs typeface="Lucida Sans Unicode"/>
              </a:rPr>
              <a:t>к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80">
                <a:latin typeface="Lucida Sans Unicode"/>
                <a:cs typeface="Lucida Sans Unicode"/>
              </a:rPr>
              <a:t>ц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105">
                <a:latin typeface="Lucida Sans Unicode"/>
                <a:cs typeface="Lucida Sans Unicode"/>
              </a:rPr>
              <a:t>в</a:t>
            </a:r>
            <a:endParaRPr sz="2100">
              <a:latin typeface="Lucida Sans Unicode"/>
              <a:cs typeface="Lucida Sans Unicode"/>
            </a:endParaRPr>
          </a:p>
          <a:p>
            <a:pPr marL="918844" marR="1172845">
              <a:lnSpc>
                <a:spcPct val="125000"/>
              </a:lnSpc>
            </a:pPr>
            <a:r>
              <a:rPr dirty="0" sz="2100" spc="5">
                <a:latin typeface="Lucida Sans Unicode"/>
                <a:cs typeface="Lucida Sans Unicode"/>
              </a:rPr>
              <a:t>О</a:t>
            </a:r>
            <a:r>
              <a:rPr dirty="0" sz="2100" spc="5">
                <a:latin typeface="Lucida Sans Unicode"/>
                <a:cs typeface="Lucida Sans Unicode"/>
              </a:rPr>
              <a:t>б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105">
                <a:latin typeface="Lucida Sans Unicode"/>
                <a:cs typeface="Lucida Sans Unicode"/>
              </a:rPr>
              <a:t>в</a:t>
            </a:r>
            <a:r>
              <a:rPr dirty="0" sz="2100" spc="-20">
                <a:latin typeface="Lucida Sans Unicode"/>
                <a:cs typeface="Lucida Sans Unicode"/>
              </a:rPr>
              <a:t>л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10">
                <a:latin typeface="Lucida Sans Unicode"/>
                <a:cs typeface="Lucida Sans Unicode"/>
              </a:rPr>
              <a:t>е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-175">
                <a:latin typeface="Lucida Sans Unicode"/>
                <a:cs typeface="Lucida Sans Unicode"/>
              </a:rPr>
              <a:t>ф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80">
                <a:latin typeface="Lucida Sans Unicode"/>
                <a:cs typeface="Lucida Sans Unicode"/>
              </a:rPr>
              <a:t>ц</a:t>
            </a:r>
            <a:r>
              <a:rPr dirty="0" sz="2100" spc="25">
                <a:latin typeface="Lucida Sans Unicode"/>
                <a:cs typeface="Lucida Sans Unicode"/>
              </a:rPr>
              <a:t>ии  </a:t>
            </a:r>
            <a:r>
              <a:rPr dirty="0" sz="2100" spc="155">
                <a:latin typeface="Lucida Sans Unicode"/>
                <a:cs typeface="Lucida Sans Unicode"/>
              </a:rPr>
              <a:t>В</a:t>
            </a:r>
            <a:r>
              <a:rPr dirty="0" sz="2100" spc="-180">
                <a:latin typeface="Lucida Sans Unicode"/>
                <a:cs typeface="Lucida Sans Unicode"/>
              </a:rPr>
              <a:t>х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-195">
                <a:latin typeface="Lucida Sans Unicode"/>
                <a:cs typeface="Lucida Sans Unicode"/>
              </a:rPr>
              <a:t>д</a:t>
            </a:r>
            <a:r>
              <a:rPr dirty="0" sz="2100" spc="-170">
                <a:latin typeface="Tahoma"/>
                <a:cs typeface="Tahoma"/>
              </a:rPr>
              <a:t>/</a:t>
            </a:r>
            <a:r>
              <a:rPr dirty="0" sz="2100" spc="105">
                <a:latin typeface="Lucida Sans Unicode"/>
                <a:cs typeface="Lucida Sans Unicode"/>
              </a:rPr>
              <a:t>в</a:t>
            </a:r>
            <a:r>
              <a:rPr dirty="0" sz="2100" spc="114">
                <a:latin typeface="Lucida Sans Unicode"/>
                <a:cs typeface="Lucida Sans Unicode"/>
              </a:rPr>
              <a:t>ы</a:t>
            </a:r>
            <a:r>
              <a:rPr dirty="0" sz="2100" spc="-180">
                <a:latin typeface="Lucida Sans Unicode"/>
                <a:cs typeface="Lucida Sans Unicode"/>
              </a:rPr>
              <a:t>х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-195">
                <a:latin typeface="Lucida Sans Unicode"/>
                <a:cs typeface="Lucida Sans Unicode"/>
              </a:rPr>
              <a:t>д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20">
                <a:latin typeface="Lucida Sans Unicode"/>
                <a:cs typeface="Lucida Sans Unicode"/>
              </a:rPr>
              <a:t>з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20">
                <a:latin typeface="Lucida Sans Unicode"/>
                <a:cs typeface="Lucida Sans Unicode"/>
              </a:rPr>
              <a:t>кк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35">
                <a:latin typeface="Lucida Sans Unicode"/>
                <a:cs typeface="Lucida Sans Unicode"/>
              </a:rPr>
              <a:t>у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-40">
                <a:latin typeface="Lucida Sans Unicode"/>
                <a:cs typeface="Lucida Sans Unicode"/>
              </a:rPr>
              <a:t>т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endParaRPr sz="2100">
              <a:latin typeface="Lucida Sans Unicode"/>
              <a:cs typeface="Lucida Sans Unicode"/>
            </a:endParaRPr>
          </a:p>
          <a:p>
            <a:pPr marL="465455">
              <a:lnSpc>
                <a:spcPct val="100000"/>
              </a:lnSpc>
              <a:spcBef>
                <a:spcPts val="630"/>
              </a:spcBef>
            </a:pPr>
            <a:r>
              <a:rPr dirty="0" sz="2100" spc="105">
                <a:latin typeface="Lucida Sans Unicode"/>
                <a:cs typeface="Lucida Sans Unicode"/>
              </a:rPr>
              <a:t>Р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20">
                <a:latin typeface="Lucida Sans Unicode"/>
                <a:cs typeface="Lucida Sans Unicode"/>
              </a:rPr>
              <a:t>з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5">
                <a:latin typeface="Lucida Sans Unicode"/>
                <a:cs typeface="Lucida Sans Unicode"/>
              </a:rPr>
              <a:t>б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20">
                <a:latin typeface="Lucida Sans Unicode"/>
                <a:cs typeface="Lucida Sans Unicode"/>
              </a:rPr>
              <a:t>л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180">
                <a:latin typeface="Lucida Sans Unicode"/>
                <a:cs typeface="Lucida Sans Unicode"/>
              </a:rPr>
              <a:t>ь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10">
                <a:latin typeface="Lucida Sans Unicode"/>
                <a:cs typeface="Lucida Sans Unicode"/>
              </a:rPr>
              <a:t>п</a:t>
            </a:r>
            <a:r>
              <a:rPr dirty="0" sz="2100" spc="15">
                <a:latin typeface="Lucida Sans Unicode"/>
                <a:cs typeface="Lucida Sans Unicode"/>
              </a:rPr>
              <a:t>а</a:t>
            </a:r>
            <a:r>
              <a:rPr dirty="0" sz="2100" spc="-35">
                <a:latin typeface="Lucida Sans Unicode"/>
                <a:cs typeface="Lucida Sans Unicode"/>
              </a:rPr>
              <a:t>р</a:t>
            </a:r>
            <a:r>
              <a:rPr dirty="0" sz="2100" spc="-70">
                <a:latin typeface="Lucida Sans Unicode"/>
                <a:cs typeface="Lucida Sans Unicode"/>
              </a:rPr>
              <a:t>с</a:t>
            </a:r>
            <a:r>
              <a:rPr dirty="0" sz="2100" spc="30">
                <a:latin typeface="Lucida Sans Unicode"/>
                <a:cs typeface="Lucida Sans Unicode"/>
              </a:rPr>
              <a:t>и</a:t>
            </a:r>
            <a:r>
              <a:rPr dirty="0" sz="2100" spc="20">
                <a:latin typeface="Lucida Sans Unicode"/>
                <a:cs typeface="Lucida Sans Unicode"/>
              </a:rPr>
              <a:t>н</a:t>
            </a:r>
            <a:r>
              <a:rPr dirty="0" sz="2100" spc="-130">
                <a:latin typeface="Lucida Sans Unicode"/>
                <a:cs typeface="Lucida Sans Unicode"/>
              </a:rPr>
              <a:t>г</a:t>
            </a:r>
            <a:r>
              <a:rPr dirty="0" sz="2100" spc="-20">
                <a:latin typeface="Lucida Sans Unicode"/>
                <a:cs typeface="Lucida Sans Unicode"/>
              </a:rPr>
              <a:t>о</a:t>
            </a:r>
            <a:r>
              <a:rPr dirty="0" sz="2100" spc="40">
                <a:latin typeface="Lucida Sans Unicode"/>
                <a:cs typeface="Lucida Sans Unicode"/>
              </a:rPr>
              <a:t>м</a:t>
            </a:r>
            <a:r>
              <a:rPr dirty="0" sz="2100" spc="-215">
                <a:latin typeface="Lucida Sans Unicode"/>
                <a:cs typeface="Lucida Sans Unicode"/>
              </a:rPr>
              <a:t> </a:t>
            </a:r>
            <a:r>
              <a:rPr dirty="0" sz="2100" spc="-105">
                <a:latin typeface="Tahoma"/>
                <a:cs typeface="Tahoma"/>
              </a:rPr>
              <a:t>j</a:t>
            </a:r>
            <a:r>
              <a:rPr dirty="0" sz="2100" spc="25">
                <a:latin typeface="Tahoma"/>
                <a:cs typeface="Tahoma"/>
              </a:rPr>
              <a:t>s</a:t>
            </a:r>
            <a:r>
              <a:rPr dirty="0" sz="2100" spc="90">
                <a:latin typeface="Tahoma"/>
                <a:cs typeface="Tahoma"/>
              </a:rPr>
              <a:t>o</a:t>
            </a:r>
            <a:r>
              <a:rPr dirty="0" sz="2100" spc="70"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739092"/>
            <a:ext cx="18288000" cy="8548370"/>
            <a:chOff x="0" y="1739092"/>
            <a:chExt cx="18288000" cy="8548370"/>
          </a:xfrm>
        </p:grpSpPr>
        <p:sp>
          <p:nvSpPr>
            <p:cNvPr id="12" name="object 12"/>
            <p:cNvSpPr/>
            <p:nvPr/>
          </p:nvSpPr>
          <p:spPr>
            <a:xfrm>
              <a:off x="0" y="1739092"/>
              <a:ext cx="18288000" cy="9525"/>
            </a:xfrm>
            <a:custGeom>
              <a:avLst/>
              <a:gdLst/>
              <a:ahLst/>
              <a:cxnLst/>
              <a:rect l="l" t="t" r="r" b="b"/>
              <a:pathLst>
                <a:path w="18288000" h="9525">
                  <a:moveTo>
                    <a:pt x="18287998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53625" y="4593475"/>
              <a:ext cx="5689600" cy="5694045"/>
            </a:xfrm>
            <a:custGeom>
              <a:avLst/>
              <a:gdLst/>
              <a:ahLst/>
              <a:cxnLst/>
              <a:rect l="l" t="t" r="r" b="b"/>
              <a:pathLst>
                <a:path w="5689600" h="5694045">
                  <a:moveTo>
                    <a:pt x="2844787" y="2858922"/>
                  </a:moveTo>
                  <a:lnTo>
                    <a:pt x="0" y="2858922"/>
                  </a:lnTo>
                  <a:lnTo>
                    <a:pt x="0" y="5693524"/>
                  </a:lnTo>
                  <a:lnTo>
                    <a:pt x="2844787" y="5693524"/>
                  </a:lnTo>
                  <a:lnTo>
                    <a:pt x="2844787" y="2858922"/>
                  </a:lnTo>
                  <a:close/>
                </a:path>
                <a:path w="5689600" h="5694045">
                  <a:moveTo>
                    <a:pt x="5689574" y="0"/>
                  </a:moveTo>
                  <a:lnTo>
                    <a:pt x="2844787" y="0"/>
                  </a:lnTo>
                  <a:lnTo>
                    <a:pt x="2844787" y="2850451"/>
                  </a:lnTo>
                  <a:lnTo>
                    <a:pt x="5689574" y="2850451"/>
                  </a:lnTo>
                  <a:lnTo>
                    <a:pt x="5689574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598419" y="1748678"/>
              <a:ext cx="5682615" cy="2844800"/>
            </a:xfrm>
            <a:custGeom>
              <a:avLst/>
              <a:gdLst/>
              <a:ahLst/>
              <a:cxnLst/>
              <a:rect l="l" t="t" r="r" b="b"/>
              <a:pathLst>
                <a:path w="5682615" h="2844800">
                  <a:moveTo>
                    <a:pt x="0" y="0"/>
                  </a:moveTo>
                  <a:lnTo>
                    <a:pt x="5682029" y="0"/>
                  </a:lnTo>
                  <a:lnTo>
                    <a:pt x="5682029" y="2844789"/>
                  </a:lnTo>
                  <a:lnTo>
                    <a:pt x="0" y="284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443316" y="4593468"/>
              <a:ext cx="2844800" cy="2844800"/>
            </a:xfrm>
            <a:custGeom>
              <a:avLst/>
              <a:gdLst/>
              <a:ahLst/>
              <a:cxnLst/>
              <a:rect l="l" t="t" r="r" b="b"/>
              <a:pathLst>
                <a:path w="2844800" h="2844800">
                  <a:moveTo>
                    <a:pt x="1615520" y="12700"/>
                  </a:moveTo>
                  <a:lnTo>
                    <a:pt x="1232240" y="12700"/>
                  </a:lnTo>
                  <a:lnTo>
                    <a:pt x="1249569" y="0"/>
                  </a:lnTo>
                  <a:lnTo>
                    <a:pt x="1598191" y="0"/>
                  </a:lnTo>
                  <a:lnTo>
                    <a:pt x="1615520" y="12700"/>
                  </a:lnTo>
                  <a:close/>
                </a:path>
                <a:path w="2844800" h="2844800">
                  <a:moveTo>
                    <a:pt x="1701686" y="25400"/>
                  </a:moveTo>
                  <a:lnTo>
                    <a:pt x="1146074" y="25400"/>
                  </a:lnTo>
                  <a:lnTo>
                    <a:pt x="1163234" y="12700"/>
                  </a:lnTo>
                  <a:lnTo>
                    <a:pt x="1684525" y="12700"/>
                  </a:lnTo>
                  <a:lnTo>
                    <a:pt x="1701686" y="25400"/>
                  </a:lnTo>
                  <a:close/>
                </a:path>
                <a:path w="2844800" h="2844800">
                  <a:moveTo>
                    <a:pt x="1752902" y="38100"/>
                  </a:moveTo>
                  <a:lnTo>
                    <a:pt x="1094857" y="38100"/>
                  </a:lnTo>
                  <a:lnTo>
                    <a:pt x="1111882" y="25400"/>
                  </a:lnTo>
                  <a:lnTo>
                    <a:pt x="1735877" y="25400"/>
                  </a:lnTo>
                  <a:lnTo>
                    <a:pt x="1752902" y="38100"/>
                  </a:lnTo>
                  <a:close/>
                </a:path>
                <a:path w="2844800" h="2844800">
                  <a:moveTo>
                    <a:pt x="1803675" y="50800"/>
                  </a:moveTo>
                  <a:lnTo>
                    <a:pt x="1044084" y="50800"/>
                  </a:lnTo>
                  <a:lnTo>
                    <a:pt x="1060953" y="38100"/>
                  </a:lnTo>
                  <a:lnTo>
                    <a:pt x="1786806" y="38100"/>
                  </a:lnTo>
                  <a:lnTo>
                    <a:pt x="1803675" y="50800"/>
                  </a:lnTo>
                  <a:close/>
                </a:path>
                <a:path w="2844800" h="2844800">
                  <a:moveTo>
                    <a:pt x="1853934" y="63500"/>
                  </a:moveTo>
                  <a:lnTo>
                    <a:pt x="993826" y="63500"/>
                  </a:lnTo>
                  <a:lnTo>
                    <a:pt x="1010518" y="50800"/>
                  </a:lnTo>
                  <a:lnTo>
                    <a:pt x="1837241" y="50800"/>
                  </a:lnTo>
                  <a:lnTo>
                    <a:pt x="1853934" y="63500"/>
                  </a:lnTo>
                  <a:close/>
                </a:path>
                <a:path w="2844800" h="2844800">
                  <a:moveTo>
                    <a:pt x="1887116" y="76200"/>
                  </a:moveTo>
                  <a:lnTo>
                    <a:pt x="960643" y="76200"/>
                  </a:lnTo>
                  <a:lnTo>
                    <a:pt x="977201" y="63500"/>
                  </a:lnTo>
                  <a:lnTo>
                    <a:pt x="1870559" y="63500"/>
                  </a:lnTo>
                  <a:lnTo>
                    <a:pt x="1887116" y="76200"/>
                  </a:lnTo>
                  <a:close/>
                </a:path>
                <a:path w="2844800" h="2844800">
                  <a:moveTo>
                    <a:pt x="1920025" y="88900"/>
                  </a:moveTo>
                  <a:lnTo>
                    <a:pt x="927735" y="88900"/>
                  </a:lnTo>
                  <a:lnTo>
                    <a:pt x="944153" y="76200"/>
                  </a:lnTo>
                  <a:lnTo>
                    <a:pt x="1903606" y="76200"/>
                  </a:lnTo>
                  <a:lnTo>
                    <a:pt x="1920025" y="88900"/>
                  </a:lnTo>
                  <a:close/>
                </a:path>
                <a:path w="2844800" h="2844800">
                  <a:moveTo>
                    <a:pt x="1952629" y="101600"/>
                  </a:moveTo>
                  <a:lnTo>
                    <a:pt x="895130" y="101600"/>
                  </a:lnTo>
                  <a:lnTo>
                    <a:pt x="911394" y="88900"/>
                  </a:lnTo>
                  <a:lnTo>
                    <a:pt x="1936366" y="88900"/>
                  </a:lnTo>
                  <a:lnTo>
                    <a:pt x="1952629" y="101600"/>
                  </a:lnTo>
                  <a:close/>
                </a:path>
                <a:path w="2844800" h="2844800">
                  <a:moveTo>
                    <a:pt x="1984920" y="114300"/>
                  </a:moveTo>
                  <a:lnTo>
                    <a:pt x="862839" y="114300"/>
                  </a:lnTo>
                  <a:lnTo>
                    <a:pt x="878943" y="101600"/>
                  </a:lnTo>
                  <a:lnTo>
                    <a:pt x="1968816" y="101600"/>
                  </a:lnTo>
                  <a:lnTo>
                    <a:pt x="1984920" y="114300"/>
                  </a:lnTo>
                  <a:close/>
                </a:path>
                <a:path w="2844800" h="2844800">
                  <a:moveTo>
                    <a:pt x="2016869" y="127000"/>
                  </a:moveTo>
                  <a:lnTo>
                    <a:pt x="830890" y="127000"/>
                  </a:lnTo>
                  <a:lnTo>
                    <a:pt x="846821" y="114300"/>
                  </a:lnTo>
                  <a:lnTo>
                    <a:pt x="2000938" y="114300"/>
                  </a:lnTo>
                  <a:lnTo>
                    <a:pt x="2016869" y="127000"/>
                  </a:lnTo>
                  <a:close/>
                </a:path>
                <a:path w="2844800" h="2844800">
                  <a:moveTo>
                    <a:pt x="2048465" y="139700"/>
                  </a:moveTo>
                  <a:lnTo>
                    <a:pt x="799295" y="139700"/>
                  </a:lnTo>
                  <a:lnTo>
                    <a:pt x="815047" y="127000"/>
                  </a:lnTo>
                  <a:lnTo>
                    <a:pt x="2032712" y="127000"/>
                  </a:lnTo>
                  <a:lnTo>
                    <a:pt x="2048465" y="139700"/>
                  </a:lnTo>
                  <a:close/>
                </a:path>
                <a:path w="2844800" h="2844800">
                  <a:moveTo>
                    <a:pt x="2095143" y="165100"/>
                  </a:moveTo>
                  <a:lnTo>
                    <a:pt x="752617" y="165100"/>
                  </a:lnTo>
                  <a:lnTo>
                    <a:pt x="783639" y="139700"/>
                  </a:lnTo>
                  <a:lnTo>
                    <a:pt x="2064121" y="139700"/>
                  </a:lnTo>
                  <a:lnTo>
                    <a:pt x="2095143" y="165100"/>
                  </a:lnTo>
                  <a:close/>
                </a:path>
                <a:path w="2844800" h="2844800">
                  <a:moveTo>
                    <a:pt x="2140911" y="190500"/>
                  </a:moveTo>
                  <a:lnTo>
                    <a:pt x="706848" y="190500"/>
                  </a:lnTo>
                  <a:lnTo>
                    <a:pt x="737255" y="165100"/>
                  </a:lnTo>
                  <a:lnTo>
                    <a:pt x="2110504" y="165100"/>
                  </a:lnTo>
                  <a:lnTo>
                    <a:pt x="2140911" y="190500"/>
                  </a:lnTo>
                  <a:close/>
                </a:path>
                <a:path w="2844800" h="2844800">
                  <a:moveTo>
                    <a:pt x="2200414" y="228600"/>
                  </a:moveTo>
                  <a:lnTo>
                    <a:pt x="647345" y="228600"/>
                  </a:lnTo>
                  <a:lnTo>
                    <a:pt x="691804" y="190500"/>
                  </a:lnTo>
                  <a:lnTo>
                    <a:pt x="2155955" y="190500"/>
                  </a:lnTo>
                  <a:lnTo>
                    <a:pt x="2200414" y="228600"/>
                  </a:lnTo>
                  <a:close/>
                </a:path>
                <a:path w="2844800" h="2844800">
                  <a:moveTo>
                    <a:pt x="2272148" y="279400"/>
                  </a:moveTo>
                  <a:lnTo>
                    <a:pt x="575611" y="279400"/>
                  </a:lnTo>
                  <a:lnTo>
                    <a:pt x="603936" y="254000"/>
                  </a:lnTo>
                  <a:lnTo>
                    <a:pt x="632755" y="228600"/>
                  </a:lnTo>
                  <a:lnTo>
                    <a:pt x="2215004" y="228600"/>
                  </a:lnTo>
                  <a:lnTo>
                    <a:pt x="2243823" y="254000"/>
                  </a:lnTo>
                  <a:lnTo>
                    <a:pt x="2272148" y="279400"/>
                  </a:lnTo>
                  <a:close/>
                </a:path>
                <a:path w="2844800" h="2844800">
                  <a:moveTo>
                    <a:pt x="2380171" y="368300"/>
                  </a:moveTo>
                  <a:lnTo>
                    <a:pt x="467588" y="368300"/>
                  </a:lnTo>
                  <a:lnTo>
                    <a:pt x="480609" y="355600"/>
                  </a:lnTo>
                  <a:lnTo>
                    <a:pt x="493770" y="342900"/>
                  </a:lnTo>
                  <a:lnTo>
                    <a:pt x="507071" y="330200"/>
                  </a:lnTo>
                  <a:lnTo>
                    <a:pt x="534089" y="304800"/>
                  </a:lnTo>
                  <a:lnTo>
                    <a:pt x="561639" y="279400"/>
                  </a:lnTo>
                  <a:lnTo>
                    <a:pt x="2286121" y="279400"/>
                  </a:lnTo>
                  <a:lnTo>
                    <a:pt x="2340689" y="330200"/>
                  </a:lnTo>
                  <a:lnTo>
                    <a:pt x="2380171" y="368300"/>
                  </a:lnTo>
                  <a:close/>
                </a:path>
                <a:path w="2844800" h="2844800">
                  <a:moveTo>
                    <a:pt x="2353990" y="2501900"/>
                  </a:moveTo>
                  <a:lnTo>
                    <a:pt x="493770" y="2501900"/>
                  </a:lnTo>
                  <a:lnTo>
                    <a:pt x="480609" y="2489200"/>
                  </a:lnTo>
                  <a:lnTo>
                    <a:pt x="441983" y="2451100"/>
                  </a:lnTo>
                  <a:lnTo>
                    <a:pt x="404687" y="2413000"/>
                  </a:lnTo>
                  <a:lnTo>
                    <a:pt x="368775" y="2374900"/>
                  </a:lnTo>
                  <a:lnTo>
                    <a:pt x="334292" y="2336800"/>
                  </a:lnTo>
                  <a:lnTo>
                    <a:pt x="301284" y="2298700"/>
                  </a:lnTo>
                  <a:lnTo>
                    <a:pt x="280122" y="2260600"/>
                  </a:lnTo>
                  <a:lnTo>
                    <a:pt x="269798" y="2247900"/>
                  </a:lnTo>
                  <a:lnTo>
                    <a:pt x="239877" y="2209800"/>
                  </a:lnTo>
                  <a:lnTo>
                    <a:pt x="211561" y="2159000"/>
                  </a:lnTo>
                  <a:lnTo>
                    <a:pt x="202485" y="2146300"/>
                  </a:lnTo>
                  <a:lnTo>
                    <a:pt x="193593" y="2133600"/>
                  </a:lnTo>
                  <a:lnTo>
                    <a:pt x="184887" y="2120900"/>
                  </a:lnTo>
                  <a:lnTo>
                    <a:pt x="176368" y="2108200"/>
                  </a:lnTo>
                  <a:lnTo>
                    <a:pt x="168035" y="2082800"/>
                  </a:lnTo>
                  <a:lnTo>
                    <a:pt x="159891" y="2070100"/>
                  </a:lnTo>
                  <a:lnTo>
                    <a:pt x="151939" y="2057400"/>
                  </a:lnTo>
                  <a:lnTo>
                    <a:pt x="144179" y="2044700"/>
                  </a:lnTo>
                  <a:lnTo>
                    <a:pt x="136610" y="2032000"/>
                  </a:lnTo>
                  <a:lnTo>
                    <a:pt x="129235" y="2006600"/>
                  </a:lnTo>
                  <a:lnTo>
                    <a:pt x="122056" y="1993900"/>
                  </a:lnTo>
                  <a:lnTo>
                    <a:pt x="115074" y="1981200"/>
                  </a:lnTo>
                  <a:lnTo>
                    <a:pt x="108287" y="1968500"/>
                  </a:lnTo>
                  <a:lnTo>
                    <a:pt x="101698" y="1943100"/>
                  </a:lnTo>
                  <a:lnTo>
                    <a:pt x="95310" y="1930400"/>
                  </a:lnTo>
                  <a:lnTo>
                    <a:pt x="89121" y="1917700"/>
                  </a:lnTo>
                  <a:lnTo>
                    <a:pt x="83133" y="1892300"/>
                  </a:lnTo>
                  <a:lnTo>
                    <a:pt x="77346" y="1879600"/>
                  </a:lnTo>
                  <a:lnTo>
                    <a:pt x="71763" y="1866900"/>
                  </a:lnTo>
                  <a:lnTo>
                    <a:pt x="66384" y="1841500"/>
                  </a:lnTo>
                  <a:lnTo>
                    <a:pt x="61209" y="1828800"/>
                  </a:lnTo>
                  <a:lnTo>
                    <a:pt x="56238" y="1816100"/>
                  </a:lnTo>
                  <a:lnTo>
                    <a:pt x="51475" y="1803400"/>
                  </a:lnTo>
                  <a:lnTo>
                    <a:pt x="46918" y="1778000"/>
                  </a:lnTo>
                  <a:lnTo>
                    <a:pt x="42567" y="1765300"/>
                  </a:lnTo>
                  <a:lnTo>
                    <a:pt x="38425" y="1752600"/>
                  </a:lnTo>
                  <a:lnTo>
                    <a:pt x="34492" y="1727200"/>
                  </a:lnTo>
                  <a:lnTo>
                    <a:pt x="30768" y="1714500"/>
                  </a:lnTo>
                  <a:lnTo>
                    <a:pt x="27254" y="1689100"/>
                  </a:lnTo>
                  <a:lnTo>
                    <a:pt x="23950" y="1676400"/>
                  </a:lnTo>
                  <a:lnTo>
                    <a:pt x="20857" y="1663700"/>
                  </a:lnTo>
                  <a:lnTo>
                    <a:pt x="17975" y="1638300"/>
                  </a:lnTo>
                  <a:lnTo>
                    <a:pt x="15305" y="1625600"/>
                  </a:lnTo>
                  <a:lnTo>
                    <a:pt x="12847" y="1612900"/>
                  </a:lnTo>
                  <a:lnTo>
                    <a:pt x="10601" y="1587500"/>
                  </a:lnTo>
                  <a:lnTo>
                    <a:pt x="8569" y="1574800"/>
                  </a:lnTo>
                  <a:lnTo>
                    <a:pt x="6749" y="1562100"/>
                  </a:lnTo>
                  <a:lnTo>
                    <a:pt x="5143" y="1536700"/>
                  </a:lnTo>
                  <a:lnTo>
                    <a:pt x="3751" y="1524000"/>
                  </a:lnTo>
                  <a:lnTo>
                    <a:pt x="2572" y="1511300"/>
                  </a:lnTo>
                  <a:lnTo>
                    <a:pt x="1608" y="1485900"/>
                  </a:lnTo>
                  <a:lnTo>
                    <a:pt x="857" y="1473200"/>
                  </a:lnTo>
                  <a:lnTo>
                    <a:pt x="321" y="1447800"/>
                  </a:lnTo>
                  <a:lnTo>
                    <a:pt x="0" y="1435100"/>
                  </a:lnTo>
                  <a:lnTo>
                    <a:pt x="0" y="1397000"/>
                  </a:lnTo>
                  <a:lnTo>
                    <a:pt x="321" y="1384300"/>
                  </a:lnTo>
                  <a:lnTo>
                    <a:pt x="857" y="1358900"/>
                  </a:lnTo>
                  <a:lnTo>
                    <a:pt x="1608" y="1346200"/>
                  </a:lnTo>
                  <a:lnTo>
                    <a:pt x="2572" y="1333500"/>
                  </a:lnTo>
                  <a:lnTo>
                    <a:pt x="3751" y="1308100"/>
                  </a:lnTo>
                  <a:lnTo>
                    <a:pt x="5143" y="1295400"/>
                  </a:lnTo>
                  <a:lnTo>
                    <a:pt x="6749" y="1282700"/>
                  </a:lnTo>
                  <a:lnTo>
                    <a:pt x="8569" y="1257300"/>
                  </a:lnTo>
                  <a:lnTo>
                    <a:pt x="10601" y="1244600"/>
                  </a:lnTo>
                  <a:lnTo>
                    <a:pt x="12847" y="1231900"/>
                  </a:lnTo>
                  <a:lnTo>
                    <a:pt x="15305" y="1206500"/>
                  </a:lnTo>
                  <a:lnTo>
                    <a:pt x="17975" y="1193800"/>
                  </a:lnTo>
                  <a:lnTo>
                    <a:pt x="20857" y="1168400"/>
                  </a:lnTo>
                  <a:lnTo>
                    <a:pt x="23950" y="1155700"/>
                  </a:lnTo>
                  <a:lnTo>
                    <a:pt x="27254" y="1143000"/>
                  </a:lnTo>
                  <a:lnTo>
                    <a:pt x="30768" y="1117600"/>
                  </a:lnTo>
                  <a:lnTo>
                    <a:pt x="34492" y="1104900"/>
                  </a:lnTo>
                  <a:lnTo>
                    <a:pt x="38425" y="1092200"/>
                  </a:lnTo>
                  <a:lnTo>
                    <a:pt x="42567" y="1066800"/>
                  </a:lnTo>
                  <a:lnTo>
                    <a:pt x="46918" y="1054100"/>
                  </a:lnTo>
                  <a:lnTo>
                    <a:pt x="51475" y="1041400"/>
                  </a:lnTo>
                  <a:lnTo>
                    <a:pt x="56238" y="1016000"/>
                  </a:lnTo>
                  <a:lnTo>
                    <a:pt x="61209" y="1003300"/>
                  </a:lnTo>
                  <a:lnTo>
                    <a:pt x="66384" y="990600"/>
                  </a:lnTo>
                  <a:lnTo>
                    <a:pt x="71763" y="965200"/>
                  </a:lnTo>
                  <a:lnTo>
                    <a:pt x="77346" y="952500"/>
                  </a:lnTo>
                  <a:lnTo>
                    <a:pt x="83133" y="939800"/>
                  </a:lnTo>
                  <a:lnTo>
                    <a:pt x="89121" y="927100"/>
                  </a:lnTo>
                  <a:lnTo>
                    <a:pt x="95310" y="901700"/>
                  </a:lnTo>
                  <a:lnTo>
                    <a:pt x="101698" y="889000"/>
                  </a:lnTo>
                  <a:lnTo>
                    <a:pt x="108287" y="876300"/>
                  </a:lnTo>
                  <a:lnTo>
                    <a:pt x="115074" y="850900"/>
                  </a:lnTo>
                  <a:lnTo>
                    <a:pt x="122056" y="838200"/>
                  </a:lnTo>
                  <a:lnTo>
                    <a:pt x="129235" y="825500"/>
                  </a:lnTo>
                  <a:lnTo>
                    <a:pt x="136610" y="812800"/>
                  </a:lnTo>
                  <a:lnTo>
                    <a:pt x="144179" y="787400"/>
                  </a:lnTo>
                  <a:lnTo>
                    <a:pt x="151939" y="774700"/>
                  </a:lnTo>
                  <a:lnTo>
                    <a:pt x="159891" y="762000"/>
                  </a:lnTo>
                  <a:lnTo>
                    <a:pt x="168035" y="749300"/>
                  </a:lnTo>
                  <a:lnTo>
                    <a:pt x="176368" y="736600"/>
                  </a:lnTo>
                  <a:lnTo>
                    <a:pt x="184887" y="711200"/>
                  </a:lnTo>
                  <a:lnTo>
                    <a:pt x="193593" y="698500"/>
                  </a:lnTo>
                  <a:lnTo>
                    <a:pt x="202485" y="685800"/>
                  </a:lnTo>
                  <a:lnTo>
                    <a:pt x="211561" y="673100"/>
                  </a:lnTo>
                  <a:lnTo>
                    <a:pt x="220819" y="660400"/>
                  </a:lnTo>
                  <a:lnTo>
                    <a:pt x="230258" y="635000"/>
                  </a:lnTo>
                  <a:lnTo>
                    <a:pt x="259649" y="596900"/>
                  </a:lnTo>
                  <a:lnTo>
                    <a:pt x="290619" y="558800"/>
                  </a:lnTo>
                  <a:lnTo>
                    <a:pt x="312119" y="533400"/>
                  </a:lnTo>
                  <a:lnTo>
                    <a:pt x="323123" y="508000"/>
                  </a:lnTo>
                  <a:lnTo>
                    <a:pt x="357118" y="469900"/>
                  </a:lnTo>
                  <a:lnTo>
                    <a:pt x="392561" y="431800"/>
                  </a:lnTo>
                  <a:lnTo>
                    <a:pt x="429402" y="393700"/>
                  </a:lnTo>
                  <a:lnTo>
                    <a:pt x="454711" y="368300"/>
                  </a:lnTo>
                  <a:lnTo>
                    <a:pt x="2393048" y="368300"/>
                  </a:lnTo>
                  <a:lnTo>
                    <a:pt x="2430791" y="406400"/>
                  </a:lnTo>
                  <a:lnTo>
                    <a:pt x="2467169" y="444500"/>
                  </a:lnTo>
                  <a:lnTo>
                    <a:pt x="2502135" y="482600"/>
                  </a:lnTo>
                  <a:lnTo>
                    <a:pt x="2535640" y="533400"/>
                  </a:lnTo>
                  <a:lnTo>
                    <a:pt x="2546475" y="546100"/>
                  </a:lnTo>
                  <a:lnTo>
                    <a:pt x="2577961" y="584200"/>
                  </a:lnTo>
                  <a:lnTo>
                    <a:pt x="2607882" y="622300"/>
                  </a:lnTo>
                  <a:lnTo>
                    <a:pt x="2626940" y="660400"/>
                  </a:lnTo>
                  <a:lnTo>
                    <a:pt x="2636198" y="673100"/>
                  </a:lnTo>
                  <a:lnTo>
                    <a:pt x="2645274" y="685800"/>
                  </a:lnTo>
                  <a:lnTo>
                    <a:pt x="2654166" y="698500"/>
                  </a:lnTo>
                  <a:lnTo>
                    <a:pt x="2662872" y="711200"/>
                  </a:lnTo>
                  <a:lnTo>
                    <a:pt x="2671392" y="736600"/>
                  </a:lnTo>
                  <a:lnTo>
                    <a:pt x="2679724" y="749300"/>
                  </a:lnTo>
                  <a:lnTo>
                    <a:pt x="2687868" y="762000"/>
                  </a:lnTo>
                  <a:lnTo>
                    <a:pt x="2695820" y="774700"/>
                  </a:lnTo>
                  <a:lnTo>
                    <a:pt x="2703581" y="787400"/>
                  </a:lnTo>
                  <a:lnTo>
                    <a:pt x="2711149" y="812800"/>
                  </a:lnTo>
                  <a:lnTo>
                    <a:pt x="2718524" y="825500"/>
                  </a:lnTo>
                  <a:lnTo>
                    <a:pt x="2725703" y="838200"/>
                  </a:lnTo>
                  <a:lnTo>
                    <a:pt x="2732686" y="850900"/>
                  </a:lnTo>
                  <a:lnTo>
                    <a:pt x="2739473" y="876300"/>
                  </a:lnTo>
                  <a:lnTo>
                    <a:pt x="2746061" y="889000"/>
                  </a:lnTo>
                  <a:lnTo>
                    <a:pt x="2752450" y="901700"/>
                  </a:lnTo>
                  <a:lnTo>
                    <a:pt x="2758638" y="927100"/>
                  </a:lnTo>
                  <a:lnTo>
                    <a:pt x="2764626" y="939800"/>
                  </a:lnTo>
                  <a:lnTo>
                    <a:pt x="2770413" y="952500"/>
                  </a:lnTo>
                  <a:lnTo>
                    <a:pt x="2775996" y="965200"/>
                  </a:lnTo>
                  <a:lnTo>
                    <a:pt x="2781375" y="990600"/>
                  </a:lnTo>
                  <a:lnTo>
                    <a:pt x="2786551" y="1003300"/>
                  </a:lnTo>
                  <a:lnTo>
                    <a:pt x="2791521" y="1016000"/>
                  </a:lnTo>
                  <a:lnTo>
                    <a:pt x="2796285" y="1041400"/>
                  </a:lnTo>
                  <a:lnTo>
                    <a:pt x="2800842" y="1054100"/>
                  </a:lnTo>
                  <a:lnTo>
                    <a:pt x="2805192" y="1066800"/>
                  </a:lnTo>
                  <a:lnTo>
                    <a:pt x="2809334" y="1092200"/>
                  </a:lnTo>
                  <a:lnTo>
                    <a:pt x="2813267" y="1104900"/>
                  </a:lnTo>
                  <a:lnTo>
                    <a:pt x="2816991" y="1117600"/>
                  </a:lnTo>
                  <a:lnTo>
                    <a:pt x="2820506" y="1143000"/>
                  </a:lnTo>
                  <a:lnTo>
                    <a:pt x="2823810" y="1155700"/>
                  </a:lnTo>
                  <a:lnTo>
                    <a:pt x="2826903" y="1168400"/>
                  </a:lnTo>
                  <a:lnTo>
                    <a:pt x="2829784" y="1193800"/>
                  </a:lnTo>
                  <a:lnTo>
                    <a:pt x="2832454" y="1206500"/>
                  </a:lnTo>
                  <a:lnTo>
                    <a:pt x="2834913" y="1231900"/>
                  </a:lnTo>
                  <a:lnTo>
                    <a:pt x="2837158" y="1244600"/>
                  </a:lnTo>
                  <a:lnTo>
                    <a:pt x="2839190" y="1257300"/>
                  </a:lnTo>
                  <a:lnTo>
                    <a:pt x="2841010" y="1282700"/>
                  </a:lnTo>
                  <a:lnTo>
                    <a:pt x="2842616" y="1295400"/>
                  </a:lnTo>
                  <a:lnTo>
                    <a:pt x="2844009" y="1308100"/>
                  </a:lnTo>
                  <a:lnTo>
                    <a:pt x="2844682" y="1320800"/>
                  </a:lnTo>
                  <a:lnTo>
                    <a:pt x="2844682" y="1511300"/>
                  </a:lnTo>
                  <a:lnTo>
                    <a:pt x="2844009" y="1524000"/>
                  </a:lnTo>
                  <a:lnTo>
                    <a:pt x="2842616" y="1536700"/>
                  </a:lnTo>
                  <a:lnTo>
                    <a:pt x="2841010" y="1562100"/>
                  </a:lnTo>
                  <a:lnTo>
                    <a:pt x="2839190" y="1574800"/>
                  </a:lnTo>
                  <a:lnTo>
                    <a:pt x="2837158" y="1587500"/>
                  </a:lnTo>
                  <a:lnTo>
                    <a:pt x="2834913" y="1612900"/>
                  </a:lnTo>
                  <a:lnTo>
                    <a:pt x="2832454" y="1625600"/>
                  </a:lnTo>
                  <a:lnTo>
                    <a:pt x="2829784" y="1638300"/>
                  </a:lnTo>
                  <a:lnTo>
                    <a:pt x="2826902" y="1663700"/>
                  </a:lnTo>
                  <a:lnTo>
                    <a:pt x="2823809" y="1676400"/>
                  </a:lnTo>
                  <a:lnTo>
                    <a:pt x="2820505" y="1689100"/>
                  </a:lnTo>
                  <a:lnTo>
                    <a:pt x="2816991" y="1714500"/>
                  </a:lnTo>
                  <a:lnTo>
                    <a:pt x="2813267" y="1727200"/>
                  </a:lnTo>
                  <a:lnTo>
                    <a:pt x="2809334" y="1752600"/>
                  </a:lnTo>
                  <a:lnTo>
                    <a:pt x="2805192" y="1765300"/>
                  </a:lnTo>
                  <a:lnTo>
                    <a:pt x="2800842" y="1778000"/>
                  </a:lnTo>
                  <a:lnTo>
                    <a:pt x="2796285" y="1803400"/>
                  </a:lnTo>
                  <a:lnTo>
                    <a:pt x="2791521" y="1816100"/>
                  </a:lnTo>
                  <a:lnTo>
                    <a:pt x="2786551" y="1828800"/>
                  </a:lnTo>
                  <a:lnTo>
                    <a:pt x="2781375" y="1841500"/>
                  </a:lnTo>
                  <a:lnTo>
                    <a:pt x="2775996" y="1866900"/>
                  </a:lnTo>
                  <a:lnTo>
                    <a:pt x="2770413" y="1879600"/>
                  </a:lnTo>
                  <a:lnTo>
                    <a:pt x="2764626" y="1892300"/>
                  </a:lnTo>
                  <a:lnTo>
                    <a:pt x="2758638" y="1917700"/>
                  </a:lnTo>
                  <a:lnTo>
                    <a:pt x="2752449" y="1930400"/>
                  </a:lnTo>
                  <a:lnTo>
                    <a:pt x="2746061" y="1943100"/>
                  </a:lnTo>
                  <a:lnTo>
                    <a:pt x="2739472" y="1968500"/>
                  </a:lnTo>
                  <a:lnTo>
                    <a:pt x="2732685" y="1981200"/>
                  </a:lnTo>
                  <a:lnTo>
                    <a:pt x="2725703" y="1993900"/>
                  </a:lnTo>
                  <a:lnTo>
                    <a:pt x="2718524" y="2006600"/>
                  </a:lnTo>
                  <a:lnTo>
                    <a:pt x="2711149" y="2032000"/>
                  </a:lnTo>
                  <a:lnTo>
                    <a:pt x="2703580" y="2044700"/>
                  </a:lnTo>
                  <a:lnTo>
                    <a:pt x="2695820" y="2057400"/>
                  </a:lnTo>
                  <a:lnTo>
                    <a:pt x="2687868" y="2070100"/>
                  </a:lnTo>
                  <a:lnTo>
                    <a:pt x="2679724" y="2082800"/>
                  </a:lnTo>
                  <a:lnTo>
                    <a:pt x="2671392" y="2108200"/>
                  </a:lnTo>
                  <a:lnTo>
                    <a:pt x="2662872" y="2120900"/>
                  </a:lnTo>
                  <a:lnTo>
                    <a:pt x="2654166" y="2133600"/>
                  </a:lnTo>
                  <a:lnTo>
                    <a:pt x="2645274" y="2146300"/>
                  </a:lnTo>
                  <a:lnTo>
                    <a:pt x="2636198" y="2159000"/>
                  </a:lnTo>
                  <a:lnTo>
                    <a:pt x="2626940" y="2184400"/>
                  </a:lnTo>
                  <a:lnTo>
                    <a:pt x="2598084" y="2222500"/>
                  </a:lnTo>
                  <a:lnTo>
                    <a:pt x="2567637" y="2260600"/>
                  </a:lnTo>
                  <a:lnTo>
                    <a:pt x="2557140" y="2286000"/>
                  </a:lnTo>
                  <a:lnTo>
                    <a:pt x="2524637" y="2324100"/>
                  </a:lnTo>
                  <a:lnTo>
                    <a:pt x="2490641" y="2362200"/>
                  </a:lnTo>
                  <a:lnTo>
                    <a:pt x="2455198" y="2400300"/>
                  </a:lnTo>
                  <a:lnTo>
                    <a:pt x="2418358" y="2438400"/>
                  </a:lnTo>
                  <a:lnTo>
                    <a:pt x="2380171" y="2476500"/>
                  </a:lnTo>
                  <a:lnTo>
                    <a:pt x="2367150" y="2489200"/>
                  </a:lnTo>
                  <a:lnTo>
                    <a:pt x="2353990" y="2501900"/>
                  </a:lnTo>
                  <a:close/>
                </a:path>
                <a:path w="2844800" h="2844800">
                  <a:moveTo>
                    <a:pt x="2272148" y="2565400"/>
                  </a:moveTo>
                  <a:lnTo>
                    <a:pt x="575611" y="2565400"/>
                  </a:lnTo>
                  <a:lnTo>
                    <a:pt x="561639" y="2552700"/>
                  </a:lnTo>
                  <a:lnTo>
                    <a:pt x="534089" y="2527300"/>
                  </a:lnTo>
                  <a:lnTo>
                    <a:pt x="507071" y="2501900"/>
                  </a:lnTo>
                  <a:lnTo>
                    <a:pt x="2340689" y="2501900"/>
                  </a:lnTo>
                  <a:lnTo>
                    <a:pt x="2313671" y="2527300"/>
                  </a:lnTo>
                  <a:lnTo>
                    <a:pt x="2286121" y="2552700"/>
                  </a:lnTo>
                  <a:lnTo>
                    <a:pt x="2272148" y="2565400"/>
                  </a:lnTo>
                  <a:close/>
                </a:path>
                <a:path w="2844800" h="2844800">
                  <a:moveTo>
                    <a:pt x="2200414" y="2616200"/>
                  </a:moveTo>
                  <a:lnTo>
                    <a:pt x="647345" y="2616200"/>
                  </a:lnTo>
                  <a:lnTo>
                    <a:pt x="618284" y="2590800"/>
                  </a:lnTo>
                  <a:lnTo>
                    <a:pt x="589712" y="2565400"/>
                  </a:lnTo>
                  <a:lnTo>
                    <a:pt x="2258047" y="2565400"/>
                  </a:lnTo>
                  <a:lnTo>
                    <a:pt x="2229476" y="2590800"/>
                  </a:lnTo>
                  <a:lnTo>
                    <a:pt x="2200414" y="2616200"/>
                  </a:lnTo>
                  <a:close/>
                </a:path>
                <a:path w="2844800" h="2844800">
                  <a:moveTo>
                    <a:pt x="2155955" y="2641600"/>
                  </a:moveTo>
                  <a:lnTo>
                    <a:pt x="691804" y="2641600"/>
                  </a:lnTo>
                  <a:lnTo>
                    <a:pt x="662050" y="2616200"/>
                  </a:lnTo>
                  <a:lnTo>
                    <a:pt x="2185709" y="2616200"/>
                  </a:lnTo>
                  <a:lnTo>
                    <a:pt x="2155955" y="2641600"/>
                  </a:lnTo>
                  <a:close/>
                </a:path>
                <a:path w="2844800" h="2844800">
                  <a:moveTo>
                    <a:pt x="2095143" y="2679700"/>
                  </a:moveTo>
                  <a:lnTo>
                    <a:pt x="752617" y="2679700"/>
                  </a:lnTo>
                  <a:lnTo>
                    <a:pt x="706848" y="2641600"/>
                  </a:lnTo>
                  <a:lnTo>
                    <a:pt x="2140911" y="2641600"/>
                  </a:lnTo>
                  <a:lnTo>
                    <a:pt x="2095143" y="2679700"/>
                  </a:lnTo>
                  <a:close/>
                </a:path>
                <a:path w="2844800" h="2844800">
                  <a:moveTo>
                    <a:pt x="2064120" y="2692400"/>
                  </a:moveTo>
                  <a:lnTo>
                    <a:pt x="783639" y="2692400"/>
                  </a:lnTo>
                  <a:lnTo>
                    <a:pt x="768080" y="2679700"/>
                  </a:lnTo>
                  <a:lnTo>
                    <a:pt x="2079680" y="2679700"/>
                  </a:lnTo>
                  <a:lnTo>
                    <a:pt x="2064120" y="2692400"/>
                  </a:lnTo>
                  <a:close/>
                </a:path>
                <a:path w="2844800" h="2844800">
                  <a:moveTo>
                    <a:pt x="2016869" y="2717800"/>
                  </a:moveTo>
                  <a:lnTo>
                    <a:pt x="830890" y="2717800"/>
                  </a:lnTo>
                  <a:lnTo>
                    <a:pt x="799295" y="2692400"/>
                  </a:lnTo>
                  <a:lnTo>
                    <a:pt x="2048465" y="2692400"/>
                  </a:lnTo>
                  <a:lnTo>
                    <a:pt x="2016869" y="2717800"/>
                  </a:lnTo>
                  <a:close/>
                </a:path>
                <a:path w="2844800" h="2844800">
                  <a:moveTo>
                    <a:pt x="1984920" y="2730500"/>
                  </a:moveTo>
                  <a:lnTo>
                    <a:pt x="862839" y="2730500"/>
                  </a:lnTo>
                  <a:lnTo>
                    <a:pt x="846821" y="2717800"/>
                  </a:lnTo>
                  <a:lnTo>
                    <a:pt x="2000938" y="2717800"/>
                  </a:lnTo>
                  <a:lnTo>
                    <a:pt x="1984920" y="2730500"/>
                  </a:lnTo>
                  <a:close/>
                </a:path>
                <a:path w="2844800" h="2844800">
                  <a:moveTo>
                    <a:pt x="1952629" y="2743200"/>
                  </a:moveTo>
                  <a:lnTo>
                    <a:pt x="895130" y="2743200"/>
                  </a:lnTo>
                  <a:lnTo>
                    <a:pt x="878943" y="2730500"/>
                  </a:lnTo>
                  <a:lnTo>
                    <a:pt x="1968816" y="2730500"/>
                  </a:lnTo>
                  <a:lnTo>
                    <a:pt x="1952629" y="2743200"/>
                  </a:lnTo>
                  <a:close/>
                </a:path>
                <a:path w="2844800" h="2844800">
                  <a:moveTo>
                    <a:pt x="1920025" y="2755900"/>
                  </a:moveTo>
                  <a:lnTo>
                    <a:pt x="927735" y="2755900"/>
                  </a:lnTo>
                  <a:lnTo>
                    <a:pt x="911394" y="2743200"/>
                  </a:lnTo>
                  <a:lnTo>
                    <a:pt x="1936366" y="2743200"/>
                  </a:lnTo>
                  <a:lnTo>
                    <a:pt x="1920025" y="2755900"/>
                  </a:lnTo>
                  <a:close/>
                </a:path>
                <a:path w="2844800" h="2844800">
                  <a:moveTo>
                    <a:pt x="1887116" y="2768600"/>
                  </a:moveTo>
                  <a:lnTo>
                    <a:pt x="960643" y="2768600"/>
                  </a:lnTo>
                  <a:lnTo>
                    <a:pt x="944153" y="2755900"/>
                  </a:lnTo>
                  <a:lnTo>
                    <a:pt x="1903606" y="2755900"/>
                  </a:lnTo>
                  <a:lnTo>
                    <a:pt x="1887116" y="2768600"/>
                  </a:lnTo>
                  <a:close/>
                </a:path>
                <a:path w="2844800" h="2844800">
                  <a:moveTo>
                    <a:pt x="1853934" y="2781300"/>
                  </a:moveTo>
                  <a:lnTo>
                    <a:pt x="993826" y="2781300"/>
                  </a:lnTo>
                  <a:lnTo>
                    <a:pt x="977201" y="2768600"/>
                  </a:lnTo>
                  <a:lnTo>
                    <a:pt x="1870559" y="2768600"/>
                  </a:lnTo>
                  <a:lnTo>
                    <a:pt x="1853934" y="2781300"/>
                  </a:lnTo>
                  <a:close/>
                </a:path>
                <a:path w="2844800" h="2844800">
                  <a:moveTo>
                    <a:pt x="1803675" y="2794000"/>
                  </a:moveTo>
                  <a:lnTo>
                    <a:pt x="1044084" y="2794000"/>
                  </a:lnTo>
                  <a:lnTo>
                    <a:pt x="1027272" y="2781300"/>
                  </a:lnTo>
                  <a:lnTo>
                    <a:pt x="1820487" y="2781300"/>
                  </a:lnTo>
                  <a:lnTo>
                    <a:pt x="1803675" y="2794000"/>
                  </a:lnTo>
                  <a:close/>
                </a:path>
                <a:path w="2844800" h="2844800">
                  <a:moveTo>
                    <a:pt x="1752902" y="2806700"/>
                  </a:moveTo>
                  <a:lnTo>
                    <a:pt x="1094857" y="2806700"/>
                  </a:lnTo>
                  <a:lnTo>
                    <a:pt x="1077879" y="2794000"/>
                  </a:lnTo>
                  <a:lnTo>
                    <a:pt x="1769880" y="2794000"/>
                  </a:lnTo>
                  <a:lnTo>
                    <a:pt x="1752902" y="2806700"/>
                  </a:lnTo>
                  <a:close/>
                </a:path>
                <a:path w="2844800" h="2844800">
                  <a:moveTo>
                    <a:pt x="1701686" y="2819400"/>
                  </a:moveTo>
                  <a:lnTo>
                    <a:pt x="1146074" y="2819400"/>
                  </a:lnTo>
                  <a:lnTo>
                    <a:pt x="1128954" y="2806700"/>
                  </a:lnTo>
                  <a:lnTo>
                    <a:pt x="1718805" y="2806700"/>
                  </a:lnTo>
                  <a:lnTo>
                    <a:pt x="1701686" y="2819400"/>
                  </a:lnTo>
                  <a:close/>
                </a:path>
                <a:path w="2844800" h="2844800">
                  <a:moveTo>
                    <a:pt x="1632822" y="2832100"/>
                  </a:moveTo>
                  <a:lnTo>
                    <a:pt x="1214937" y="2832100"/>
                  </a:lnTo>
                  <a:lnTo>
                    <a:pt x="1197666" y="2819400"/>
                  </a:lnTo>
                  <a:lnTo>
                    <a:pt x="1650093" y="2819400"/>
                  </a:lnTo>
                  <a:lnTo>
                    <a:pt x="1632822" y="2832100"/>
                  </a:lnTo>
                  <a:close/>
                </a:path>
                <a:path w="2844800" h="2844800">
                  <a:moveTo>
                    <a:pt x="1511201" y="2844800"/>
                  </a:moveTo>
                  <a:lnTo>
                    <a:pt x="1336559" y="2844800"/>
                  </a:lnTo>
                  <a:lnTo>
                    <a:pt x="1319125" y="2832100"/>
                  </a:lnTo>
                  <a:lnTo>
                    <a:pt x="1528635" y="2832100"/>
                  </a:lnTo>
                  <a:lnTo>
                    <a:pt x="1511201" y="2844800"/>
                  </a:lnTo>
                  <a:close/>
                </a:path>
              </a:pathLst>
            </a:custGeom>
            <a:solidFill>
              <a:srgbClr val="642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53647" y="4593468"/>
              <a:ext cx="2844800" cy="2844800"/>
            </a:xfrm>
            <a:custGeom>
              <a:avLst/>
              <a:gdLst/>
              <a:ahLst/>
              <a:cxnLst/>
              <a:rect l="l" t="t" r="r" b="b"/>
              <a:pathLst>
                <a:path w="2844800" h="2844800">
                  <a:moveTo>
                    <a:pt x="2844682" y="2844700"/>
                  </a:moveTo>
                  <a:lnTo>
                    <a:pt x="0" y="0"/>
                  </a:lnTo>
                  <a:lnTo>
                    <a:pt x="2844682" y="0"/>
                  </a:lnTo>
                  <a:lnTo>
                    <a:pt x="2844682" y="2844700"/>
                  </a:lnTo>
                  <a:close/>
                </a:path>
              </a:pathLst>
            </a:custGeom>
            <a:solidFill>
              <a:srgbClr val="FF1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53631" y="1745404"/>
              <a:ext cx="2844800" cy="2847975"/>
            </a:xfrm>
            <a:custGeom>
              <a:avLst/>
              <a:gdLst/>
              <a:ahLst/>
              <a:cxnLst/>
              <a:rect l="l" t="t" r="r" b="b"/>
              <a:pathLst>
                <a:path w="2844800" h="2847975">
                  <a:moveTo>
                    <a:pt x="0" y="0"/>
                  </a:moveTo>
                  <a:lnTo>
                    <a:pt x="0" y="2847947"/>
                  </a:lnTo>
                  <a:lnTo>
                    <a:pt x="45282" y="2847569"/>
                  </a:lnTo>
                  <a:lnTo>
                    <a:pt x="93635" y="2846356"/>
                  </a:lnTo>
                  <a:lnTo>
                    <a:pt x="141786" y="2844343"/>
                  </a:lnTo>
                  <a:lnTo>
                    <a:pt x="189728" y="2841537"/>
                  </a:lnTo>
                  <a:lnTo>
                    <a:pt x="237454" y="2837943"/>
                  </a:lnTo>
                  <a:lnTo>
                    <a:pt x="284958" y="2833568"/>
                  </a:lnTo>
                  <a:lnTo>
                    <a:pt x="332233" y="2828418"/>
                  </a:lnTo>
                  <a:lnTo>
                    <a:pt x="379274" y="2822501"/>
                  </a:lnTo>
                  <a:lnTo>
                    <a:pt x="426073" y="2815822"/>
                  </a:lnTo>
                  <a:lnTo>
                    <a:pt x="472625" y="2808387"/>
                  </a:lnTo>
                  <a:lnTo>
                    <a:pt x="518922" y="2800204"/>
                  </a:lnTo>
                  <a:lnTo>
                    <a:pt x="564959" y="2791278"/>
                  </a:lnTo>
                  <a:lnTo>
                    <a:pt x="610729" y="2781616"/>
                  </a:lnTo>
                  <a:lnTo>
                    <a:pt x="656225" y="2771225"/>
                  </a:lnTo>
                  <a:lnTo>
                    <a:pt x="701442" y="2760110"/>
                  </a:lnTo>
                  <a:lnTo>
                    <a:pt x="746372" y="2748279"/>
                  </a:lnTo>
                  <a:lnTo>
                    <a:pt x="791010" y="2735737"/>
                  </a:lnTo>
                  <a:lnTo>
                    <a:pt x="835348" y="2722492"/>
                  </a:lnTo>
                  <a:lnTo>
                    <a:pt x="879381" y="2708549"/>
                  </a:lnTo>
                  <a:lnTo>
                    <a:pt x="923102" y="2693915"/>
                  </a:lnTo>
                  <a:lnTo>
                    <a:pt x="966505" y="2678597"/>
                  </a:lnTo>
                  <a:lnTo>
                    <a:pt x="1009582" y="2662600"/>
                  </a:lnTo>
                  <a:lnTo>
                    <a:pt x="1052329" y="2645932"/>
                  </a:lnTo>
                  <a:lnTo>
                    <a:pt x="1094737" y="2628598"/>
                  </a:lnTo>
                  <a:lnTo>
                    <a:pt x="1136802" y="2610605"/>
                  </a:lnTo>
                  <a:lnTo>
                    <a:pt x="1178516" y="2591960"/>
                  </a:lnTo>
                  <a:lnTo>
                    <a:pt x="1219873" y="2572669"/>
                  </a:lnTo>
                  <a:lnTo>
                    <a:pt x="1260867" y="2552738"/>
                  </a:lnTo>
                  <a:lnTo>
                    <a:pt x="1301491" y="2532174"/>
                  </a:lnTo>
                  <a:lnTo>
                    <a:pt x="1341739" y="2510983"/>
                  </a:lnTo>
                  <a:lnTo>
                    <a:pt x="1381604" y="2489172"/>
                  </a:lnTo>
                  <a:lnTo>
                    <a:pt x="1421080" y="2466747"/>
                  </a:lnTo>
                  <a:lnTo>
                    <a:pt x="1460161" y="2443715"/>
                  </a:lnTo>
                  <a:lnTo>
                    <a:pt x="1498839" y="2420081"/>
                  </a:lnTo>
                  <a:lnTo>
                    <a:pt x="1537110" y="2395853"/>
                  </a:lnTo>
                  <a:lnTo>
                    <a:pt x="1574965" y="2371036"/>
                  </a:lnTo>
                  <a:lnTo>
                    <a:pt x="1612399" y="2345638"/>
                  </a:lnTo>
                  <a:lnTo>
                    <a:pt x="1649406" y="2319664"/>
                  </a:lnTo>
                  <a:lnTo>
                    <a:pt x="1685979" y="2293121"/>
                  </a:lnTo>
                  <a:lnTo>
                    <a:pt x="1722111" y="2266016"/>
                  </a:lnTo>
                  <a:lnTo>
                    <a:pt x="1757796" y="2238355"/>
                  </a:lnTo>
                  <a:lnTo>
                    <a:pt x="1793028" y="2210144"/>
                  </a:lnTo>
                  <a:lnTo>
                    <a:pt x="1827800" y="2181389"/>
                  </a:lnTo>
                  <a:lnTo>
                    <a:pt x="1862107" y="2152098"/>
                  </a:lnTo>
                  <a:lnTo>
                    <a:pt x="1895940" y="2122276"/>
                  </a:lnTo>
                  <a:lnTo>
                    <a:pt x="1929294" y="2091931"/>
                  </a:lnTo>
                  <a:lnTo>
                    <a:pt x="1962163" y="2061068"/>
                  </a:lnTo>
                  <a:lnTo>
                    <a:pt x="1994541" y="2029694"/>
                  </a:lnTo>
                  <a:lnTo>
                    <a:pt x="2026419" y="1997815"/>
                  </a:lnTo>
                  <a:lnTo>
                    <a:pt x="2057793" y="1965437"/>
                  </a:lnTo>
                  <a:lnTo>
                    <a:pt x="2088656" y="1932568"/>
                  </a:lnTo>
                  <a:lnTo>
                    <a:pt x="2119002" y="1899214"/>
                  </a:lnTo>
                  <a:lnTo>
                    <a:pt x="2148823" y="1865380"/>
                  </a:lnTo>
                  <a:lnTo>
                    <a:pt x="2178114" y="1831074"/>
                  </a:lnTo>
                  <a:lnTo>
                    <a:pt x="2206868" y="1796302"/>
                  </a:lnTo>
                  <a:lnTo>
                    <a:pt x="2235079" y="1761070"/>
                  </a:lnTo>
                  <a:lnTo>
                    <a:pt x="2262741" y="1725384"/>
                  </a:lnTo>
                  <a:lnTo>
                    <a:pt x="2289846" y="1689252"/>
                  </a:lnTo>
                  <a:lnTo>
                    <a:pt x="2316388" y="1652679"/>
                  </a:lnTo>
                  <a:lnTo>
                    <a:pt x="2342362" y="1615672"/>
                  </a:lnTo>
                  <a:lnTo>
                    <a:pt x="2367760" y="1578238"/>
                  </a:lnTo>
                  <a:lnTo>
                    <a:pt x="2392576" y="1540382"/>
                  </a:lnTo>
                  <a:lnTo>
                    <a:pt x="2416805" y="1502112"/>
                  </a:lnTo>
                  <a:lnTo>
                    <a:pt x="2440438" y="1463433"/>
                  </a:lnTo>
                  <a:lnTo>
                    <a:pt x="2463470" y="1424352"/>
                  </a:lnTo>
                  <a:lnTo>
                    <a:pt x="2485895" y="1384876"/>
                  </a:lnTo>
                  <a:lnTo>
                    <a:pt x="2507706" y="1345011"/>
                  </a:lnTo>
                  <a:lnTo>
                    <a:pt x="2528897" y="1304763"/>
                  </a:lnTo>
                  <a:lnTo>
                    <a:pt x="2549461" y="1264139"/>
                  </a:lnTo>
                  <a:lnTo>
                    <a:pt x="2569391" y="1223145"/>
                  </a:lnTo>
                  <a:lnTo>
                    <a:pt x="2588682" y="1181788"/>
                  </a:lnTo>
                  <a:lnTo>
                    <a:pt x="2607327" y="1140073"/>
                  </a:lnTo>
                  <a:lnTo>
                    <a:pt x="2625320" y="1098009"/>
                  </a:lnTo>
                  <a:lnTo>
                    <a:pt x="2642653" y="1055600"/>
                  </a:lnTo>
                  <a:lnTo>
                    <a:pt x="2659321" y="1012853"/>
                  </a:lnTo>
                  <a:lnTo>
                    <a:pt x="2675318" y="969775"/>
                  </a:lnTo>
                  <a:lnTo>
                    <a:pt x="2690636" y="926373"/>
                  </a:lnTo>
                  <a:lnTo>
                    <a:pt x="2705270" y="882652"/>
                  </a:lnTo>
                  <a:lnTo>
                    <a:pt x="2719212" y="838619"/>
                  </a:lnTo>
                  <a:lnTo>
                    <a:pt x="2732458" y="794280"/>
                  </a:lnTo>
                  <a:lnTo>
                    <a:pt x="2744999" y="749642"/>
                  </a:lnTo>
                  <a:lnTo>
                    <a:pt x="2756830" y="704712"/>
                  </a:lnTo>
                  <a:lnTo>
                    <a:pt x="2767944" y="659495"/>
                  </a:lnTo>
                  <a:lnTo>
                    <a:pt x="2778335" y="613999"/>
                  </a:lnTo>
                  <a:lnTo>
                    <a:pt x="2787997" y="568229"/>
                  </a:lnTo>
                  <a:lnTo>
                    <a:pt x="2796922" y="522192"/>
                  </a:lnTo>
                  <a:lnTo>
                    <a:pt x="2805105" y="475894"/>
                  </a:lnTo>
                  <a:lnTo>
                    <a:pt x="2812540" y="429342"/>
                  </a:lnTo>
                  <a:lnTo>
                    <a:pt x="2819219" y="382543"/>
                  </a:lnTo>
                  <a:lnTo>
                    <a:pt x="2825136" y="335502"/>
                  </a:lnTo>
                  <a:lnTo>
                    <a:pt x="2830285" y="288226"/>
                  </a:lnTo>
                  <a:lnTo>
                    <a:pt x="2834660" y="240722"/>
                  </a:lnTo>
                  <a:lnTo>
                    <a:pt x="2838253" y="192996"/>
                  </a:lnTo>
                  <a:lnTo>
                    <a:pt x="2841060" y="145054"/>
                  </a:lnTo>
                  <a:lnTo>
                    <a:pt x="2843072" y="96903"/>
                  </a:lnTo>
                  <a:lnTo>
                    <a:pt x="2844284" y="48550"/>
                  </a:lnTo>
                  <a:lnTo>
                    <a:pt x="2844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2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461679" y="7440341"/>
              <a:ext cx="2809875" cy="2809875"/>
            </a:xfrm>
            <a:custGeom>
              <a:avLst/>
              <a:gdLst/>
              <a:ahLst/>
              <a:cxnLst/>
              <a:rect l="l" t="t" r="r" b="b"/>
              <a:pathLst>
                <a:path w="2809875" h="2809875">
                  <a:moveTo>
                    <a:pt x="0" y="0"/>
                  </a:moveTo>
                  <a:lnTo>
                    <a:pt x="0" y="2809874"/>
                  </a:lnTo>
                  <a:lnTo>
                    <a:pt x="48398" y="2809466"/>
                  </a:lnTo>
                  <a:lnTo>
                    <a:pt x="96598" y="2808244"/>
                  </a:lnTo>
                  <a:lnTo>
                    <a:pt x="144595" y="2806217"/>
                  </a:lnTo>
                  <a:lnTo>
                    <a:pt x="192380" y="2803391"/>
                  </a:lnTo>
                  <a:lnTo>
                    <a:pt x="239948" y="2799771"/>
                  </a:lnTo>
                  <a:lnTo>
                    <a:pt x="287291" y="2795365"/>
                  </a:lnTo>
                  <a:lnTo>
                    <a:pt x="334405" y="2790180"/>
                  </a:lnTo>
                  <a:lnTo>
                    <a:pt x="381281" y="2784221"/>
                  </a:lnTo>
                  <a:lnTo>
                    <a:pt x="427914" y="2777496"/>
                  </a:lnTo>
                  <a:lnTo>
                    <a:pt x="474296" y="2770010"/>
                  </a:lnTo>
                  <a:lnTo>
                    <a:pt x="520422" y="2761771"/>
                  </a:lnTo>
                  <a:lnTo>
                    <a:pt x="566284" y="2752784"/>
                  </a:lnTo>
                  <a:lnTo>
                    <a:pt x="611877" y="2743057"/>
                  </a:lnTo>
                  <a:lnTo>
                    <a:pt x="657194" y="2732596"/>
                  </a:lnTo>
                  <a:lnTo>
                    <a:pt x="702227" y="2721408"/>
                  </a:lnTo>
                  <a:lnTo>
                    <a:pt x="746972" y="2709499"/>
                  </a:lnTo>
                  <a:lnTo>
                    <a:pt x="791420" y="2696875"/>
                  </a:lnTo>
                  <a:lnTo>
                    <a:pt x="835566" y="2683544"/>
                  </a:lnTo>
                  <a:lnTo>
                    <a:pt x="879403" y="2669511"/>
                  </a:lnTo>
                  <a:lnTo>
                    <a:pt x="922924" y="2654783"/>
                  </a:lnTo>
                  <a:lnTo>
                    <a:pt x="966124" y="2639367"/>
                  </a:lnTo>
                  <a:lnTo>
                    <a:pt x="1008994" y="2623269"/>
                  </a:lnTo>
                  <a:lnTo>
                    <a:pt x="1051530" y="2606497"/>
                  </a:lnTo>
                  <a:lnTo>
                    <a:pt x="1093724" y="2589055"/>
                  </a:lnTo>
                  <a:lnTo>
                    <a:pt x="1135569" y="2570952"/>
                  </a:lnTo>
                  <a:lnTo>
                    <a:pt x="1177060" y="2552193"/>
                  </a:lnTo>
                  <a:lnTo>
                    <a:pt x="1218190" y="2532785"/>
                  </a:lnTo>
                  <a:lnTo>
                    <a:pt x="1258952" y="2512734"/>
                  </a:lnTo>
                  <a:lnTo>
                    <a:pt x="1299339" y="2492048"/>
                  </a:lnTo>
                  <a:lnTo>
                    <a:pt x="1339345" y="2470732"/>
                  </a:lnTo>
                  <a:lnTo>
                    <a:pt x="1378964" y="2448794"/>
                  </a:lnTo>
                  <a:lnTo>
                    <a:pt x="1418189" y="2426239"/>
                  </a:lnTo>
                  <a:lnTo>
                    <a:pt x="1457014" y="2403074"/>
                  </a:lnTo>
                  <a:lnTo>
                    <a:pt x="1495431" y="2379306"/>
                  </a:lnTo>
                  <a:lnTo>
                    <a:pt x="1533435" y="2354941"/>
                  </a:lnTo>
                  <a:lnTo>
                    <a:pt x="1571019" y="2329986"/>
                  </a:lnTo>
                  <a:lnTo>
                    <a:pt x="1608175" y="2304448"/>
                  </a:lnTo>
                  <a:lnTo>
                    <a:pt x="1644899" y="2278332"/>
                  </a:lnTo>
                  <a:lnTo>
                    <a:pt x="1681183" y="2251646"/>
                  </a:lnTo>
                  <a:lnTo>
                    <a:pt x="1717021" y="2224396"/>
                  </a:lnTo>
                  <a:lnTo>
                    <a:pt x="1752405" y="2196589"/>
                  </a:lnTo>
                  <a:lnTo>
                    <a:pt x="1787331" y="2168230"/>
                  </a:lnTo>
                  <a:lnTo>
                    <a:pt x="1821790" y="2139327"/>
                  </a:lnTo>
                  <a:lnTo>
                    <a:pt x="1855777" y="2109887"/>
                  </a:lnTo>
                  <a:lnTo>
                    <a:pt x="1889285" y="2079915"/>
                  </a:lnTo>
                  <a:lnTo>
                    <a:pt x="1922308" y="2049418"/>
                  </a:lnTo>
                  <a:lnTo>
                    <a:pt x="1954838" y="2018403"/>
                  </a:lnTo>
                  <a:lnTo>
                    <a:pt x="1986870" y="1986876"/>
                  </a:lnTo>
                  <a:lnTo>
                    <a:pt x="2018396" y="1954844"/>
                  </a:lnTo>
                  <a:lnTo>
                    <a:pt x="2049411" y="1922314"/>
                  </a:lnTo>
                  <a:lnTo>
                    <a:pt x="2079908" y="1889291"/>
                  </a:lnTo>
                  <a:lnTo>
                    <a:pt x="2109880" y="1855783"/>
                  </a:lnTo>
                  <a:lnTo>
                    <a:pt x="2139320" y="1821796"/>
                  </a:lnTo>
                  <a:lnTo>
                    <a:pt x="2168223" y="1787336"/>
                  </a:lnTo>
                  <a:lnTo>
                    <a:pt x="2196581" y="1752411"/>
                  </a:lnTo>
                  <a:lnTo>
                    <a:pt x="2224389" y="1717026"/>
                  </a:lnTo>
                  <a:lnTo>
                    <a:pt x="2251639" y="1681188"/>
                  </a:lnTo>
                  <a:lnTo>
                    <a:pt x="2278325" y="1644904"/>
                  </a:lnTo>
                  <a:lnTo>
                    <a:pt x="2304440" y="1608180"/>
                  </a:lnTo>
                  <a:lnTo>
                    <a:pt x="2329978" y="1571023"/>
                  </a:lnTo>
                  <a:lnTo>
                    <a:pt x="2354933" y="1533440"/>
                  </a:lnTo>
                  <a:lnTo>
                    <a:pt x="2379297" y="1495436"/>
                  </a:lnTo>
                  <a:lnTo>
                    <a:pt x="2403065" y="1457018"/>
                  </a:lnTo>
                  <a:lnTo>
                    <a:pt x="2426230" y="1418194"/>
                  </a:lnTo>
                  <a:lnTo>
                    <a:pt x="2448785" y="1378969"/>
                  </a:lnTo>
                  <a:lnTo>
                    <a:pt x="2470723" y="1339349"/>
                  </a:lnTo>
                  <a:lnTo>
                    <a:pt x="2492039" y="1299343"/>
                  </a:lnTo>
                  <a:lnTo>
                    <a:pt x="2512725" y="1258955"/>
                  </a:lnTo>
                  <a:lnTo>
                    <a:pt x="2532775" y="1218194"/>
                  </a:lnTo>
                  <a:lnTo>
                    <a:pt x="2552183" y="1177064"/>
                  </a:lnTo>
                  <a:lnTo>
                    <a:pt x="2570942" y="1135573"/>
                  </a:lnTo>
                  <a:lnTo>
                    <a:pt x="2589045" y="1093727"/>
                  </a:lnTo>
                  <a:lnTo>
                    <a:pt x="2606486" y="1051533"/>
                  </a:lnTo>
                  <a:lnTo>
                    <a:pt x="2623259" y="1008997"/>
                  </a:lnTo>
                  <a:lnTo>
                    <a:pt x="2639356" y="966127"/>
                  </a:lnTo>
                  <a:lnTo>
                    <a:pt x="2654772" y="922927"/>
                  </a:lnTo>
                  <a:lnTo>
                    <a:pt x="2669499" y="879406"/>
                  </a:lnTo>
                  <a:lnTo>
                    <a:pt x="2683532" y="835569"/>
                  </a:lnTo>
                  <a:lnTo>
                    <a:pt x="2696863" y="791423"/>
                  </a:lnTo>
                  <a:lnTo>
                    <a:pt x="2709487" y="746974"/>
                  </a:lnTo>
                  <a:lnTo>
                    <a:pt x="2721396" y="702230"/>
                  </a:lnTo>
                  <a:lnTo>
                    <a:pt x="2732584" y="657196"/>
                  </a:lnTo>
                  <a:lnTo>
                    <a:pt x="2743045" y="611879"/>
                  </a:lnTo>
                  <a:lnTo>
                    <a:pt x="2752771" y="566286"/>
                  </a:lnTo>
                  <a:lnTo>
                    <a:pt x="2761757" y="520424"/>
                  </a:lnTo>
                  <a:lnTo>
                    <a:pt x="2769996" y="474298"/>
                  </a:lnTo>
                  <a:lnTo>
                    <a:pt x="2777482" y="427915"/>
                  </a:lnTo>
                  <a:lnTo>
                    <a:pt x="2784207" y="381282"/>
                  </a:lnTo>
                  <a:lnTo>
                    <a:pt x="2790165" y="334406"/>
                  </a:lnTo>
                  <a:lnTo>
                    <a:pt x="2795351" y="287292"/>
                  </a:lnTo>
                  <a:lnTo>
                    <a:pt x="2799756" y="239948"/>
                  </a:lnTo>
                  <a:lnTo>
                    <a:pt x="2803375" y="192380"/>
                  </a:lnTo>
                  <a:lnTo>
                    <a:pt x="2806201" y="144595"/>
                  </a:lnTo>
                  <a:lnTo>
                    <a:pt x="2808228" y="96599"/>
                  </a:lnTo>
                  <a:lnTo>
                    <a:pt x="2809449" y="48398"/>
                  </a:lnTo>
                  <a:lnTo>
                    <a:pt x="2809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598419" y="7438257"/>
              <a:ext cx="2844800" cy="2844800"/>
            </a:xfrm>
            <a:custGeom>
              <a:avLst/>
              <a:gdLst/>
              <a:ahLst/>
              <a:cxnLst/>
              <a:rect l="l" t="t" r="r" b="b"/>
              <a:pathLst>
                <a:path w="2844800" h="2844800">
                  <a:moveTo>
                    <a:pt x="0" y="2844719"/>
                  </a:moveTo>
                  <a:lnTo>
                    <a:pt x="2844683" y="0"/>
                  </a:lnTo>
                  <a:lnTo>
                    <a:pt x="0" y="0"/>
                  </a:lnTo>
                  <a:lnTo>
                    <a:pt x="0" y="2844719"/>
                  </a:lnTo>
                  <a:close/>
                </a:path>
              </a:pathLst>
            </a:custGeom>
            <a:solidFill>
              <a:srgbClr val="009D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6898354" y="817142"/>
            <a:ext cx="361315" cy="156845"/>
          </a:xfrm>
          <a:custGeom>
            <a:avLst/>
            <a:gdLst/>
            <a:ahLst/>
            <a:cxnLst/>
            <a:rect l="l" t="t" r="r" b="b"/>
            <a:pathLst>
              <a:path w="361315" h="156844">
                <a:moveTo>
                  <a:pt x="360946" y="78219"/>
                </a:moveTo>
                <a:lnTo>
                  <a:pt x="244983" y="0"/>
                </a:lnTo>
                <a:lnTo>
                  <a:pt x="244983" y="66421"/>
                </a:lnTo>
                <a:lnTo>
                  <a:pt x="0" y="66421"/>
                </a:lnTo>
                <a:lnTo>
                  <a:pt x="0" y="90004"/>
                </a:lnTo>
                <a:lnTo>
                  <a:pt x="244983" y="90004"/>
                </a:lnTo>
                <a:lnTo>
                  <a:pt x="244983" y="156438"/>
                </a:lnTo>
                <a:lnTo>
                  <a:pt x="360946" y="78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837" y="339584"/>
            <a:ext cx="684943" cy="856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709" y="5295722"/>
            <a:ext cx="41027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0" b="1">
                <a:solidFill>
                  <a:srgbClr val="FFFFFF"/>
                </a:solidFill>
                <a:latin typeface="Microsoft YaHei"/>
                <a:cs typeface="Microsoft YaHei"/>
              </a:rPr>
              <a:t>Из</a:t>
            </a:r>
            <a:r>
              <a:rPr dirty="0" sz="7200" spc="-365" b="1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dirty="0" sz="7200" spc="35" b="1">
                <a:solidFill>
                  <a:srgbClr val="FFFFFF"/>
                </a:solidFill>
                <a:latin typeface="Microsoft YaHei"/>
                <a:cs typeface="Microsoft YaHei"/>
              </a:rPr>
              <a:t>чего?</a:t>
            </a:r>
            <a:endParaRPr sz="7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9293" y="6267272"/>
            <a:ext cx="23723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На</a:t>
            </a:r>
            <a:r>
              <a:rPr dirty="0" sz="27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Lucida Sans Unicode"/>
                <a:cs typeface="Lucida Sans Unicode"/>
              </a:rPr>
              <a:t>чем?</a:t>
            </a:r>
            <a:r>
              <a:rPr dirty="0" sz="27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dirty="0" sz="27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25">
                <a:solidFill>
                  <a:srgbClr val="FFFFFF"/>
                </a:solidFill>
                <a:latin typeface="Lucida Sans Unicode"/>
                <a:cs typeface="Lucida Sans Unicode"/>
              </a:rPr>
              <a:t>как?</a:t>
            </a:r>
            <a:endParaRPr sz="27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5499" y="4169937"/>
            <a:ext cx="85725" cy="485775"/>
            <a:chOff x="9715499" y="4169937"/>
            <a:chExt cx="85725" cy="485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4169937"/>
              <a:ext cx="85725" cy="85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4569987"/>
              <a:ext cx="85725" cy="857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474199" y="3383378"/>
            <a:ext cx="4644390" cy="13766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65455" marR="5080" indent="-453390">
              <a:lnSpc>
                <a:spcPct val="129400"/>
              </a:lnSpc>
              <a:spcBef>
                <a:spcPts val="365"/>
              </a:spcBef>
            </a:pPr>
            <a:r>
              <a:rPr dirty="0" sz="2400" spc="3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2400" spc="45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2400" spc="254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2400" spc="30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2400" spc="155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2400" spc="55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2400" spc="110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400" spc="8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240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80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240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2400" spc="110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2400" spc="30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240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2400" spc="20" b="1">
                <a:solidFill>
                  <a:srgbClr val="FFFFFF"/>
                </a:solidFill>
                <a:latin typeface="Arial"/>
                <a:cs typeface="Arial"/>
              </a:rPr>
              <a:t>у  </a:t>
            </a:r>
            <a:r>
              <a:rPr dirty="0" sz="2100" spc="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9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00" spc="-229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Lucida Sans Unicode"/>
                <a:cs typeface="Lucida Sans Unicode"/>
              </a:rPr>
              <a:t>я</a:t>
            </a:r>
            <a:r>
              <a:rPr dirty="0" sz="2100" spc="2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dirty="0" sz="2100" spc="-195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dirty="0" sz="2100" spc="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dirty="0" sz="2100" spc="-20">
                <a:solidFill>
                  <a:srgbClr val="FFFFFF"/>
                </a:solidFill>
                <a:latin typeface="Lucida Sans Unicode"/>
                <a:cs typeface="Lucida Sans Unicode"/>
              </a:rPr>
              <a:t>к</a:t>
            </a:r>
            <a:r>
              <a:rPr dirty="0" sz="2100" spc="-7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dirty="0" sz="2100" spc="15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dirty="0" sz="2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4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100" spc="13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00" spc="-3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1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2100" spc="-125">
                <a:solidFill>
                  <a:srgbClr val="FFFFFF"/>
                </a:solidFill>
                <a:latin typeface="Tahoma"/>
                <a:cs typeface="Tahoma"/>
              </a:rPr>
              <a:t>)  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Requests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15499" y="6009649"/>
            <a:ext cx="85725" cy="485775"/>
            <a:chOff x="9715499" y="6009649"/>
            <a:chExt cx="85725" cy="4857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6009649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6409699"/>
              <a:ext cx="85725" cy="85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74199" y="5223084"/>
            <a:ext cx="5125085" cy="137668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-16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400" spc="-6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400" spc="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400" spc="-2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2400" spc="2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2400" spc="36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2400" spc="55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2400" spc="110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2400" spc="225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400" spc="20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endParaRPr sz="2400">
              <a:latin typeface="Arial"/>
              <a:cs typeface="Arial"/>
            </a:endParaRPr>
          </a:p>
          <a:p>
            <a:pPr marL="465455">
              <a:lnSpc>
                <a:spcPct val="100000"/>
              </a:lnSpc>
              <a:spcBef>
                <a:spcPts val="975"/>
              </a:spcBef>
            </a:pPr>
            <a:r>
              <a:rPr dirty="0" sz="2100" spc="40">
                <a:solidFill>
                  <a:srgbClr val="FFFFFF"/>
                </a:solidFill>
                <a:latin typeface="Tahoma"/>
                <a:cs typeface="Tahoma"/>
              </a:rPr>
              <a:t>CustomTkinter</a:t>
            </a:r>
            <a:endParaRPr sz="2100">
              <a:latin typeface="Tahoma"/>
              <a:cs typeface="Tahoma"/>
            </a:endParaRPr>
          </a:p>
          <a:p>
            <a:pPr marL="465455">
              <a:lnSpc>
                <a:spcPct val="100000"/>
              </a:lnSpc>
              <a:spcBef>
                <a:spcPts val="630"/>
              </a:spcBef>
            </a:pPr>
            <a:r>
              <a:rPr dirty="0" sz="2100" spc="-31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dirty="0" sz="2100" spc="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dirty="0" sz="2100" spc="-7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dirty="0" sz="2100" spc="-20">
                <a:solidFill>
                  <a:srgbClr val="FFFFFF"/>
                </a:solidFill>
                <a:latin typeface="Lucida Sans Unicode"/>
                <a:cs typeface="Lucida Sans Unicode"/>
              </a:rPr>
              <a:t>ко</a:t>
            </a:r>
            <a:r>
              <a:rPr dirty="0" sz="2100" spc="-20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dirty="0" sz="2100" spc="180">
                <a:solidFill>
                  <a:srgbClr val="FFFFFF"/>
                </a:solidFill>
                <a:latin typeface="Lucida Sans Unicode"/>
                <a:cs typeface="Lucida Sans Unicode"/>
              </a:rPr>
              <a:t>ь</a:t>
            </a:r>
            <a:r>
              <a:rPr dirty="0" sz="2100" spc="-20">
                <a:solidFill>
                  <a:srgbClr val="FFFFFF"/>
                </a:solidFill>
                <a:latin typeface="Lucida Sans Unicode"/>
                <a:cs typeface="Lucida Sans Unicode"/>
              </a:rPr>
              <a:t>ко</a:t>
            </a:r>
            <a:r>
              <a:rPr dirty="0" sz="2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95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dirty="0" sz="2100" spc="-2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dirty="0" sz="2100" spc="-1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dirty="0" sz="2100" spc="-1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4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2100" spc="2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dirty="0" sz="2100" spc="15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dirty="0" sz="2100" spc="-1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dirty="0" sz="2100" spc="-35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dirty="0" sz="2100" spc="3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dirty="0" sz="2100" spc="40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dirty="0" sz="2100" spc="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dirty="0" sz="2100" spc="-35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dirty="0" sz="2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19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9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00" spc="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dirty="0" sz="2100" spc="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8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2100" spc="-14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15499" y="7851454"/>
            <a:ext cx="85725" cy="885825"/>
            <a:chOff x="9715499" y="7851454"/>
            <a:chExt cx="85725" cy="8858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7851454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8251504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8651554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474199" y="7074559"/>
            <a:ext cx="2862580" cy="176720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EXE</a:t>
            </a:r>
            <a:endParaRPr sz="2400">
              <a:latin typeface="Tahoma"/>
              <a:cs typeface="Tahoma"/>
            </a:endParaRPr>
          </a:p>
          <a:p>
            <a:pPr marL="465455" marR="640080">
              <a:lnSpc>
                <a:spcPct val="125000"/>
              </a:lnSpc>
              <a:spcBef>
                <a:spcPts val="310"/>
              </a:spcBef>
            </a:pPr>
            <a:r>
              <a:rPr dirty="0" sz="2100" spc="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1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00" spc="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-19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00" spc="12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00" spc="3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100" spc="-19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00" spc="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-19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00" spc="-3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dirty="0" sz="2100" spc="3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dirty="0" sz="2100" spc="25">
                <a:solidFill>
                  <a:srgbClr val="FFFFFF"/>
                </a:solidFill>
                <a:latin typeface="Tahoma"/>
                <a:cs typeface="Tahoma"/>
              </a:rPr>
              <a:t>Pyinstaller</a:t>
            </a:r>
            <a:endParaRPr sz="2100">
              <a:latin typeface="Tahoma"/>
              <a:cs typeface="Tahoma"/>
            </a:endParaRPr>
          </a:p>
          <a:p>
            <a:pPr marL="465455">
              <a:lnSpc>
                <a:spcPct val="100000"/>
              </a:lnSpc>
              <a:spcBef>
                <a:spcPts val="630"/>
              </a:spcBef>
            </a:pPr>
            <a:r>
              <a:rPr dirty="0" sz="2100" spc="-229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dirty="0" sz="2100" spc="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00" spc="-5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100" spc="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100" spc="12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100" spc="9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100" spc="3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100" spc="12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100" spc="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100" spc="3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100" spc="4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100" spc="-6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98354" y="817130"/>
            <a:ext cx="361315" cy="156845"/>
          </a:xfrm>
          <a:custGeom>
            <a:avLst/>
            <a:gdLst/>
            <a:ahLst/>
            <a:cxnLst/>
            <a:rect l="l" t="t" r="r" b="b"/>
            <a:pathLst>
              <a:path w="361315" h="156844">
                <a:moveTo>
                  <a:pt x="360946" y="78232"/>
                </a:moveTo>
                <a:lnTo>
                  <a:pt x="244983" y="0"/>
                </a:lnTo>
                <a:lnTo>
                  <a:pt x="244983" y="66433"/>
                </a:lnTo>
                <a:lnTo>
                  <a:pt x="0" y="66433"/>
                </a:lnTo>
                <a:lnTo>
                  <a:pt x="0" y="90017"/>
                </a:lnTo>
                <a:lnTo>
                  <a:pt x="244983" y="90017"/>
                </a:lnTo>
                <a:lnTo>
                  <a:pt x="244983" y="156451"/>
                </a:lnTo>
                <a:lnTo>
                  <a:pt x="360946" y="78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837" y="339581"/>
            <a:ext cx="684943" cy="856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415" y="4878902"/>
            <a:ext cx="5485130" cy="2600960"/>
          </a:xfrm>
          <a:prstGeom prst="rect"/>
        </p:spPr>
        <p:txBody>
          <a:bodyPr wrap="square" lIns="0" tIns="185420" rIns="0" bIns="0" rtlCol="0" vert="horz">
            <a:spAutoFit/>
          </a:bodyPr>
          <a:lstStyle/>
          <a:p>
            <a:pPr algn="r" marL="208279" marR="5080" indent="-196215">
              <a:lnSpc>
                <a:spcPts val="6300"/>
              </a:lnSpc>
              <a:spcBef>
                <a:spcPts val="1460"/>
              </a:spcBef>
            </a:pPr>
            <a:r>
              <a:rPr dirty="0" sz="6400" spc="-525" b="1" i="0">
                <a:latin typeface="Arial"/>
                <a:cs typeface="Arial"/>
              </a:rPr>
              <a:t>Б</a:t>
            </a:r>
            <a:r>
              <a:rPr dirty="0" sz="6400" spc="75" b="1" i="0">
                <a:latin typeface="Arial"/>
                <a:cs typeface="Arial"/>
              </a:rPr>
              <a:t>у</a:t>
            </a:r>
            <a:r>
              <a:rPr dirty="0" sz="6400" spc="180" b="1" i="0">
                <a:latin typeface="Arial"/>
                <a:cs typeface="Arial"/>
              </a:rPr>
              <a:t>д</a:t>
            </a:r>
            <a:r>
              <a:rPr dirty="0" sz="6400" spc="215" b="1" i="0">
                <a:latin typeface="Arial"/>
                <a:cs typeface="Arial"/>
              </a:rPr>
              <a:t>е</a:t>
            </a:r>
            <a:r>
              <a:rPr dirty="0" sz="6400" spc="665" b="1" i="0">
                <a:latin typeface="Arial"/>
                <a:cs typeface="Arial"/>
              </a:rPr>
              <a:t>м</a:t>
            </a:r>
            <a:r>
              <a:rPr dirty="0" sz="6400" spc="-655" b="1" i="0">
                <a:latin typeface="Arial"/>
                <a:cs typeface="Arial"/>
              </a:rPr>
              <a:t> </a:t>
            </a:r>
            <a:r>
              <a:rPr dirty="0" sz="6400" spc="55" b="1" i="0">
                <a:latin typeface="Arial"/>
                <a:cs typeface="Arial"/>
              </a:rPr>
              <a:t>л</a:t>
            </a:r>
            <a:r>
              <a:rPr dirty="0" sz="6400" spc="670" b="1" i="0">
                <a:latin typeface="Arial"/>
                <a:cs typeface="Arial"/>
              </a:rPr>
              <a:t>и</a:t>
            </a:r>
            <a:r>
              <a:rPr dirty="0" sz="6400" spc="-655" b="1" i="0">
                <a:latin typeface="Arial"/>
                <a:cs typeface="Arial"/>
              </a:rPr>
              <a:t> </a:t>
            </a:r>
            <a:r>
              <a:rPr dirty="0" sz="6400" spc="660" b="1" i="0">
                <a:latin typeface="Arial"/>
                <a:cs typeface="Arial"/>
              </a:rPr>
              <a:t>м</a:t>
            </a:r>
            <a:r>
              <a:rPr dirty="0" sz="6400" spc="-15" b="1" i="0">
                <a:latin typeface="Arial"/>
                <a:cs typeface="Arial"/>
              </a:rPr>
              <a:t>ы  </a:t>
            </a:r>
            <a:r>
              <a:rPr dirty="0" sz="6400" spc="300" b="1" i="0">
                <a:latin typeface="Arial"/>
                <a:cs typeface="Arial"/>
              </a:rPr>
              <a:t>п</a:t>
            </a:r>
            <a:r>
              <a:rPr dirty="0" sz="6400" spc="135" b="1" i="0">
                <a:latin typeface="Arial"/>
                <a:cs typeface="Arial"/>
              </a:rPr>
              <a:t>р</a:t>
            </a:r>
            <a:r>
              <a:rPr dirty="0" sz="6400" spc="45" b="1" i="0">
                <a:latin typeface="Arial"/>
                <a:cs typeface="Arial"/>
              </a:rPr>
              <a:t>о</a:t>
            </a:r>
            <a:r>
              <a:rPr dirty="0" sz="6400" spc="180" b="1" i="0">
                <a:latin typeface="Arial"/>
                <a:cs typeface="Arial"/>
              </a:rPr>
              <a:t>д</a:t>
            </a:r>
            <a:r>
              <a:rPr dirty="0" sz="6400" spc="45" b="1" i="0">
                <a:latin typeface="Arial"/>
                <a:cs typeface="Arial"/>
              </a:rPr>
              <a:t>о</a:t>
            </a:r>
            <a:r>
              <a:rPr dirty="0" sz="6400" spc="55" b="1" i="0">
                <a:latin typeface="Arial"/>
                <a:cs typeface="Arial"/>
              </a:rPr>
              <a:t>л</a:t>
            </a:r>
            <a:r>
              <a:rPr dirty="0" sz="6400" spc="1040" b="1" i="0">
                <a:latin typeface="Arial"/>
                <a:cs typeface="Arial"/>
              </a:rPr>
              <a:t>ж</a:t>
            </a:r>
            <a:r>
              <a:rPr dirty="0" sz="6400" spc="300" b="1" i="0">
                <a:latin typeface="Arial"/>
                <a:cs typeface="Arial"/>
              </a:rPr>
              <a:t>а</a:t>
            </a:r>
            <a:r>
              <a:rPr dirty="0" sz="6400" spc="395" b="1" i="0">
                <a:latin typeface="Arial"/>
                <a:cs typeface="Arial"/>
              </a:rPr>
              <a:t>т</a:t>
            </a:r>
            <a:r>
              <a:rPr dirty="0" sz="6400" spc="-5" b="1" i="0">
                <a:latin typeface="Arial"/>
                <a:cs typeface="Arial"/>
              </a:rPr>
              <a:t>ь</a:t>
            </a:r>
            <a:endParaRPr sz="6400">
              <a:latin typeface="Arial"/>
              <a:cs typeface="Arial"/>
            </a:endParaRPr>
          </a:p>
          <a:p>
            <a:pPr algn="r" marR="5080">
              <a:lnSpc>
                <a:spcPts val="6320"/>
              </a:lnSpc>
            </a:pPr>
            <a:r>
              <a:rPr dirty="0" sz="6400" spc="285" b="1" i="0">
                <a:latin typeface="Arial"/>
                <a:cs typeface="Arial"/>
              </a:rPr>
              <a:t>проект</a:t>
            </a:r>
            <a:r>
              <a:rPr dirty="0" sz="6400" spc="285" b="1" i="0">
                <a:latin typeface="Tahoma"/>
                <a:cs typeface="Tahoma"/>
              </a:rPr>
              <a:t>?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19336"/>
            <a:ext cx="406907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0" b="1">
                <a:latin typeface="Microsoft JhengHei UI"/>
                <a:cs typeface="Microsoft JhengHei UI"/>
              </a:rPr>
              <a:t>t</a:t>
            </a:r>
            <a:r>
              <a:rPr dirty="0" sz="7200" spc="35" b="1">
                <a:latin typeface="Microsoft JhengHei UI"/>
                <a:cs typeface="Microsoft JhengHei UI"/>
              </a:rPr>
              <a:t>h</a:t>
            </a:r>
            <a:r>
              <a:rPr dirty="0" sz="7200" spc="114" b="1">
                <a:latin typeface="Microsoft JhengHei UI"/>
                <a:cs typeface="Microsoft JhengHei UI"/>
              </a:rPr>
              <a:t>e</a:t>
            </a:r>
            <a:r>
              <a:rPr dirty="0" sz="7200" spc="-465" b="1">
                <a:latin typeface="Microsoft JhengHei UI"/>
                <a:cs typeface="Microsoft JhengHei UI"/>
              </a:rPr>
              <a:t> </a:t>
            </a:r>
            <a:r>
              <a:rPr dirty="0" sz="7200" spc="110" b="1">
                <a:latin typeface="Microsoft JhengHei UI"/>
                <a:cs typeface="Microsoft JhengHei UI"/>
              </a:rPr>
              <a:t>e</a:t>
            </a:r>
            <a:r>
              <a:rPr dirty="0" sz="7200" spc="30" b="1">
                <a:latin typeface="Microsoft JhengHei UI"/>
                <a:cs typeface="Microsoft JhengHei UI"/>
              </a:rPr>
              <a:t>n</a:t>
            </a:r>
            <a:r>
              <a:rPr dirty="0" sz="7200" spc="60" b="1">
                <a:latin typeface="Microsoft JhengHei UI"/>
                <a:cs typeface="Microsoft JhengHei UI"/>
              </a:rPr>
              <a:t>d</a:t>
            </a:r>
            <a:r>
              <a:rPr dirty="0" sz="7200" spc="-5" b="1">
                <a:latin typeface="Microsoft JhengHei UI"/>
                <a:cs typeface="Microsoft JhengHei UI"/>
              </a:rPr>
              <a:t>..</a:t>
            </a:r>
            <a:r>
              <a:rPr dirty="0" sz="7200" b="1">
                <a:latin typeface="Microsoft JhengHei UI"/>
                <a:cs typeface="Microsoft JhengHei UI"/>
              </a:rPr>
              <a:t>.</a:t>
            </a:r>
            <a:endParaRPr sz="7200">
              <a:latin typeface="Microsoft JhengHei UI"/>
              <a:cs typeface="Microsoft Jheng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6240" y="424055"/>
            <a:ext cx="777240" cy="777240"/>
            <a:chOff x="446240" y="424055"/>
            <a:chExt cx="777240" cy="777240"/>
          </a:xfrm>
        </p:grpSpPr>
        <p:sp>
          <p:nvSpPr>
            <p:cNvPr id="4" name="object 4"/>
            <p:cNvSpPr/>
            <p:nvPr/>
          </p:nvSpPr>
          <p:spPr>
            <a:xfrm>
              <a:off x="446240" y="424055"/>
              <a:ext cx="777240" cy="777240"/>
            </a:xfrm>
            <a:custGeom>
              <a:avLst/>
              <a:gdLst/>
              <a:ahLst/>
              <a:cxnLst/>
              <a:rect l="l" t="t" r="r" b="b"/>
              <a:pathLst>
                <a:path w="777240" h="777240">
                  <a:moveTo>
                    <a:pt x="388515" y="777027"/>
                  </a:moveTo>
                  <a:lnTo>
                    <a:pt x="339779" y="774000"/>
                  </a:lnTo>
                  <a:lnTo>
                    <a:pt x="292851" y="765162"/>
                  </a:lnTo>
                  <a:lnTo>
                    <a:pt x="248094" y="750876"/>
                  </a:lnTo>
                  <a:lnTo>
                    <a:pt x="205871" y="731507"/>
                  </a:lnTo>
                  <a:lnTo>
                    <a:pt x="166547" y="707419"/>
                  </a:lnTo>
                  <a:lnTo>
                    <a:pt x="130486" y="678975"/>
                  </a:lnTo>
                  <a:lnTo>
                    <a:pt x="98051" y="646541"/>
                  </a:lnTo>
                  <a:lnTo>
                    <a:pt x="69608" y="610480"/>
                  </a:lnTo>
                  <a:lnTo>
                    <a:pt x="45520" y="571156"/>
                  </a:lnTo>
                  <a:lnTo>
                    <a:pt x="26151" y="528933"/>
                  </a:lnTo>
                  <a:lnTo>
                    <a:pt x="11865" y="484176"/>
                  </a:lnTo>
                  <a:lnTo>
                    <a:pt x="3027" y="437248"/>
                  </a:lnTo>
                  <a:lnTo>
                    <a:pt x="0" y="388512"/>
                  </a:lnTo>
                  <a:lnTo>
                    <a:pt x="3027" y="339779"/>
                  </a:lnTo>
                  <a:lnTo>
                    <a:pt x="11865" y="292851"/>
                  </a:lnTo>
                  <a:lnTo>
                    <a:pt x="26151" y="248094"/>
                  </a:lnTo>
                  <a:lnTo>
                    <a:pt x="45520" y="205871"/>
                  </a:lnTo>
                  <a:lnTo>
                    <a:pt x="69608" y="166547"/>
                  </a:lnTo>
                  <a:lnTo>
                    <a:pt x="98051" y="130486"/>
                  </a:lnTo>
                  <a:lnTo>
                    <a:pt x="130486" y="98052"/>
                  </a:lnTo>
                  <a:lnTo>
                    <a:pt x="166547" y="69608"/>
                  </a:lnTo>
                  <a:lnTo>
                    <a:pt x="205871" y="45520"/>
                  </a:lnTo>
                  <a:lnTo>
                    <a:pt x="248094" y="26151"/>
                  </a:lnTo>
                  <a:lnTo>
                    <a:pt x="292851" y="11865"/>
                  </a:lnTo>
                  <a:lnTo>
                    <a:pt x="339779" y="3027"/>
                  </a:lnTo>
                  <a:lnTo>
                    <a:pt x="388513" y="0"/>
                  </a:lnTo>
                  <a:lnTo>
                    <a:pt x="437248" y="3027"/>
                  </a:lnTo>
                  <a:lnTo>
                    <a:pt x="484176" y="11865"/>
                  </a:lnTo>
                  <a:lnTo>
                    <a:pt x="528933" y="26151"/>
                  </a:lnTo>
                  <a:lnTo>
                    <a:pt x="571156" y="45520"/>
                  </a:lnTo>
                  <a:lnTo>
                    <a:pt x="610480" y="69608"/>
                  </a:lnTo>
                  <a:lnTo>
                    <a:pt x="646541" y="98052"/>
                  </a:lnTo>
                  <a:lnTo>
                    <a:pt x="678975" y="130486"/>
                  </a:lnTo>
                  <a:lnTo>
                    <a:pt x="707419" y="166547"/>
                  </a:lnTo>
                  <a:lnTo>
                    <a:pt x="731507" y="205871"/>
                  </a:lnTo>
                  <a:lnTo>
                    <a:pt x="750876" y="248094"/>
                  </a:lnTo>
                  <a:lnTo>
                    <a:pt x="765162" y="292851"/>
                  </a:lnTo>
                  <a:lnTo>
                    <a:pt x="774000" y="339779"/>
                  </a:lnTo>
                  <a:lnTo>
                    <a:pt x="777027" y="388513"/>
                  </a:lnTo>
                  <a:lnTo>
                    <a:pt x="774000" y="437248"/>
                  </a:lnTo>
                  <a:lnTo>
                    <a:pt x="765162" y="484176"/>
                  </a:lnTo>
                  <a:lnTo>
                    <a:pt x="750876" y="528933"/>
                  </a:lnTo>
                  <a:lnTo>
                    <a:pt x="731507" y="571156"/>
                  </a:lnTo>
                  <a:lnTo>
                    <a:pt x="707419" y="610480"/>
                  </a:lnTo>
                  <a:lnTo>
                    <a:pt x="678975" y="646541"/>
                  </a:lnTo>
                  <a:lnTo>
                    <a:pt x="646541" y="678975"/>
                  </a:lnTo>
                  <a:lnTo>
                    <a:pt x="610480" y="707419"/>
                  </a:lnTo>
                  <a:lnTo>
                    <a:pt x="571156" y="731507"/>
                  </a:lnTo>
                  <a:lnTo>
                    <a:pt x="528933" y="750876"/>
                  </a:lnTo>
                  <a:lnTo>
                    <a:pt x="484176" y="765162"/>
                  </a:lnTo>
                  <a:lnTo>
                    <a:pt x="437248" y="774000"/>
                  </a:lnTo>
                  <a:lnTo>
                    <a:pt x="388515" y="777027"/>
                  </a:lnTo>
                  <a:close/>
                </a:path>
              </a:pathLst>
            </a:custGeom>
            <a:solidFill>
              <a:srgbClr val="F2B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29" y="503545"/>
              <a:ext cx="618049" cy="61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80"/>
              <a:t>Зимняя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7736" y="674334"/>
            <a:ext cx="136842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90" i="1">
                <a:latin typeface="Trebuchet MS"/>
                <a:cs typeface="Trebuchet MS"/>
              </a:rPr>
              <a:t>ш</a:t>
            </a:r>
            <a:r>
              <a:rPr dirty="0" sz="2600" spc="-465" i="1">
                <a:latin typeface="Trebuchet MS"/>
                <a:cs typeface="Trebuchet MS"/>
              </a:rPr>
              <a:t>к</a:t>
            </a:r>
            <a:r>
              <a:rPr dirty="0" sz="2600" spc="-550" i="1">
                <a:latin typeface="Trebuchet MS"/>
                <a:cs typeface="Trebuchet MS"/>
              </a:rPr>
              <a:t>о</a:t>
            </a:r>
            <a:r>
              <a:rPr dirty="0" sz="2600" spc="-930" i="1">
                <a:latin typeface="Trebuchet MS"/>
                <a:cs typeface="Trebuchet MS"/>
              </a:rPr>
              <a:t>л</a:t>
            </a:r>
            <a:r>
              <a:rPr dirty="0" sz="2600" spc="-690" i="1">
                <a:latin typeface="Trebuchet MS"/>
                <a:cs typeface="Trebuchet MS"/>
              </a:rPr>
              <a:t>а</a:t>
            </a:r>
            <a:r>
              <a:rPr dirty="0" sz="2600" spc="-370" i="1">
                <a:latin typeface="Trebuchet MS"/>
                <a:cs typeface="Trebuchet MS"/>
              </a:rPr>
              <a:t> </a:t>
            </a:r>
            <a:r>
              <a:rPr dirty="0" sz="2600" spc="180" i="1">
                <a:latin typeface="Trebuchet MS"/>
                <a:cs typeface="Trebuchet MS"/>
              </a:rPr>
              <a:t>-</a:t>
            </a:r>
            <a:r>
              <a:rPr dirty="0" sz="2600" spc="-370" i="1">
                <a:latin typeface="Trebuchet MS"/>
                <a:cs typeface="Trebuchet MS"/>
              </a:rPr>
              <a:t> </a:t>
            </a:r>
            <a:r>
              <a:rPr dirty="0" sz="2600" spc="-315" i="1">
                <a:latin typeface="Trebuchet MS"/>
                <a:cs typeface="Trebuchet MS"/>
              </a:rPr>
              <a:t>2</a:t>
            </a:r>
            <a:r>
              <a:rPr dirty="0" sz="2600" spc="-265" i="1">
                <a:latin typeface="Trebuchet MS"/>
                <a:cs typeface="Trebuchet MS"/>
              </a:rPr>
              <a:t>0</a:t>
            </a:r>
            <a:r>
              <a:rPr dirty="0" sz="2600" spc="-315" i="1">
                <a:latin typeface="Trebuchet MS"/>
                <a:cs typeface="Trebuchet MS"/>
              </a:rPr>
              <a:t>2</a:t>
            </a:r>
            <a:r>
              <a:rPr dirty="0" sz="2600" spc="-125" i="1"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Alexeyka V</dc:creator>
  <cp:keywords>DAFaw0d1P-c,BAE4_e_BaMk</cp:keywords>
  <dc:title>Smart home</dc:title>
  <dcterms:created xsi:type="dcterms:W3CDTF">2023-02-24T10:00:27Z</dcterms:created>
  <dcterms:modified xsi:type="dcterms:W3CDTF">2023-02-24T10:00:27Z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2023-02-24T00:00:00Z</vt:filetime>
  </property>
</Properties>
</file>