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4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95" d="100"/>
          <a:sy n="9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18" y="1484784"/>
            <a:ext cx="2971530" cy="405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Статьи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 награды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132856"/>
            <a:ext cx="3024336" cy="4262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954461" y="908720"/>
            <a:ext cx="2969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Сборник конференции ПИС-2015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(2 статьи)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8632" y="960983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СНТК 2015</a:t>
            </a:r>
            <a:endParaRPr lang="ru-RU" sz="1400" dirty="0"/>
          </a:p>
        </p:txBody>
      </p:sp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4" cstate="print">
            <a:grayscl/>
            <a:lum bright="20000" contrast="30000"/>
          </a:blip>
          <a:stretch>
            <a:fillRect/>
          </a:stretch>
        </p:blipFill>
        <p:spPr>
          <a:xfrm>
            <a:off x="4572000" y="1340768"/>
            <a:ext cx="2520280" cy="349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 descr="2.jpg"/>
          <p:cNvPicPr>
            <a:picLocks noChangeAspect="1"/>
          </p:cNvPicPr>
          <p:nvPr/>
        </p:nvPicPr>
        <p:blipFill>
          <a:blip r:embed="rId5" cstate="print">
            <a:grayscl/>
            <a:lum bright="20000" contrast="30000"/>
          </a:blip>
          <a:stretch>
            <a:fillRect/>
          </a:stretch>
        </p:blipFill>
        <p:spPr>
          <a:xfrm>
            <a:off x="6156176" y="2780928"/>
            <a:ext cx="2592288" cy="3600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5795" y="3140968"/>
            <a:ext cx="4106685" cy="2477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366912" y="2852936"/>
            <a:ext cx="4205088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27880" y="5805264"/>
            <a:ext cx="4044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Сайт федерального портала «Реформа ЖКХ»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52120" y="5805264"/>
            <a:ext cx="2304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«АИС: Объектовый учет»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861048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283968" y="4653136"/>
            <a:ext cx="3948525" cy="1407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635896" y="1628800"/>
            <a:ext cx="2850000" cy="172819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372200" y="1844824"/>
            <a:ext cx="2016224" cy="1324529"/>
          </a:xfrm>
          <a:prstGeom prst="rect">
            <a:avLst/>
          </a:prstGeom>
          <a:noFill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32048" y="1325196"/>
            <a:ext cx="2771800" cy="2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Прямоугольник 34"/>
          <p:cNvSpPr/>
          <p:nvPr/>
        </p:nvSpPr>
        <p:spPr>
          <a:xfrm>
            <a:off x="395536" y="1196752"/>
            <a:ext cx="2880320" cy="23042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91461" y="3573016"/>
            <a:ext cx="27683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Прямоугольник 38"/>
          <p:cNvSpPr/>
          <p:nvPr/>
        </p:nvSpPr>
        <p:spPr>
          <a:xfrm>
            <a:off x="395536" y="3645024"/>
            <a:ext cx="2808312" cy="2664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pic>
        <p:nvPicPr>
          <p:cNvPr id="44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83568" y="1484784"/>
            <a:ext cx="2304256" cy="1728192"/>
          </a:xfrm>
          <a:prstGeom prst="rect">
            <a:avLst/>
          </a:prstGeom>
          <a:noFill/>
        </p:spPr>
      </p:pic>
      <p:pic>
        <p:nvPicPr>
          <p:cNvPr id="45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46" name="Овал 45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Схемы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подпрограмм процесса обмена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данными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26504"/>
            <a:ext cx="2914457" cy="587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3857729" cy="5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noProof="0" dirty="0" smtClean="0"/>
              <a:t>Схема подпрограммы привязки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6336704" cy="58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323528" y="748841"/>
            <a:ext cx="4104456" cy="275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475656" y="3501008"/>
            <a:ext cx="1474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Главная страница</a:t>
            </a:r>
            <a:endParaRPr lang="ru-RU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8024" y="754108"/>
            <a:ext cx="3744416" cy="276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5220072" y="3501008"/>
            <a:ext cx="3081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отображение списка запросов</a:t>
            </a:r>
            <a:endParaRPr lang="ru-RU" sz="1200" dirty="0"/>
          </a:p>
        </p:txBody>
      </p:sp>
      <p:pic>
        <p:nvPicPr>
          <p:cNvPr id="14" name="Рисунок 13"/>
          <p:cNvPicPr/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4644008" y="3933056"/>
            <a:ext cx="4248472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5436096" y="6320353"/>
            <a:ext cx="2551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статистики интеграции</a:t>
            </a:r>
            <a:endParaRPr lang="ru-RU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 bwMode="auto">
          <a:xfrm>
            <a:off x="226162" y="4365104"/>
            <a:ext cx="420182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251520" y="6165304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отображения истории вызова запроса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191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Слайд 3</vt:lpstr>
      <vt:lpstr>Слайд 4</vt:lpstr>
      <vt:lpstr>Слайд 5</vt:lpstr>
      <vt:lpstr>Слайд 6</vt:lpstr>
      <vt:lpstr>Слайд 7</vt:lpstr>
      <vt:lpstr>Использованные технологии и аналоги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86</cp:revision>
  <dcterms:created xsi:type="dcterms:W3CDTF">2015-06-13T09:20:55Z</dcterms:created>
  <dcterms:modified xsi:type="dcterms:W3CDTF">2015-06-15T19:22:09Z</dcterms:modified>
</cp:coreProperties>
</file>