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7" r:id="rId7"/>
    <p:sldId id="265" r:id="rId8"/>
    <p:sldId id="266" r:id="rId9"/>
    <p:sldId id="260" r:id="rId10"/>
    <p:sldId id="268" r:id="rId11"/>
    <p:sldId id="269" r:id="rId12"/>
    <p:sldId id="270" r:id="rId13"/>
    <p:sldId id="271" r:id="rId14"/>
    <p:sldId id="261" r:id="rId15"/>
    <p:sldId id="272" r:id="rId16"/>
    <p:sldId id="273" r:id="rId17"/>
    <p:sldId id="274" r:id="rId18"/>
    <p:sldId id="264" r:id="rId19"/>
    <p:sldId id="262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13.06.2015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13.06.2015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13.06.2015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D2DE-8DE0-4DB3-883D-38EF1F476F8F}" type="datetimeFigureOut">
              <a:rPr lang="ru-RU" smtClean="0"/>
              <a:pPr/>
              <a:t>13.06.2015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6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313333"/>
            <a:ext cx="8712968" cy="2043659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Подсистема интеграции для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«АИС: Объектовый учет» с федеральным порталом «Реформа ЖКХ»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340696"/>
            <a:ext cx="6872808" cy="1752600"/>
          </a:xfrm>
        </p:spPr>
        <p:txBody>
          <a:bodyPr>
            <a:normAutofit/>
          </a:bodyPr>
          <a:lstStyle/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Студент: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Желепов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А.С.</a:t>
            </a: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Группа: ИСТбд-41</a:t>
            </a:r>
          </a:p>
          <a:p>
            <a:pPr algn="r"/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Науч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рук.: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Кандаулов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В.М. </a:t>
            </a:r>
            <a:endParaRPr lang="ru-RU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51520" y="764704"/>
            <a:ext cx="4176464" cy="35283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764704"/>
            <a:ext cx="4392488" cy="417646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4869160"/>
            <a:ext cx="432048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79512" y="4766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0" y="764704"/>
            <a:ext cx="8784976" cy="410445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4869160"/>
            <a:ext cx="4248472" cy="15841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179512" y="465313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716016" y="836712"/>
            <a:ext cx="4248472" cy="41044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4704"/>
            <a:ext cx="4320480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499992" y="6926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 flipV="1">
            <a:off x="4716016" y="4941168"/>
            <a:ext cx="4176464" cy="15841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4704"/>
            <a:ext cx="4320480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499992" y="47971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23520" y="836712"/>
            <a:ext cx="4068960" cy="403244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60032" y="5013176"/>
            <a:ext cx="3401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Взаимодействие с базой данных ОУ</a:t>
            </a:r>
            <a:endParaRPr lang="ru-RU" sz="16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626937" y="6176337"/>
            <a:ext cx="84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80 </a:t>
            </a:r>
            <a:r>
              <a:rPr lang="ru-RU" sz="1200" b="1" dirty="0" smtClean="0"/>
              <a:t>таблиц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452320" y="6165304"/>
            <a:ext cx="84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/>
              <a:t>15 таблиц</a:t>
            </a:r>
            <a:endParaRPr lang="ru-RU" sz="1200" dirty="0"/>
          </a:p>
        </p:txBody>
      </p:sp>
      <p:pic>
        <p:nvPicPr>
          <p:cNvPr id="1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5373216"/>
            <a:ext cx="1224136" cy="918102"/>
          </a:xfrm>
          <a:prstGeom prst="rect">
            <a:avLst/>
          </a:prstGeom>
          <a:noFill/>
        </p:spPr>
      </p:pic>
      <p:pic>
        <p:nvPicPr>
          <p:cNvPr id="2150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5301208"/>
            <a:ext cx="998240" cy="998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923928" y="1219225"/>
            <a:ext cx="4990130" cy="3577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836712"/>
            <a:ext cx="7409872" cy="496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95536" y="836712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856447"/>
            <a:ext cx="7150370" cy="5126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79512" y="908720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491880" y="856447"/>
            <a:ext cx="5422178" cy="3887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140233"/>
            <a:ext cx="8496944" cy="3813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95536" y="836712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856448"/>
            <a:ext cx="5134146" cy="368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5" y="1628800"/>
            <a:ext cx="8136905" cy="4572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Использованные технологии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8676" name="Picture 4" descr="http://www.nareshit.in/wp-content/uploads/2013/07/Wc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346415"/>
            <a:ext cx="2016224" cy="1146481"/>
          </a:xfrm>
          <a:prstGeom prst="rect">
            <a:avLst/>
          </a:prstGeom>
          <a:noFill/>
        </p:spPr>
      </p:pic>
      <p:pic>
        <p:nvPicPr>
          <p:cNvPr id="28678" name="Picture 6" descr="http://pressdev.ru/wp-content/uploads/2013/10/ms-sql-server-300x2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386705"/>
            <a:ext cx="2520280" cy="2066631"/>
          </a:xfrm>
          <a:prstGeom prst="rect">
            <a:avLst/>
          </a:prstGeom>
          <a:noFill/>
        </p:spPr>
      </p:pic>
      <p:pic>
        <p:nvPicPr>
          <p:cNvPr id="28680" name="Picture 8" descr="http://ocpsoft.org/wp-content/uploads/2013/01/javascript_logo_unofficial-300x3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924944"/>
            <a:ext cx="1512168" cy="1512168"/>
          </a:xfrm>
          <a:prstGeom prst="rect">
            <a:avLst/>
          </a:prstGeom>
          <a:noFill/>
        </p:spPr>
      </p:pic>
      <p:pic>
        <p:nvPicPr>
          <p:cNvPr id="28682" name="Picture 10" descr="http://www.w3.org/html/logo/downloads/HTML5_Logo_5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4581128"/>
            <a:ext cx="1512168" cy="1512168"/>
          </a:xfrm>
          <a:prstGeom prst="rect">
            <a:avLst/>
          </a:prstGeom>
          <a:noFill/>
        </p:spPr>
      </p:pic>
      <p:sp>
        <p:nvSpPr>
          <p:cNvPr id="28684" name="AutoShape 12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6" name="AutoShape 14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8" name="Picture 16" descr="http://logonoid.com/images/css3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2914972"/>
            <a:ext cx="1656184" cy="1656184"/>
          </a:xfrm>
          <a:prstGeom prst="rect">
            <a:avLst/>
          </a:prstGeom>
          <a:noFill/>
        </p:spPr>
      </p:pic>
      <p:pic>
        <p:nvPicPr>
          <p:cNvPr id="28690" name="Picture 18" descr="http://www.codeproject.com/Learn/MVC/images/MVC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2160" y="1196752"/>
            <a:ext cx="2120562" cy="1463487"/>
          </a:xfrm>
          <a:prstGeom prst="rect">
            <a:avLst/>
          </a:prstGeom>
          <a:noFill/>
        </p:spPr>
      </p:pic>
      <p:pic>
        <p:nvPicPr>
          <p:cNvPr id="28692" name="Picture 20" descr="http://www.bizagi.com/assets/images/standards-page/logo_soap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9672" y="2708920"/>
            <a:ext cx="1644180" cy="1080120"/>
          </a:xfrm>
          <a:prstGeom prst="rect">
            <a:avLst/>
          </a:prstGeom>
          <a:noFill/>
        </p:spPr>
      </p:pic>
      <p:pic>
        <p:nvPicPr>
          <p:cNvPr id="28698" name="Picture 26" descr="http://www.softreactor.ru/sites/default/files/image/node_pics/11/razrabotki_c%2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2721" y="1035179"/>
            <a:ext cx="1929039" cy="1529725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323528" y="764704"/>
            <a:ext cx="4464496" cy="31683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79512" y="6206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23528" y="4221088"/>
            <a:ext cx="4464496" cy="23042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179512" y="40770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148064" y="1124744"/>
            <a:ext cx="3672408" cy="50405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4932040" y="98072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Результаты и выводы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499992" y="5939988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Актуальность информации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55576" y="2780928"/>
            <a:ext cx="2114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299 управляющих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организаций</a:t>
            </a:r>
            <a:endParaRPr lang="ru-RU" dirty="0"/>
          </a:p>
        </p:txBody>
      </p:sp>
      <p:pic>
        <p:nvPicPr>
          <p:cNvPr id="3074" name="Picture 2" descr="http://www.cliparthut.com/clip-arts/337/tired-person-33791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980728"/>
            <a:ext cx="2185110" cy="2186596"/>
          </a:xfrm>
          <a:prstGeom prst="rect">
            <a:avLst/>
          </a:prstGeom>
          <a:noFill/>
        </p:spPr>
      </p:pic>
      <p:pic>
        <p:nvPicPr>
          <p:cNvPr id="3076" name="Picture 4" descr="http://www.datingacademy.ru/wp-content/uploads/2010/07/happy_man_at_compute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461" y="908297"/>
            <a:ext cx="2300019" cy="2376687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436743" y="5517232"/>
            <a:ext cx="269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6770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многоквартирных 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домов</a:t>
            </a:r>
            <a:endParaRPr lang="ru-RU" dirty="0"/>
          </a:p>
        </p:txBody>
      </p:sp>
      <p:pic>
        <p:nvPicPr>
          <p:cNvPr id="3080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501008"/>
            <a:ext cx="2735627" cy="2051720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4211960" y="3284984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Пользователи УК взаимодействуют только с «АИС: Объектовый учет»</a:t>
            </a:r>
            <a:endParaRPr lang="ru-RU" dirty="0"/>
          </a:p>
        </p:txBody>
      </p:sp>
      <p:pic>
        <p:nvPicPr>
          <p:cNvPr id="3082" name="Picture 10" descr="http://www.clker.com/cliparts/1/0/b/c/12161811981124042195jean_victor_balin_icon_arrow_right_blue.svg.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1844824"/>
            <a:ext cx="648072" cy="591906"/>
          </a:xfrm>
          <a:prstGeom prst="rect">
            <a:avLst/>
          </a:prstGeom>
          <a:noFill/>
        </p:spPr>
      </p:pic>
      <p:pic>
        <p:nvPicPr>
          <p:cNvPr id="1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980728"/>
            <a:ext cx="1800200" cy="1800200"/>
          </a:xfrm>
          <a:prstGeom prst="rect">
            <a:avLst/>
          </a:prstGeom>
          <a:noFill/>
        </p:spPr>
      </p:pic>
      <p:pic>
        <p:nvPicPr>
          <p:cNvPr id="3088" name="Picture 16" descr="http://pngimg.com/upload/clock_PNG661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2120" y="4437112"/>
            <a:ext cx="1410618" cy="14106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472408"/>
            <a:ext cx="4104456" cy="24768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564904"/>
            <a:ext cx="6024432" cy="3888432"/>
          </a:xfrm>
          <a:prstGeom prst="roundRect">
            <a:avLst>
              <a:gd name="adj" fmla="val 700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1560" y="285293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4800" noProof="0" dirty="0" smtClean="0">
                <a:latin typeface="Arial" pitchFamily="34" charset="0"/>
                <a:cs typeface="Arial" pitchFamily="34" charset="0"/>
              </a:rPr>
              <a:t>Спасибо за внимание!</a:t>
            </a: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932852"/>
            <a:ext cx="4896544" cy="31604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19" y="2413369"/>
            <a:ext cx="6575355" cy="3967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Задачи и особенности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9592" y="3203684"/>
            <a:ext cx="1918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Паспорт объекта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0090" y="5734997"/>
            <a:ext cx="26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Профиль управляющей</a:t>
            </a:r>
          </a:p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организации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836712"/>
            <a:ext cx="3024336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971436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Интеграция данных:</a:t>
            </a:r>
            <a:endParaRPr lang="ru-RU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51920" y="1126485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Библиотека для «АИС: Объектовый учет»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888432" y="2636912"/>
            <a:ext cx="4788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Независимость подсистемы интеграции</a:t>
            </a:r>
          </a:p>
        </p:txBody>
      </p:sp>
      <p:sp>
        <p:nvSpPr>
          <p:cNvPr id="24" name="Овал 23"/>
          <p:cNvSpPr/>
          <p:nvPr/>
        </p:nvSpPr>
        <p:spPr>
          <a:xfrm>
            <a:off x="179512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707904" y="836712"/>
            <a:ext cx="5040560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563888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556792"/>
            <a:ext cx="2736304" cy="975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83" name="Picture 15" descr="http://www.it-35.ru/uploads/posts/2012-10/1350884097_conso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996952"/>
            <a:ext cx="1690623" cy="1440160"/>
          </a:xfrm>
          <a:prstGeom prst="rect">
            <a:avLst/>
          </a:prstGeom>
          <a:noFill/>
        </p:spPr>
      </p:pic>
      <p:sp>
        <p:nvSpPr>
          <p:cNvPr id="33" name="Прямоугольник 32"/>
          <p:cNvSpPr/>
          <p:nvPr/>
        </p:nvSpPr>
        <p:spPr>
          <a:xfrm>
            <a:off x="3960440" y="4365104"/>
            <a:ext cx="4788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Анализ большого количества данных </a:t>
            </a:r>
          </a:p>
        </p:txBody>
      </p:sp>
      <p:pic>
        <p:nvPicPr>
          <p:cNvPr id="7185" name="Picture 17" descr="http://www.gitex.com/g/2012/logos/big_data_logo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5637" y="4776142"/>
            <a:ext cx="2024675" cy="1533178"/>
          </a:xfrm>
          <a:prstGeom prst="rect">
            <a:avLst/>
          </a:prstGeom>
          <a:noFill/>
        </p:spPr>
      </p:pic>
      <p:pic>
        <p:nvPicPr>
          <p:cNvPr id="3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376772"/>
            <a:ext cx="2448272" cy="1836204"/>
          </a:xfrm>
          <a:prstGeom prst="rect">
            <a:avLst/>
          </a:prstGeom>
          <a:noFill/>
        </p:spPr>
      </p:pic>
      <p:pic>
        <p:nvPicPr>
          <p:cNvPr id="37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3861048"/>
            <a:ext cx="1800200" cy="18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2051720" y="980728"/>
            <a:ext cx="5256584" cy="53285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51520" y="980728"/>
            <a:ext cx="1728192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380312" y="980728"/>
            <a:ext cx="1656184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835696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7308304" y="1700808"/>
            <a:ext cx="1647800" cy="309634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980728"/>
            <a:ext cx="6984776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092280" y="15567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179512" y="1700808"/>
            <a:ext cx="1800200" cy="45365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23728" y="980728"/>
            <a:ext cx="6840760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51520" y="14847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232</Words>
  <Application>Microsoft Office PowerPoint</Application>
  <PresentationFormat>Экран (4:3)</PresentationFormat>
  <Paragraphs>57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Подсистема интеграции для «АИС: Объектовый учет» с федеральным порталом «Реформа ЖКХ»</vt:lpstr>
      <vt:lpstr>Актуальность разработки</vt:lpstr>
      <vt:lpstr>Актуальность разработки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Использованные технологии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RePack by SPecialiST</cp:lastModifiedBy>
  <cp:revision>43</cp:revision>
  <dcterms:created xsi:type="dcterms:W3CDTF">2015-06-13T09:20:55Z</dcterms:created>
  <dcterms:modified xsi:type="dcterms:W3CDTF">2015-06-13T20:58:08Z</dcterms:modified>
</cp:coreProperties>
</file>