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Подсистема интеграции для федерального портала </a:t>
            </a:r>
            <a:br>
              <a:rPr lang="ru-RU" dirty="0" smtClean="0"/>
            </a:br>
            <a:r>
              <a:rPr lang="ru-RU" dirty="0" smtClean="0"/>
              <a:t>«Реформа ЖКХ» и </a:t>
            </a:r>
            <a:br>
              <a:rPr lang="ru-RU" dirty="0" smtClean="0"/>
            </a:br>
            <a:r>
              <a:rPr lang="ru-RU" dirty="0" smtClean="0"/>
              <a:t>«АИС: Объектовый учет»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5301208"/>
            <a:ext cx="6400800" cy="1296144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Группа: ИСТбд-41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Студент: </a:t>
            </a:r>
            <a:r>
              <a:rPr lang="ru-RU" dirty="0" err="1" smtClean="0">
                <a:solidFill>
                  <a:schemeClr val="tx1"/>
                </a:solidFill>
              </a:rPr>
              <a:t>Желепов</a:t>
            </a:r>
            <a:r>
              <a:rPr lang="ru-RU" dirty="0" smtClean="0">
                <a:solidFill>
                  <a:schemeClr val="tx1"/>
                </a:solidFill>
              </a:rPr>
              <a:t> А.С.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4803"/>
            <a:ext cx="2627369" cy="1894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Актуальность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системы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b="1" dirty="0" smtClean="0"/>
              <a:t>Проблемы: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Поддержка актуальности информации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Раскрытие </a:t>
            </a:r>
            <a:r>
              <a:rPr lang="ru-RU" sz="2400" dirty="0" smtClean="0"/>
              <a:t>данных процессов домоуправления</a:t>
            </a:r>
          </a:p>
          <a:p>
            <a:pPr>
              <a:buFont typeface="Wingdings" pitchFamily="2" charset="2"/>
              <a:buChar char="v"/>
            </a:pPr>
            <a:endParaRPr lang="ru-RU" sz="2400" dirty="0"/>
          </a:p>
          <a:p>
            <a:pPr>
              <a:buNone/>
            </a:pPr>
            <a:r>
              <a:rPr lang="ru-RU" sz="2400" b="1" dirty="0" smtClean="0"/>
              <a:t>Решение: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Использование программных решений для автоматизации процессов ЖКХ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Постановление </a:t>
            </a:r>
            <a:r>
              <a:rPr lang="ru-RU" sz="2400" dirty="0" smtClean="0"/>
              <a:t>Правительства РФ № 731 «</a:t>
            </a:r>
            <a:r>
              <a:rPr lang="ru-RU" sz="2400" dirty="0"/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2400" dirty="0" smtClean="0"/>
              <a:t>»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b="1" dirty="0" smtClean="0"/>
          </a:p>
        </p:txBody>
      </p:sp>
      <p:pic>
        <p:nvPicPr>
          <p:cNvPr id="8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sz="2800" dirty="0" smtClean="0"/>
              <a:t>«АИС: Объектовый учет» - многофункциональная система управления процессами сферы ЖКХ</a:t>
            </a:r>
          </a:p>
          <a:p>
            <a:pPr algn="just">
              <a:buFont typeface="Wingdings" pitchFamily="2" charset="2"/>
              <a:buChar char="v"/>
            </a:pPr>
            <a:r>
              <a:rPr lang="ru-RU" sz="2800" dirty="0" smtClean="0"/>
              <a:t>Федеральный портал «Реформа ЖКХ» как </a:t>
            </a:r>
            <a:r>
              <a:rPr lang="ru-RU" sz="2800" b="1" dirty="0" smtClean="0"/>
              <a:t>стандарт </a:t>
            </a:r>
            <a:r>
              <a:rPr lang="ru-RU" sz="2800" dirty="0" smtClean="0"/>
              <a:t>раскрытия информации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«Реформа ЖКХ» и «АИС: Объектовый учет»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4314472" cy="233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645024"/>
            <a:ext cx="3840907" cy="255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Причины: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«Реформа ЖКХ» - новый проект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«АИС: Объектовый учет» - популярное решение для автоматизации процессов сферы ЖКХ</a:t>
            </a:r>
          </a:p>
          <a:p>
            <a:pPr>
              <a:buNone/>
            </a:pPr>
            <a:r>
              <a:rPr lang="ru-RU" b="1" dirty="0" smtClean="0"/>
              <a:t>Заказчики</a:t>
            </a:r>
            <a:r>
              <a:rPr lang="ru-RU" dirty="0" smtClean="0"/>
              <a:t> подсистемы интеграции: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Управляющие компании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Интеграция данных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u="sng" dirty="0" smtClean="0"/>
              <a:t>Портал «Реформа ЖКХ»:</a:t>
            </a:r>
            <a:r>
              <a:rPr lang="en-US" u="sng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en-US" dirty="0" smtClean="0"/>
              <a:t>SOAP-</a:t>
            </a:r>
            <a:r>
              <a:rPr lang="ru-RU" dirty="0" smtClean="0"/>
              <a:t>протокол как решение обмена данными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API-</a:t>
            </a:r>
            <a:r>
              <a:rPr lang="ru-RU" dirty="0" smtClean="0"/>
              <a:t>интерфейс для обеспечения обмена данными с внешними системами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Сервис взаимодействия</a:t>
            </a:r>
          </a:p>
          <a:p>
            <a:pPr>
              <a:buNone/>
            </a:pPr>
            <a:r>
              <a:rPr lang="ru-RU" u="sng" dirty="0" smtClean="0"/>
              <a:t>«АИС: Объектовый учет»: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Данные процессов домоуправления (паспорт объекта, отчетность организации)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Средства интеграции данных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ru-RU" dirty="0" smtClean="0"/>
              <a:t>Адаптивное и независимое решение для интеграции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Применение паттернов проектирования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Быстрота выборки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Возможность работы с несколькими источниками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«Доступное» тестирование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Особенности разработки подсистемы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Внедрение подсистемы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  <p:pic>
        <p:nvPicPr>
          <p:cNvPr id="17412" name="Picture 4" descr="http://www.73ulianovsk.ru/users/images/73ulianovsk/karta/11117-1229594225_karta-region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83" y="2421521"/>
            <a:ext cx="3922191" cy="36717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985612" y="1835532"/>
            <a:ext cx="231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Ульяновская область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56035" y="1772816"/>
            <a:ext cx="356443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«География» объектового учета: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Брянская область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Белгородская область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Республика Мордовия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Алтайский край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Сахалинская область</a:t>
            </a:r>
            <a:endParaRPr lang="ru-RU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С точки зрения пользователей УК:</a:t>
            </a:r>
            <a:r>
              <a:rPr lang="ru-RU" sz="24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Скорость </a:t>
            </a:r>
            <a:r>
              <a:rPr lang="ru-RU" sz="2400" dirty="0" smtClean="0"/>
              <a:t>раскрытия информации по процессам домоуправления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 Частота обновления данных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/>
              <a:t> </a:t>
            </a:r>
            <a:r>
              <a:rPr lang="ru-RU" sz="2400" dirty="0" smtClean="0"/>
              <a:t>Актуальность </a:t>
            </a:r>
            <a:r>
              <a:rPr lang="ru-RU" sz="2400" dirty="0" smtClean="0"/>
              <a:t>данных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 </a:t>
            </a:r>
            <a:r>
              <a:rPr lang="ru-RU" sz="2400" dirty="0" smtClean="0"/>
              <a:t>Простой пользовательский интерфейс</a:t>
            </a:r>
          </a:p>
          <a:p>
            <a:pPr>
              <a:buNone/>
            </a:pPr>
            <a:r>
              <a:rPr lang="ru-RU" sz="2400" dirty="0" smtClean="0"/>
              <a:t>С точки зрения архитектуры приложения:</a:t>
            </a:r>
            <a:endParaRPr lang="ru-RU" sz="2400" dirty="0" smtClean="0"/>
          </a:p>
          <a:p>
            <a:pPr>
              <a:buFont typeface="Wingdings" pitchFamily="2" charset="2"/>
              <a:buChar char="v"/>
            </a:pPr>
            <a:r>
              <a:rPr lang="ru-RU" sz="2400" dirty="0"/>
              <a:t> </a:t>
            </a:r>
            <a:r>
              <a:rPr lang="ru-RU" sz="2400" dirty="0" smtClean="0"/>
              <a:t>Автономность </a:t>
            </a:r>
            <a:r>
              <a:rPr lang="ru-RU" sz="2400" dirty="0" smtClean="0"/>
              <a:t>решения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Reusable-</a:t>
            </a:r>
            <a:r>
              <a:rPr lang="ru-RU" sz="2400" dirty="0" smtClean="0"/>
              <a:t>компоненты</a:t>
            </a: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Оценка эффективности решения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5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4803"/>
            <a:ext cx="2627369" cy="1894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260</Words>
  <Application>Microsoft Office PowerPoint</Application>
  <PresentationFormat>Экран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Подсистема интеграции для федерального портала  «Реформа ЖКХ» и  «АИС: Объектовый учет»</vt:lpstr>
      <vt:lpstr>Актуальность разработки системы</vt:lpstr>
      <vt:lpstr>Слайд 3</vt:lpstr>
      <vt:lpstr>Слайд 4</vt:lpstr>
      <vt:lpstr>Средства интеграции данных</vt:lpstr>
      <vt:lpstr>Особенности разработки подсистемы</vt:lpstr>
      <vt:lpstr>Внедрение подсистемы</vt:lpstr>
      <vt:lpstr>Оценка эффективности решения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34</cp:revision>
  <dcterms:created xsi:type="dcterms:W3CDTF">2015-06-04T17:27:29Z</dcterms:created>
  <dcterms:modified xsi:type="dcterms:W3CDTF">2015-06-04T22:45:13Z</dcterms:modified>
</cp:coreProperties>
</file>