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6" r:id="rId8"/>
    <p:sldId id="267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F6CD-8C77-46CF-8E30-1CB365AA184E}" type="datetimeFigureOut">
              <a:rPr lang="ru-RU" smtClean="0"/>
              <a:pPr/>
              <a:t>05.06.2015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A3EC-5220-4A90-92C3-83D1CEEBB9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Подсистема интеграции для федерального портала </a:t>
            </a:r>
            <a:br>
              <a:rPr lang="ru-RU" dirty="0" smtClean="0"/>
            </a:br>
            <a:r>
              <a:rPr lang="ru-RU" dirty="0" smtClean="0"/>
              <a:t>«Реформа ЖКХ» и </a:t>
            </a:r>
            <a:br>
              <a:rPr lang="ru-RU" dirty="0" smtClean="0"/>
            </a:br>
            <a:r>
              <a:rPr lang="ru-RU" dirty="0" smtClean="0"/>
              <a:t>«АИС: Объектовый учет»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5301208"/>
            <a:ext cx="6400800" cy="1296144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Группа: ИСТбд-41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Студент: </a:t>
            </a:r>
            <a:r>
              <a:rPr lang="ru-RU" dirty="0" err="1" smtClean="0">
                <a:solidFill>
                  <a:schemeClr val="tx1"/>
                </a:solidFill>
              </a:rPr>
              <a:t>Желепов</a:t>
            </a:r>
            <a:r>
              <a:rPr lang="ru-RU" dirty="0" smtClean="0">
                <a:solidFill>
                  <a:schemeClr val="tx1"/>
                </a:solidFill>
              </a:rPr>
              <a:t> А.С.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4803"/>
            <a:ext cx="2627369" cy="1894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smtClean="0"/>
              <a:t>С точки зрения пользователей УК: 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Скорость раскрытия информации по процессам домоуправления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Частота обновления данных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Актуальность данных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Простой пользовательский интерфейс</a:t>
            </a:r>
          </a:p>
          <a:p>
            <a:pPr>
              <a:buNone/>
            </a:pPr>
            <a:r>
              <a:rPr lang="ru-RU" sz="2400" dirty="0" smtClean="0"/>
              <a:t>С точки зрения архитектуры приложения: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Автономность решения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Reusable-</a:t>
            </a:r>
            <a:r>
              <a:rPr lang="ru-RU" sz="2400" dirty="0" smtClean="0"/>
              <a:t>компоненты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Оценка эффективности решения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4803"/>
            <a:ext cx="2627369" cy="1894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1. Актуальность </a:t>
            </a:r>
            <a:r>
              <a:rPr lang="ru-RU" dirty="0" smtClean="0">
                <a:solidFill>
                  <a:schemeClr val="bg1"/>
                </a:solidFill>
              </a:rPr>
              <a:t>разработки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системы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/>
              <a:t>Проблемы: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Раскрытие данных процессов домоуправления</a:t>
            </a:r>
          </a:p>
          <a:p>
            <a:pPr>
              <a:buFont typeface="Wingdings" pitchFamily="2" charset="2"/>
              <a:buChar char="v"/>
            </a:pPr>
            <a:endParaRPr lang="ru-RU" sz="2400" dirty="0"/>
          </a:p>
          <a:p>
            <a:pPr>
              <a:buNone/>
            </a:pPr>
            <a:r>
              <a:rPr lang="ru-RU" sz="2400" b="1" dirty="0" smtClean="0"/>
              <a:t>Решение:</a:t>
            </a:r>
          </a:p>
          <a:p>
            <a:pPr>
              <a:buFont typeface="Wingdings" pitchFamily="2" charset="2"/>
              <a:buChar char="v"/>
            </a:pPr>
            <a:r>
              <a:rPr lang="ru-RU" sz="2400" dirty="0" smtClean="0"/>
              <a:t>Постановление Правительства РФ № 731 «</a:t>
            </a:r>
            <a:r>
              <a:rPr lang="ru-RU" sz="2400" dirty="0"/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2400" dirty="0" smtClean="0"/>
              <a:t>»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b="1" dirty="0" smtClean="0"/>
          </a:p>
        </p:txBody>
      </p:sp>
      <p:pic>
        <p:nvPicPr>
          <p:cNvPr id="8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ru-RU" sz="2800" dirty="0" smtClean="0"/>
              <a:t>«АИС: Объектовый учет» - многофункциональная система управления процессами сферы ЖКХ</a:t>
            </a:r>
          </a:p>
          <a:p>
            <a:pPr algn="just">
              <a:buFont typeface="Wingdings" pitchFamily="2" charset="2"/>
              <a:buChar char="v"/>
            </a:pPr>
            <a:r>
              <a:rPr lang="ru-RU" sz="2800" dirty="0" smtClean="0"/>
              <a:t>Федеральный портал «Реформа ЖКХ» как </a:t>
            </a:r>
            <a:r>
              <a:rPr lang="ru-RU" sz="2800" b="1" dirty="0" smtClean="0"/>
              <a:t>стандарт </a:t>
            </a:r>
            <a:r>
              <a:rPr lang="ru-RU" sz="2800" dirty="0" smtClean="0"/>
              <a:t>раскрытия информации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«Реформа ЖКХ» и «АИС: Объектовый учет»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4314472" cy="233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645024"/>
            <a:ext cx="3840907" cy="255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Причины: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«Реформа ЖКХ» - новый проект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«АИС: Объектовый учет» - популярное решение для автоматизации процессов сферы ЖКХ</a:t>
            </a:r>
          </a:p>
          <a:p>
            <a:pPr>
              <a:buNone/>
            </a:pPr>
            <a:r>
              <a:rPr lang="ru-RU" b="1" dirty="0" smtClean="0"/>
              <a:t>Заказчики</a:t>
            </a:r>
            <a:r>
              <a:rPr lang="ru-RU" dirty="0" smtClean="0"/>
              <a:t> подсистемы интеграции:</a:t>
            </a:r>
          </a:p>
          <a:p>
            <a:pPr>
              <a:buFont typeface="Wingdings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Управляющие компании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3. Интеграция данных</a:t>
            </a:r>
            <a:endParaRPr kumimoji="0" lang="ru-RU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u="sng" dirty="0" smtClean="0"/>
              <a:t>Портал «Реформа ЖКХ»:</a:t>
            </a:r>
            <a:r>
              <a:rPr lang="en-US" u="sng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</a:t>
            </a:r>
            <a:r>
              <a:rPr lang="en-US" dirty="0" smtClean="0"/>
              <a:t>SOAP-</a:t>
            </a:r>
            <a:r>
              <a:rPr lang="ru-RU" dirty="0" smtClean="0"/>
              <a:t>протокол как решение обмена данными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API-</a:t>
            </a:r>
            <a:r>
              <a:rPr lang="ru-RU" dirty="0" smtClean="0"/>
              <a:t>интерфейс для обеспечения обмена данными с внешними системами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Сервис взаимодействия</a:t>
            </a:r>
          </a:p>
          <a:p>
            <a:pPr>
              <a:buNone/>
            </a:pPr>
            <a:r>
              <a:rPr lang="ru-RU" u="sng" dirty="0" smtClean="0"/>
              <a:t>«АИС: Объектовый учет»: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Данные процессов домоуправления (паспорт объекта, отчетность организации)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4. Средства интеграции данных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ru-RU" sz="2000" dirty="0" smtClean="0"/>
              <a:t>Адаптивное и независимое решение для интеграции данных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 smtClean="0"/>
          </a:p>
          <a:p>
            <a:pPr>
              <a:buFont typeface="Wingdings" pitchFamily="2" charset="2"/>
              <a:buChar char="v"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5. Особенности разработки подсистемы (1)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7357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sz="2000" dirty="0" smtClean="0"/>
              <a:t>Применение паттернов проектирования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Особенности разработки подсистемы (2)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060848"/>
            <a:ext cx="4320480" cy="446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2516835" cy="42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Быстрота выборки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Возможность работы с несколькими источниками данных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 «Доступное» тестирование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0648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Особенности разработки подсистемы (3)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Внедрение подсистемы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www.ulstu.ru/main?cmd=file&amp;object=7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661248"/>
            <a:ext cx="1428713" cy="1029941"/>
          </a:xfrm>
          <a:prstGeom prst="rect">
            <a:avLst/>
          </a:prstGeom>
          <a:noFill/>
        </p:spPr>
      </p:pic>
      <p:pic>
        <p:nvPicPr>
          <p:cNvPr id="17412" name="Picture 4" descr="http://www.73ulianovsk.ru/users/images/73ulianovsk/karta/11117-1229594225_karta-region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83" y="2421521"/>
            <a:ext cx="3922191" cy="3671775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985612" y="1835532"/>
            <a:ext cx="231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Ульяновская область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56035" y="1772816"/>
            <a:ext cx="3564437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«География» объектового учета: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Брянская область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Белгородская область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Республика Мордовия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Алтайский край</a:t>
            </a:r>
          </a:p>
          <a:p>
            <a:pPr>
              <a:buFont typeface="Wingdings" pitchFamily="2" charset="2"/>
              <a:buChar char="v"/>
            </a:pPr>
            <a:endParaRPr lang="ru-RU" i="1" dirty="0" smtClean="0"/>
          </a:p>
          <a:p>
            <a:pPr>
              <a:buFont typeface="Wingdings" pitchFamily="2" charset="2"/>
              <a:buChar char="v"/>
            </a:pPr>
            <a:r>
              <a:rPr lang="ru-RU" i="1" dirty="0" smtClean="0"/>
              <a:t>Сахалинская область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277</Words>
  <Application>Microsoft Office PowerPoint</Application>
  <PresentationFormat>Экран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Подсистема интеграции для федерального портала  «Реформа ЖКХ» и  «АИС: Объектовый учет»</vt:lpstr>
      <vt:lpstr>1. Актуальность разработки системы</vt:lpstr>
      <vt:lpstr>Слайд 3</vt:lpstr>
      <vt:lpstr>Слайд 4</vt:lpstr>
      <vt:lpstr>4. Средства интеграции данных</vt:lpstr>
      <vt:lpstr>5. Особенности разработки подсистемы (1)</vt:lpstr>
      <vt:lpstr>Слайд 7</vt:lpstr>
      <vt:lpstr>Слайд 8</vt:lpstr>
      <vt:lpstr>8. Внедрение подсистемы</vt:lpstr>
      <vt:lpstr>9. Оценка эффективности решения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39</cp:revision>
  <dcterms:created xsi:type="dcterms:W3CDTF">2015-06-04T17:27:29Z</dcterms:created>
  <dcterms:modified xsi:type="dcterms:W3CDTF">2015-06-05T07:37:57Z</dcterms:modified>
</cp:coreProperties>
</file>