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7" r:id="rId7"/>
    <p:sldId id="265" r:id="rId8"/>
    <p:sldId id="266" r:id="rId9"/>
    <p:sldId id="260" r:id="rId10"/>
    <p:sldId id="268" r:id="rId11"/>
    <p:sldId id="270" r:id="rId12"/>
    <p:sldId id="271" r:id="rId13"/>
    <p:sldId id="261" r:id="rId14"/>
    <p:sldId id="272" r:id="rId15"/>
    <p:sldId id="273" r:id="rId16"/>
    <p:sldId id="274" r:id="rId17"/>
    <p:sldId id="264" r:id="rId18"/>
    <p:sldId id="262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jpeg"/><Relationship Id="rId7" Type="http://schemas.openxmlformats.org/officeDocument/2006/relationships/image" Target="../media/image23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Подсистема интеграции для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«АИС: Объектовый учет» с федеральным порталом «Реформа ЖКХ»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40696"/>
            <a:ext cx="6872808" cy="1752600"/>
          </a:xfrm>
        </p:spPr>
        <p:txBody>
          <a:bodyPr>
            <a:normAutofit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ИСТбд-41</a:t>
            </a:r>
          </a:p>
          <a:p>
            <a:pPr algn="r"/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Науч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рук.: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Кандаулов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В.М.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1520" y="764704"/>
            <a:ext cx="4176464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764704"/>
            <a:ext cx="4392488" cy="417646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9512" y="4766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716016" y="836712"/>
            <a:ext cx="4248472" cy="41044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6926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 flipV="1">
            <a:off x="4716016" y="4941168"/>
            <a:ext cx="4176464" cy="15841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47971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23520" y="836712"/>
            <a:ext cx="4068960" cy="403244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60032" y="5013176"/>
            <a:ext cx="3401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Взаимодействие с базой данных ОУ</a:t>
            </a:r>
            <a:endParaRPr lang="ru-RU" sz="16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29725" y="6237312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80 </a:t>
            </a:r>
            <a:r>
              <a:rPr lang="ru-RU" sz="1200" b="1" dirty="0" smtClean="0"/>
              <a:t>таблиц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452320" y="6248345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/>
              <a:t>15 таблиц</a:t>
            </a:r>
            <a:endParaRPr lang="ru-RU" sz="1200" dirty="0"/>
          </a:p>
        </p:txBody>
      </p:sp>
      <p:pic>
        <p:nvPicPr>
          <p:cNvPr id="1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373216"/>
            <a:ext cx="1224136" cy="918102"/>
          </a:xfrm>
          <a:prstGeom prst="rect">
            <a:avLst/>
          </a:prstGeom>
          <a:noFill/>
        </p:spPr>
      </p:pic>
      <p:pic>
        <p:nvPicPr>
          <p:cNvPr id="2150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311080"/>
            <a:ext cx="998240" cy="998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23928" y="1219225"/>
            <a:ext cx="4990130" cy="3577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836712"/>
            <a:ext cx="7409872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856446"/>
            <a:ext cx="7438402" cy="5333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79512" y="908720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491880" y="856447"/>
            <a:ext cx="5422178" cy="3887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140233"/>
            <a:ext cx="8496944" cy="3813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856448"/>
            <a:ext cx="5134146" cy="368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3" y="1484784"/>
            <a:ext cx="8352928" cy="4716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Использованные технологии и аналоги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676" name="Picture 4" descr="http://www.nareshit.in/wp-content/uploads/2013/07/Wc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7"/>
            <a:ext cx="1944216" cy="1105535"/>
          </a:xfrm>
          <a:prstGeom prst="rect">
            <a:avLst/>
          </a:prstGeom>
          <a:noFill/>
        </p:spPr>
      </p:pic>
      <p:pic>
        <p:nvPicPr>
          <p:cNvPr id="28678" name="Picture 6" descr="http://pressdev.ru/wp-content/uploads/2013/10/ms-sql-server-300x2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97151"/>
            <a:ext cx="2016224" cy="1653305"/>
          </a:xfrm>
          <a:prstGeom prst="rect">
            <a:avLst/>
          </a:prstGeom>
          <a:noFill/>
        </p:spPr>
      </p:pic>
      <p:sp>
        <p:nvSpPr>
          <p:cNvPr id="28684" name="AutoShape 12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6" name="AutoShape 14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90" name="Picture 18" descr="http://www.codeproject.com/Learn/MVC/images/MVC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73016"/>
            <a:ext cx="1800200" cy="1242392"/>
          </a:xfrm>
          <a:prstGeom prst="rect">
            <a:avLst/>
          </a:prstGeom>
          <a:noFill/>
        </p:spPr>
      </p:pic>
      <p:pic>
        <p:nvPicPr>
          <p:cNvPr id="28698" name="Picture 26" descr="http://www.softreactor.ru/sites/default/files/image/node_pics/11/razrabotki_c%2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980728"/>
            <a:ext cx="1800200" cy="1427556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323528" y="764704"/>
            <a:ext cx="2664296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79512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347864" y="764704"/>
            <a:ext cx="5472608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131840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980728"/>
            <a:ext cx="531419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Результаты и выводы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5734997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Актуальность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9599" y="2708920"/>
            <a:ext cx="2114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299 управляющих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организаций</a:t>
            </a:r>
            <a:endParaRPr lang="ru-RU" dirty="0"/>
          </a:p>
        </p:txBody>
      </p:sp>
      <p:pic>
        <p:nvPicPr>
          <p:cNvPr id="3074" name="Picture 2" descr="http://www.cliparthut.com/clip-arts/337/tired-person-33791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46660"/>
            <a:ext cx="2185110" cy="2186596"/>
          </a:xfrm>
          <a:prstGeom prst="rect">
            <a:avLst/>
          </a:prstGeom>
          <a:noFill/>
        </p:spPr>
      </p:pic>
      <p:pic>
        <p:nvPicPr>
          <p:cNvPr id="3076" name="Picture 4" descr="http://www.datingacademy.ru/wp-content/uploads/2010/07/happy_man_at_comput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101" y="3500585"/>
            <a:ext cx="2300019" cy="237668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2987824" y="2782669"/>
            <a:ext cx="269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6770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многоквартирных 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домов</a:t>
            </a:r>
            <a:endParaRPr lang="ru-RU" dirty="0"/>
          </a:p>
        </p:txBody>
      </p:sp>
      <p:pic>
        <p:nvPicPr>
          <p:cNvPr id="3080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493" y="801216"/>
            <a:ext cx="2735627" cy="205172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899592" y="5879013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Пользователи УК взаимодействуют только с «АИС: Объектовый учет»</a:t>
            </a:r>
            <a:endParaRPr lang="ru-RU" dirty="0"/>
          </a:p>
        </p:txBody>
      </p:sp>
      <p:pic>
        <p:nvPicPr>
          <p:cNvPr id="3082" name="Picture 10" descr="http://www.clker.com/cliparts/1/0/b/c/12161811981124042195jean_victor_balin_icon_arrow_right_blue.svg.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4493278"/>
            <a:ext cx="648072" cy="591906"/>
          </a:xfrm>
          <a:prstGeom prst="rect">
            <a:avLst/>
          </a:prstGeom>
          <a:noFill/>
        </p:spPr>
      </p:pic>
      <p:pic>
        <p:nvPicPr>
          <p:cNvPr id="1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836712"/>
            <a:ext cx="1800200" cy="1800200"/>
          </a:xfrm>
          <a:prstGeom prst="rect">
            <a:avLst/>
          </a:prstGeom>
          <a:noFill/>
        </p:spPr>
      </p:pic>
      <p:pic>
        <p:nvPicPr>
          <p:cNvPr id="3088" name="Picture 16" descr="http://pngimg.com/upload/clock_PNG661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3861048"/>
            <a:ext cx="1800200" cy="1800200"/>
          </a:xfrm>
          <a:prstGeom prst="rect">
            <a:avLst/>
          </a:prstGeom>
          <a:noFill/>
        </p:spPr>
      </p:pic>
      <p:pic>
        <p:nvPicPr>
          <p:cNvPr id="2050" name="Picture 2" descr="http://www.clker.com/cliparts/y/f/Q/i/Z/l/check-mark-m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89098" y="950590"/>
            <a:ext cx="1699326" cy="1758330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6156176" y="2843644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Интеграция в один клик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560" y="285293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4800" noProof="0" dirty="0" smtClean="0">
                <a:latin typeface="Arial" pitchFamily="34" charset="0"/>
                <a:cs typeface="Arial" pitchFamily="34" charset="0"/>
              </a:rPr>
              <a:t>Спасибо за внимание!</a:t>
            </a: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472408"/>
            <a:ext cx="4104456" cy="24768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564904"/>
            <a:ext cx="6024432" cy="3888432"/>
          </a:xfrm>
          <a:prstGeom prst="roundRect">
            <a:avLst>
              <a:gd name="adj" fmla="val 700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932852"/>
            <a:ext cx="4896544" cy="3160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19" y="2413369"/>
            <a:ext cx="6575355" cy="3967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Назначение и особенности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3203684"/>
            <a:ext cx="1918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Паспорт объекта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5661248"/>
            <a:ext cx="26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Профиль управляющей</a:t>
            </a:r>
          </a:p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организации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836712"/>
            <a:ext cx="30243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97143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Интеграция данных:</a:t>
            </a:r>
            <a:endParaRPr lang="ru-RU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3861048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Библиотека для «АИС: Объектовый учет»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179512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836712"/>
            <a:ext cx="5040560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563888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653136"/>
            <a:ext cx="3948525" cy="1407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376772"/>
            <a:ext cx="2448272" cy="1836204"/>
          </a:xfrm>
          <a:prstGeom prst="rect">
            <a:avLst/>
          </a:prstGeom>
          <a:noFill/>
        </p:spPr>
      </p:pic>
      <p:pic>
        <p:nvPicPr>
          <p:cNvPr id="37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861048"/>
            <a:ext cx="1800200" cy="1800200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3851920" y="1146230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Взаимодействие через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API-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интерфейс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 descr="http://www.probasegroup.com/wp-content/uploads/2014/09/learnmore-ap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1628800"/>
            <a:ext cx="2850000" cy="1728192"/>
          </a:xfrm>
          <a:prstGeom prst="rect">
            <a:avLst/>
          </a:prstGeom>
          <a:noFill/>
        </p:spPr>
      </p:pic>
      <p:pic>
        <p:nvPicPr>
          <p:cNvPr id="21" name="Picture 20" descr="http://www.bizagi.com/assets/images/standards-page/logo_soap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1844824"/>
            <a:ext cx="2016224" cy="13245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979712" y="980728"/>
            <a:ext cx="5328592" cy="53285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980728"/>
            <a:ext cx="15841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380312" y="980728"/>
            <a:ext cx="1656184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63688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7308304" y="1700808"/>
            <a:ext cx="1647800" cy="309634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80728"/>
            <a:ext cx="69847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092280" y="15567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79512" y="1700808"/>
            <a:ext cx="1800200" cy="45365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728" y="980728"/>
            <a:ext cx="6840760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51520" y="14847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230</Words>
  <Application>Microsoft Office PowerPoint</Application>
  <PresentationFormat>Экран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Подсистема интеграции для «АИС: Объектовый учет» с федеральным порталом «Реформа ЖКХ»</vt:lpstr>
      <vt:lpstr>Актуальность разработки</vt:lpstr>
      <vt:lpstr>Актуальность разработки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Использованные технологии и аналоги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72</cp:revision>
  <dcterms:created xsi:type="dcterms:W3CDTF">2015-06-13T09:20:55Z</dcterms:created>
  <dcterms:modified xsi:type="dcterms:W3CDTF">2015-06-14T22:23:54Z</dcterms:modified>
</cp:coreProperties>
</file>