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70" r:id="rId12"/>
    <p:sldId id="271" r:id="rId13"/>
    <p:sldId id="261" r:id="rId14"/>
    <p:sldId id="272" r:id="rId15"/>
    <p:sldId id="273" r:id="rId16"/>
    <p:sldId id="274" r:id="rId17"/>
    <p:sldId id="264" r:id="rId18"/>
    <p:sldId id="262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248472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29725" y="6237312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2320" y="6248345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311080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856446"/>
            <a:ext cx="7438402" cy="533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1484784"/>
            <a:ext cx="8352928" cy="471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2413369"/>
            <a:ext cx="6575355" cy="3967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861048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653136"/>
            <a:ext cx="3948525" cy="1407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76772"/>
            <a:ext cx="2448272" cy="1836204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628800"/>
            <a:ext cx="2850000" cy="1728192"/>
          </a:xfrm>
          <a:prstGeom prst="rect">
            <a:avLst/>
          </a:prstGeom>
          <a:noFill/>
        </p:spPr>
      </p:pic>
      <p:pic>
        <p:nvPicPr>
          <p:cNvPr id="21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844824"/>
            <a:ext cx="2016224" cy="1324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979712" y="980728"/>
            <a:ext cx="5328592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980728"/>
            <a:ext cx="15841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6368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230</Words>
  <Application>Microsoft Office PowerPoint</Application>
  <PresentationFormat>Экран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Использованные технологии и аналоги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74</cp:revision>
  <dcterms:created xsi:type="dcterms:W3CDTF">2015-06-13T09:20:55Z</dcterms:created>
  <dcterms:modified xsi:type="dcterms:W3CDTF">2015-06-15T11:28:00Z</dcterms:modified>
</cp:coreProperties>
</file>