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64" r:id="rId19"/>
    <p:sldId id="262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image" Target="../media/image26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176464" cy="35283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869160"/>
            <a:ext cx="432048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0" y="764704"/>
            <a:ext cx="8784976" cy="41044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4869160"/>
            <a:ext cx="4248472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79512" y="465313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626937" y="6176337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2320" y="6165304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301208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856447"/>
            <a:ext cx="7150370" cy="512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5" y="1628800"/>
            <a:ext cx="8136905" cy="4572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346415"/>
            <a:ext cx="2016224" cy="1146481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86705"/>
            <a:ext cx="2520280" cy="2066631"/>
          </a:xfrm>
          <a:prstGeom prst="rect">
            <a:avLst/>
          </a:prstGeom>
          <a:noFill/>
        </p:spPr>
      </p:pic>
      <p:pic>
        <p:nvPicPr>
          <p:cNvPr id="28680" name="Picture 8" descr="http://ocpsoft.org/wp-content/uploads/2013/01/javascript_logo_unofficial-300x3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924944"/>
            <a:ext cx="1512168" cy="1512168"/>
          </a:xfrm>
          <a:prstGeom prst="rect">
            <a:avLst/>
          </a:prstGeom>
          <a:noFill/>
        </p:spPr>
      </p:pic>
      <p:pic>
        <p:nvPicPr>
          <p:cNvPr id="28682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581128"/>
            <a:ext cx="1512168" cy="1512168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8" name="Picture 16" descr="http://logonoid.com/images/css3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914972"/>
            <a:ext cx="1656184" cy="1656184"/>
          </a:xfrm>
          <a:prstGeom prst="rect">
            <a:avLst/>
          </a:prstGeom>
          <a:noFill/>
        </p:spPr>
      </p:pic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1196752"/>
            <a:ext cx="2120562" cy="1463487"/>
          </a:xfrm>
          <a:prstGeom prst="rect">
            <a:avLst/>
          </a:prstGeom>
          <a:noFill/>
        </p:spPr>
      </p:pic>
      <p:pic>
        <p:nvPicPr>
          <p:cNvPr id="28692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672" y="2708920"/>
            <a:ext cx="1644180" cy="1080120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2721" y="1035179"/>
            <a:ext cx="1929039" cy="1529725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4464496" cy="31683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4221088"/>
            <a:ext cx="4464496" cy="23042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179512" y="40770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148064" y="1124744"/>
            <a:ext cx="3672408" cy="50405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4932040" y="9807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395536" y="5805264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3933056"/>
            <a:ext cx="1410618" cy="1410618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2413369"/>
            <a:ext cx="6575355" cy="3967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</a:t>
            </a:r>
            <a:r>
              <a:rPr lang="ru-RU" sz="3200" dirty="0" smtClean="0">
                <a:latin typeface="+mj-lt"/>
                <a:ea typeface="+mj-ea"/>
                <a:cs typeface="+mj-cs"/>
              </a:rPr>
              <a:t>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2852936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888432" y="4437112"/>
            <a:ext cx="4788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Независимость подсистемы интеграции</a:t>
            </a: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317849"/>
            <a:ext cx="2736304" cy="975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83" name="Picture 15" descr="http://www.it-35.ru/uploads/posts/2012-10/1350884097_conso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869160"/>
            <a:ext cx="1690623" cy="1440160"/>
          </a:xfrm>
          <a:prstGeom prst="rect">
            <a:avLst/>
          </a:prstGeom>
          <a:noFill/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376772"/>
            <a:ext cx="2448272" cy="1836204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074222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80046" y="1412776"/>
            <a:ext cx="2256250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979712" y="980728"/>
            <a:ext cx="5328592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980728"/>
            <a:ext cx="15841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6368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236</Words>
  <Application>Microsoft Office PowerPoint</Application>
  <PresentationFormat>Экран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Использованные технологии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60</cp:revision>
  <dcterms:created xsi:type="dcterms:W3CDTF">2015-06-13T09:20:55Z</dcterms:created>
  <dcterms:modified xsi:type="dcterms:W3CDTF">2015-06-14T07:55:18Z</dcterms:modified>
</cp:coreProperties>
</file>