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4E4A1-EE42-D9AB-7CBC-EBF73CF04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627D1F-EC3A-C7B7-C6E8-6F71BB7B0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F2ED5B-264D-6FEA-E5AB-045BD4D8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C2A-4BE3-4EC2-9539-D15595863C0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4ADA94-D5C4-2818-8D4D-6E4C57DD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8AAD4-FEF8-4698-6546-D779DFF0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CCD-536F-415B-B482-AEFE9B2A8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27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6DA4D-263B-7CBA-57C5-DED96DB9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37581D-1564-C03A-4AA3-A771FF08D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398F7B-FCD0-A420-7D09-BBC3482F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C2A-4BE3-4EC2-9539-D15595863C0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4838E1-F337-DAA9-21B9-A628BBF1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014309-F3E2-AED5-852F-5DB01487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CCD-536F-415B-B482-AEFE9B2A8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5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26AAD9-2F67-7821-4E8F-2098E2B19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E22092-38E9-063A-5EDD-945E76CB5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B54609-A1E7-B2D5-AA1C-CCB96443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C2A-4BE3-4EC2-9539-D15595863C0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93BDA-8663-A1AC-5031-F964A8ED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D29595-C3FA-9A56-F600-25F1BF35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CCD-536F-415B-B482-AEFE9B2A8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38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7E352-6B1C-0B1E-83B1-7368A625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3EB996-AD52-EC37-5946-EEE47AFB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A1722-196A-8DE1-4D70-6D6307D8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C2A-4BE3-4EC2-9539-D15595863C0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FD525-127D-FFDA-AB9B-23046EE8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0CD6F-C6F2-549C-502C-DC4AF7DD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CCD-536F-415B-B482-AEFE9B2A8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51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8CA5A-4C6F-3AC9-13E9-3A559E28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6E9BF7-2556-6FD4-0060-E0956CF30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A7B88E-0756-ADF3-8DA0-7373183C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C2A-4BE3-4EC2-9539-D15595863C0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501262-AF69-9E4F-94D2-45904DC3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D05A5-E416-39AC-2599-FAFF325B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CCD-536F-415B-B482-AEFE9B2A8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11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4B3D7-1335-7160-DA86-FEC35FE0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9037C-A083-6ACF-5B25-4676346C3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AE405B-FD9B-8104-EBAA-166DD920F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73885C-DD4A-6AA1-36B5-C6D314F6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C2A-4BE3-4EC2-9539-D15595863C0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6666B9-AD90-97E7-A2CC-BA85B507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FE9566-C4B1-EEAA-9F26-07152225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CCD-536F-415B-B482-AEFE9B2A8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32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B569C-E8CA-2D56-AF10-6F27705E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2E2CE6-FAD7-34D4-3C80-0DA8483FB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A423C3-C3FF-AE23-684A-A7CEDD1DA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B0C386-5F73-BA82-1375-CE3A416D4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227A7F-34E5-2C45-6FE5-36DC51F04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4BD5EC-6C1F-C239-170B-DE8B76EF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C2A-4BE3-4EC2-9539-D15595863C0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E7A41A-EDD3-7963-79AE-5C63384E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C55C23-E29B-3C5E-24C2-1DBED387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CCD-536F-415B-B482-AEFE9B2A8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79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FFAD7-7B17-27CA-7795-12D2A301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3AEFB6-56DD-CEA4-114B-5F41C9B5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C2A-4BE3-4EC2-9539-D15595863C0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847C5A-D197-6B06-63C5-32E4E9F6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2C256A-12E9-73EC-9B71-7AC57B6C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CCD-536F-415B-B482-AEFE9B2A8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41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82450A-6219-5ECB-353E-5EED3061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C2A-4BE3-4EC2-9539-D15595863C0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C34720-E1C8-888A-F6F8-BDE116B4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D04E33-D0B2-1E65-CE8B-91FB18DD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CCD-536F-415B-B482-AEFE9B2A8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02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6FC10-8BAC-FA8D-8505-F83D7F03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3268C-9B48-3C8C-C166-A3FE8C2E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74B447-3B70-1A4B-A852-451B3F240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0D676B-396D-D2EA-F7DB-0A9715BA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C2A-4BE3-4EC2-9539-D15595863C0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3DB6F2-C136-5705-39F9-3D64374B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89FBCE-DC9B-656E-FF46-F778A98B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CCD-536F-415B-B482-AEFE9B2A8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70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0ED43-3868-8B73-C416-E9EBF640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B7BB06-4BDC-FB11-333C-965E92939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A3D1AF-5E31-9816-F223-979B8F362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9CAA0-2C91-E7EE-B963-2714650D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C2A-4BE3-4EC2-9539-D15595863C0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E89F20-1E8B-BDFB-EAAA-95A1365B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1ECB4B-0932-50CF-D17D-673CAF9B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ECCD-536F-415B-B482-AEFE9B2A8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46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6D5ED-9601-2530-7050-0F958EE0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B0F71-C3A8-787F-3244-4DDF5FB31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32085-4367-013E-5DDC-70FD64911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5C2A-4BE3-4EC2-9539-D15595863C0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76D4CE-673B-B3E8-69D6-2E4A229B7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D33BCA-3C14-094E-640A-CC32DBC28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ECCD-536F-415B-B482-AEFE9B2A8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3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eb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7F949-54BC-F1A6-502D-817472B58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4472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/>
              <a:t>Анализ рынка вакансий HH.ru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4A9281-0D93-ADA3-6773-A1AEC8C80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45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CAFB1-2BF0-506E-3CE9-AE0C0F09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3CEAE-ED10-72C3-CB57-5B26A71D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Создание ETL-процесса формирования витрин данных для анализа </a:t>
            </a:r>
            <a:br>
              <a:rPr lang="ru-RU" dirty="0"/>
            </a:br>
            <a:r>
              <a:rPr lang="ru-RU" dirty="0"/>
              <a:t>вакансий</a:t>
            </a:r>
            <a:r>
              <a:rPr lang="en-US" dirty="0"/>
              <a:t> (</a:t>
            </a:r>
            <a:r>
              <a:rPr lang="ru-RU" dirty="0"/>
              <a:t>аналитик данных, инженер данных,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scientist</a:t>
            </a:r>
            <a:r>
              <a:rPr lang="en-US" dirty="0"/>
              <a:t>)</a:t>
            </a:r>
            <a:r>
              <a:rPr lang="ru-RU" dirty="0"/>
              <a:t>, доступных на сайте hh.ru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Требования к структуре проекта:</a:t>
            </a:r>
          </a:p>
          <a:p>
            <a:r>
              <a:rPr lang="ru-RU" dirty="0"/>
              <a:t>Загрузка в 2 режимах (полная и инкрементальная загрузка)</a:t>
            </a:r>
          </a:p>
          <a:p>
            <a:r>
              <a:rPr lang="ru-RU" dirty="0"/>
              <a:t>Структура хранения (сырой, промежуточный, финальный слои)</a:t>
            </a:r>
          </a:p>
          <a:p>
            <a:endParaRPr lang="ru-RU" dirty="0"/>
          </a:p>
          <a:p>
            <a:r>
              <a:rPr lang="ru-RU" dirty="0"/>
              <a:t>Требования к результатам</a:t>
            </a:r>
          </a:p>
          <a:p>
            <a:r>
              <a:rPr lang="ru-RU" dirty="0"/>
              <a:t>Витрины по 3 направлениям (DE, DA, DS)</a:t>
            </a:r>
          </a:p>
          <a:p>
            <a:r>
              <a:rPr lang="ru-RU" dirty="0"/>
              <a:t>Типы витрин (по регионам, по компаниям, по направлениям)</a:t>
            </a:r>
          </a:p>
          <a:p>
            <a:r>
              <a:rPr lang="ru-RU" dirty="0"/>
              <a:t>В витринах отражены сведения зарплатах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66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78CDA-E94E-5CE4-C63B-1972E711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8C12CEC-E015-6AD0-6900-348E3F264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703" y="1825625"/>
            <a:ext cx="2033538" cy="2260959"/>
          </a:xfrm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1F462E36-E2F0-A8BD-BAA4-A467C88C5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013"/>
            <a:ext cx="2579914" cy="161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B88EFC-F262-5C60-6D26-717895E18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98" y="4468928"/>
            <a:ext cx="3795548" cy="18977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D819C4D-1E30-D3F5-F1E1-75BD2D0944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40467"/>
            <a:ext cx="3117287" cy="175469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5AE4BB7-AAC0-E8B5-ECD1-7122A3060C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14" y="2228193"/>
            <a:ext cx="5786183" cy="151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7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F39F-D4A7-FB42-146A-A7C566B2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CEDD0-1348-6C03-8E8D-348715456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получения данных из API hh.ru используется Python-скрипт</a:t>
            </a:r>
          </a:p>
          <a:p>
            <a:r>
              <a:rPr lang="ru-RU" dirty="0"/>
              <a:t>Полученные данные загружаются в </a:t>
            </a:r>
            <a:r>
              <a:rPr lang="ru-RU" dirty="0" err="1"/>
              <a:t>stage</a:t>
            </a:r>
            <a:r>
              <a:rPr lang="ru-RU" dirty="0"/>
              <a:t>-слой </a:t>
            </a:r>
            <a:r>
              <a:rPr lang="en-US" dirty="0"/>
              <a:t>DWH</a:t>
            </a:r>
            <a:r>
              <a:rPr lang="ru-RU" dirty="0"/>
              <a:t>, представленного в </a:t>
            </a:r>
            <a:r>
              <a:rPr lang="ru-RU" dirty="0" err="1"/>
              <a:t>бд</a:t>
            </a:r>
            <a:r>
              <a:rPr lang="ru-RU" dirty="0"/>
              <a:t> </a:t>
            </a:r>
          </a:p>
          <a:p>
            <a:r>
              <a:rPr lang="ru-RU" dirty="0"/>
              <a:t>С помощью </a:t>
            </a:r>
            <a:r>
              <a:rPr lang="ru-RU" dirty="0" err="1"/>
              <a:t>sql-cкриптов</a:t>
            </a:r>
            <a:r>
              <a:rPr lang="ru-RU" dirty="0"/>
              <a:t> данные подготавливаются и загружаются в </a:t>
            </a:r>
            <a:r>
              <a:rPr lang="ru-RU" dirty="0" err="1"/>
              <a:t>core</a:t>
            </a:r>
            <a:r>
              <a:rPr lang="ru-RU" dirty="0"/>
              <a:t>-слой</a:t>
            </a:r>
          </a:p>
          <a:p>
            <a:r>
              <a:rPr lang="en-US" dirty="0"/>
              <a:t>Data </a:t>
            </a:r>
            <a:r>
              <a:rPr lang="ru-RU" dirty="0" err="1"/>
              <a:t>mart</a:t>
            </a:r>
            <a:r>
              <a:rPr lang="en-US" dirty="0"/>
              <a:t> </a:t>
            </a:r>
            <a:r>
              <a:rPr lang="ru-RU" dirty="0"/>
              <a:t>слой формируется посредством </a:t>
            </a:r>
            <a:r>
              <a:rPr lang="en-US" dirty="0"/>
              <a:t>SQL</a:t>
            </a:r>
            <a:r>
              <a:rPr lang="ru-RU" dirty="0"/>
              <a:t>-скрипта (формируются </a:t>
            </a:r>
            <a:r>
              <a:rPr lang="en-US" dirty="0"/>
              <a:t>VIEW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01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63A7A-2927-C11E-6758-86291459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71746-AF06-E10C-4D9B-6E001B13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9EA006-EB1F-A10C-5B25-C62C7D9C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10" y="1381851"/>
            <a:ext cx="9594272" cy="54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4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94B77-ECF9-90E7-B54C-4C28B91A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27FBBF-8DC8-C36E-2452-5484C6BC3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71"/>
            <a:ext cx="10852120" cy="41147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81878F-29B1-DE14-8537-4B8FCDCF1D16}"/>
              </a:ext>
            </a:extLst>
          </p:cNvPr>
          <p:cNvSpPr txBox="1"/>
          <p:nvPr/>
        </p:nvSpPr>
        <p:spPr>
          <a:xfrm>
            <a:off x="838200" y="1522121"/>
            <a:ext cx="52023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Для хранения данных используется модель Кимбалла</a:t>
            </a:r>
          </a:p>
        </p:txBody>
      </p:sp>
    </p:spTree>
    <p:extLst>
      <p:ext uri="{BB962C8B-B14F-4D97-AF65-F5344CB8AC3E}">
        <p14:creationId xmlns:p14="http://schemas.microsoft.com/office/powerpoint/2010/main" val="11590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2B200-0563-9F5C-9CEF-3EA3A3D4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F8F7B-0D8C-BCD9-BBCA-6C048125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Итоговые витрины доступны в представлениях в </a:t>
            </a:r>
            <a:r>
              <a:rPr lang="ru-RU" dirty="0" err="1"/>
              <a:t>бд</a:t>
            </a:r>
            <a:endParaRPr lang="ru-RU" dirty="0"/>
          </a:p>
          <a:p>
            <a:r>
              <a:rPr lang="en-US" dirty="0" err="1"/>
              <a:t>data_mart.ds_employer</a:t>
            </a:r>
            <a:r>
              <a:rPr lang="ru-RU" dirty="0"/>
              <a:t> –  </a:t>
            </a:r>
            <a:r>
              <a:rPr lang="en-US" dirty="0"/>
              <a:t>DS </a:t>
            </a:r>
            <a:r>
              <a:rPr lang="ru-RU" dirty="0"/>
              <a:t>по компаниям</a:t>
            </a:r>
            <a:br>
              <a:rPr lang="ru-RU" dirty="0"/>
            </a:br>
            <a:r>
              <a:rPr lang="en-US" dirty="0" err="1"/>
              <a:t>data_mart.da_employer</a:t>
            </a:r>
            <a:r>
              <a:rPr lang="en-US" dirty="0"/>
              <a:t> – DA </a:t>
            </a:r>
            <a:r>
              <a:rPr lang="ru-RU" dirty="0"/>
              <a:t>по компаниям</a:t>
            </a:r>
            <a:br>
              <a:rPr lang="ru-RU" dirty="0"/>
            </a:br>
            <a:r>
              <a:rPr lang="en-US" dirty="0" err="1"/>
              <a:t>data_mart.de_employer</a:t>
            </a:r>
            <a:r>
              <a:rPr lang="en-US" dirty="0"/>
              <a:t> – DE </a:t>
            </a:r>
            <a:r>
              <a:rPr lang="ru-RU" dirty="0"/>
              <a:t>по компаниям </a:t>
            </a:r>
            <a:endParaRPr lang="en-US" dirty="0"/>
          </a:p>
          <a:p>
            <a:r>
              <a:rPr lang="en-US" dirty="0" err="1"/>
              <a:t>data_mart.ds_region</a:t>
            </a:r>
            <a:r>
              <a:rPr lang="en-US" dirty="0"/>
              <a:t> – DS </a:t>
            </a:r>
            <a:r>
              <a:rPr lang="ru-RU" dirty="0"/>
              <a:t>по регионам</a:t>
            </a:r>
            <a:br>
              <a:rPr lang="ru-RU" dirty="0"/>
            </a:br>
            <a:r>
              <a:rPr lang="en-US" dirty="0" err="1"/>
              <a:t>data_mart.da_region</a:t>
            </a:r>
            <a:r>
              <a:rPr lang="en-US" dirty="0"/>
              <a:t> – DA </a:t>
            </a:r>
            <a:r>
              <a:rPr lang="ru-RU" dirty="0"/>
              <a:t>по регионам</a:t>
            </a:r>
            <a:br>
              <a:rPr lang="ru-RU" dirty="0"/>
            </a:br>
            <a:r>
              <a:rPr lang="en-US" dirty="0" err="1"/>
              <a:t>data_mart.de_region</a:t>
            </a:r>
            <a:r>
              <a:rPr lang="en-US" dirty="0"/>
              <a:t> – DE </a:t>
            </a:r>
            <a:r>
              <a:rPr lang="ru-RU" dirty="0"/>
              <a:t>по регионам</a:t>
            </a:r>
          </a:p>
          <a:p>
            <a:r>
              <a:rPr lang="en-US" dirty="0" err="1"/>
              <a:t>data_mart.vacancies</a:t>
            </a:r>
            <a:r>
              <a:rPr lang="ru-RU" dirty="0"/>
              <a:t> – по направлениям</a:t>
            </a:r>
          </a:p>
        </p:txBody>
      </p:sp>
    </p:spTree>
    <p:extLst>
      <p:ext uri="{BB962C8B-B14F-4D97-AF65-F5344CB8AC3E}">
        <p14:creationId xmlns:p14="http://schemas.microsoft.com/office/powerpoint/2010/main" val="24179703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229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Анализ рынка вакансий HH.ru</vt:lpstr>
      <vt:lpstr>Цель</vt:lpstr>
      <vt:lpstr>Стек технологий</vt:lpstr>
      <vt:lpstr>План реализации</vt:lpstr>
      <vt:lpstr>Реализация</vt:lpstr>
      <vt:lpstr>Реализация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рынка вакансий HH.ru</dc:title>
  <dc:creator>Федянин Алексей Евгеньевич</dc:creator>
  <cp:lastModifiedBy>Aleksei Fedianin</cp:lastModifiedBy>
  <cp:revision>1</cp:revision>
  <dcterms:created xsi:type="dcterms:W3CDTF">2023-11-27T11:37:18Z</dcterms:created>
  <dcterms:modified xsi:type="dcterms:W3CDTF">2023-11-27T12:56:50Z</dcterms:modified>
</cp:coreProperties>
</file>