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6.jpeg" ContentType="image/jpe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_1">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_1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1_3">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1_1_2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_3">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1_1_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8.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9.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0.png"/><Relationship Id="rId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3.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7.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4.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Pulse para editar el formato del texto de título</a:t>
            </a:r>
            <a:endParaRPr b="0" lang="fr-FR" sz="1800" spc="-1" strike="noStrike">
              <a:solidFill>
                <a:schemeClr val="dk1"/>
              </a:solidFill>
              <a:latin typeface="Calibri"/>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chemeClr val="dk1"/>
                </a:solidFill>
                <a:latin typeface="Calibri"/>
              </a:rPr>
              <a:t>Pulse para editar el formato de texto del esquema</a:t>
            </a:r>
            <a:endParaRPr b="0" lang="fr-FR" sz="14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fr-FR" sz="1400" spc="-1" strike="noStrike">
                <a:solidFill>
                  <a:schemeClr val="dk1"/>
                </a:solidFill>
                <a:latin typeface="Calibri"/>
              </a:rPr>
              <a:t>Segundo nivel del esquema</a:t>
            </a:r>
            <a:endParaRPr b="0" lang="fr-FR" sz="1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fr-FR" sz="1400" spc="-1" strike="noStrike">
                <a:solidFill>
                  <a:schemeClr val="dk1"/>
                </a:solidFill>
                <a:latin typeface="Calibri"/>
              </a:rPr>
              <a:t>Tercer nivel del esquema</a:t>
            </a:r>
            <a:endParaRPr b="0" lang="fr-FR" sz="14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fr-FR" sz="1400" spc="-1" strike="noStrike">
                <a:solidFill>
                  <a:schemeClr val="dk1"/>
                </a:solidFill>
                <a:latin typeface="Calibri"/>
              </a:rPr>
              <a:t>Cuarto nivel del esquema</a:t>
            </a:r>
            <a:endParaRPr b="0" lang="fr-FR" sz="14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fr-FR" sz="2000" spc="-1" strike="noStrike">
                <a:solidFill>
                  <a:schemeClr val="dk1"/>
                </a:solidFill>
                <a:latin typeface="Calibri"/>
              </a:rPr>
              <a:t>Quinto nivel del esquema</a:t>
            </a:r>
            <a:endParaRPr b="0" lang="fr-FR"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fr-FR" sz="2000" spc="-1" strike="noStrike">
                <a:solidFill>
                  <a:schemeClr val="dk1"/>
                </a:solidFill>
                <a:latin typeface="Calibri"/>
              </a:rPr>
              <a:t>Sexto nivel del esquema</a:t>
            </a:r>
            <a:endParaRPr b="0" lang="fr-FR"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fr-FR" sz="2000" spc="-1" strike="noStrike">
                <a:solidFill>
                  <a:schemeClr val="dk1"/>
                </a:solidFill>
                <a:latin typeface="Calibri"/>
              </a:rPr>
              <a:t>Séptimo nivel del esquema</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Pulse para editar el formato del texto de título</a:t>
            </a:r>
            <a:endParaRPr b="0" lang="fr-FR" sz="1800" spc="-1" strike="noStrike">
              <a:solidFill>
                <a:schemeClr val="dk1"/>
              </a:solidFill>
              <a:latin typeface="Calibri"/>
            </a:endParaRPr>
          </a:p>
        </p:txBody>
      </p:sp>
      <p:sp>
        <p:nvSpPr>
          <p:cNvPr id="1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chemeClr val="dk1"/>
                </a:solidFill>
                <a:latin typeface="Calibri"/>
              </a:rPr>
              <a:t>Pulse para editar el formato de texto del esquema</a:t>
            </a:r>
            <a:endParaRPr b="0" lang="fr-FR" sz="14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fr-FR" sz="1400" spc="-1" strike="noStrike">
                <a:solidFill>
                  <a:schemeClr val="dk1"/>
                </a:solidFill>
                <a:latin typeface="Calibri"/>
              </a:rPr>
              <a:t>Segundo nivel del esquema</a:t>
            </a:r>
            <a:endParaRPr b="0" lang="fr-FR" sz="1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fr-FR" sz="1400" spc="-1" strike="noStrike">
                <a:solidFill>
                  <a:schemeClr val="dk1"/>
                </a:solidFill>
                <a:latin typeface="Calibri"/>
              </a:rPr>
              <a:t>Tercer nivel del esquema</a:t>
            </a:r>
            <a:endParaRPr b="0" lang="fr-FR" sz="14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fr-FR" sz="1400" spc="-1" strike="noStrike">
                <a:solidFill>
                  <a:schemeClr val="dk1"/>
                </a:solidFill>
                <a:latin typeface="Calibri"/>
              </a:rPr>
              <a:t>Cuarto nivel del esquema</a:t>
            </a:r>
            <a:endParaRPr b="0" lang="fr-FR" sz="14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fr-FR" sz="2000" spc="-1" strike="noStrike">
                <a:solidFill>
                  <a:schemeClr val="dk1"/>
                </a:solidFill>
                <a:latin typeface="Calibri"/>
              </a:rPr>
              <a:t>Quinto nivel del esquema</a:t>
            </a:r>
            <a:endParaRPr b="0" lang="fr-FR"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fr-FR" sz="2000" spc="-1" strike="noStrike">
                <a:solidFill>
                  <a:schemeClr val="dk1"/>
                </a:solidFill>
                <a:latin typeface="Calibri"/>
              </a:rPr>
              <a:t>Sexto nivel del esquema</a:t>
            </a:r>
            <a:endParaRPr b="0" lang="fr-FR"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fr-FR" sz="2000" spc="-1" strike="noStrike">
                <a:solidFill>
                  <a:schemeClr val="dk1"/>
                </a:solidFill>
                <a:latin typeface="Calibri"/>
              </a:rPr>
              <a:t>Séptimo nivel del esquema</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Pulse para editar el formato del texto de título</a:t>
            </a:r>
            <a:endParaRPr b="0" lang="fr-FR" sz="1800" spc="-1" strike="noStrike">
              <a:solidFill>
                <a:schemeClr val="dk1"/>
              </a:solidFill>
              <a:latin typeface="Calibri"/>
            </a:endParaRPr>
          </a:p>
        </p:txBody>
      </p:sp>
      <p:sp>
        <p:nvSpPr>
          <p:cNvPr id="1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chemeClr val="dk1"/>
                </a:solidFill>
                <a:latin typeface="Calibri"/>
              </a:rPr>
              <a:t>Pulse para editar el formato de texto del esquema</a:t>
            </a:r>
            <a:endParaRPr b="0" lang="fr-FR" sz="14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fr-FR" sz="1400" spc="-1" strike="noStrike">
                <a:solidFill>
                  <a:schemeClr val="dk1"/>
                </a:solidFill>
                <a:latin typeface="Calibri"/>
              </a:rPr>
              <a:t>Segundo nivel del esquema</a:t>
            </a:r>
            <a:endParaRPr b="0" lang="fr-FR" sz="1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fr-FR" sz="1400" spc="-1" strike="noStrike">
                <a:solidFill>
                  <a:schemeClr val="dk1"/>
                </a:solidFill>
                <a:latin typeface="Calibri"/>
              </a:rPr>
              <a:t>Tercer nivel del esquema</a:t>
            </a:r>
            <a:endParaRPr b="0" lang="fr-FR" sz="14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fr-FR" sz="1400" spc="-1" strike="noStrike">
                <a:solidFill>
                  <a:schemeClr val="dk1"/>
                </a:solidFill>
                <a:latin typeface="Calibri"/>
              </a:rPr>
              <a:t>Cuarto nivel del esquema</a:t>
            </a:r>
            <a:endParaRPr b="0" lang="fr-FR" sz="14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fr-FR" sz="2000" spc="-1" strike="noStrike">
                <a:solidFill>
                  <a:schemeClr val="dk1"/>
                </a:solidFill>
                <a:latin typeface="Calibri"/>
              </a:rPr>
              <a:t>Quinto nivel del esquema</a:t>
            </a:r>
            <a:endParaRPr b="0" lang="fr-FR"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fr-FR" sz="2000" spc="-1" strike="noStrike">
                <a:solidFill>
                  <a:schemeClr val="dk1"/>
                </a:solidFill>
                <a:latin typeface="Calibri"/>
              </a:rPr>
              <a:t>Sexto nivel del esquema</a:t>
            </a:r>
            <a:endParaRPr b="0" lang="fr-FR"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fr-FR" sz="2000" spc="-1" strike="noStrike">
                <a:solidFill>
                  <a:schemeClr val="dk1"/>
                </a:solidFill>
                <a:latin typeface="Calibri"/>
              </a:rPr>
              <a:t>Séptimo nivel del esquema</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Pulse para editar el formato del texto de título</a:t>
            </a:r>
            <a:endParaRPr b="0" lang="fr-FR" sz="1800" spc="-1" strike="noStrike">
              <a:solidFill>
                <a:schemeClr val="dk1"/>
              </a:solidFill>
              <a:latin typeface="Calibri"/>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chemeClr val="dk1"/>
                </a:solidFill>
                <a:latin typeface="Calibri"/>
              </a:rPr>
              <a:t>Pulse para editar el formato de texto del esquema</a:t>
            </a:r>
            <a:endParaRPr b="0" lang="fr-FR" sz="14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fr-FR" sz="1400" spc="-1" strike="noStrike">
                <a:solidFill>
                  <a:schemeClr val="dk1"/>
                </a:solidFill>
                <a:latin typeface="Calibri"/>
              </a:rPr>
              <a:t>Segundo nivel del esquema</a:t>
            </a:r>
            <a:endParaRPr b="0" lang="fr-FR" sz="1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fr-FR" sz="1400" spc="-1" strike="noStrike">
                <a:solidFill>
                  <a:schemeClr val="dk1"/>
                </a:solidFill>
                <a:latin typeface="Calibri"/>
              </a:rPr>
              <a:t>Tercer nivel del esquema</a:t>
            </a:r>
            <a:endParaRPr b="0" lang="fr-FR" sz="14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fr-FR" sz="1400" spc="-1" strike="noStrike">
                <a:solidFill>
                  <a:schemeClr val="dk1"/>
                </a:solidFill>
                <a:latin typeface="Calibri"/>
              </a:rPr>
              <a:t>Cuarto nivel del esquema</a:t>
            </a:r>
            <a:endParaRPr b="0" lang="fr-FR" sz="14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fr-FR" sz="2000" spc="-1" strike="noStrike">
                <a:solidFill>
                  <a:schemeClr val="dk1"/>
                </a:solidFill>
                <a:latin typeface="Calibri"/>
              </a:rPr>
              <a:t>Quinto nivel del esquema</a:t>
            </a:r>
            <a:endParaRPr b="0" lang="fr-FR"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fr-FR" sz="2000" spc="-1" strike="noStrike">
                <a:solidFill>
                  <a:schemeClr val="dk1"/>
                </a:solidFill>
                <a:latin typeface="Calibri"/>
              </a:rPr>
              <a:t>Sexto nivel del esquema</a:t>
            </a:r>
            <a:endParaRPr b="0" lang="fr-FR"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fr-FR" sz="2000" spc="-1" strike="noStrike">
                <a:solidFill>
                  <a:schemeClr val="dk1"/>
                </a:solidFill>
                <a:latin typeface="Calibri"/>
              </a:rPr>
              <a:t>Séptimo nivel del esquema</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Pulse para editar el formato del texto de título</a:t>
            </a:r>
            <a:endParaRPr b="0" lang="fr-FR" sz="1800" spc="-1" strike="noStrike">
              <a:solidFill>
                <a:schemeClr val="dk1"/>
              </a:solidFill>
              <a:latin typeface="Calibri"/>
            </a:endParaRPr>
          </a:p>
        </p:txBody>
      </p:sp>
      <p:sp>
        <p:nvSpPr>
          <p:cNvPr id="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chemeClr val="dk1"/>
                </a:solidFill>
                <a:latin typeface="Calibri"/>
              </a:rPr>
              <a:t>Pulse para editar el formato de texto del esquema</a:t>
            </a:r>
            <a:endParaRPr b="0" lang="fr-FR" sz="14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fr-FR" sz="1400" spc="-1" strike="noStrike">
                <a:solidFill>
                  <a:schemeClr val="dk1"/>
                </a:solidFill>
                <a:latin typeface="Calibri"/>
              </a:rPr>
              <a:t>Segundo nivel del esquema</a:t>
            </a:r>
            <a:endParaRPr b="0" lang="fr-FR" sz="1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fr-FR" sz="1400" spc="-1" strike="noStrike">
                <a:solidFill>
                  <a:schemeClr val="dk1"/>
                </a:solidFill>
                <a:latin typeface="Calibri"/>
              </a:rPr>
              <a:t>Tercer nivel del esquema</a:t>
            </a:r>
            <a:endParaRPr b="0" lang="fr-FR" sz="14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fr-FR" sz="1400" spc="-1" strike="noStrike">
                <a:solidFill>
                  <a:schemeClr val="dk1"/>
                </a:solidFill>
                <a:latin typeface="Calibri"/>
              </a:rPr>
              <a:t>Cuarto nivel del esquema</a:t>
            </a:r>
            <a:endParaRPr b="0" lang="fr-FR" sz="14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fr-FR" sz="2000" spc="-1" strike="noStrike">
                <a:solidFill>
                  <a:schemeClr val="dk1"/>
                </a:solidFill>
                <a:latin typeface="Calibri"/>
              </a:rPr>
              <a:t>Quinto nivel del esquema</a:t>
            </a:r>
            <a:endParaRPr b="0" lang="fr-FR"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fr-FR" sz="2000" spc="-1" strike="noStrike">
                <a:solidFill>
                  <a:schemeClr val="dk1"/>
                </a:solidFill>
                <a:latin typeface="Calibri"/>
              </a:rPr>
              <a:t>Sexto nivel del esquema</a:t>
            </a:r>
            <a:endParaRPr b="0" lang="fr-FR"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fr-FR" sz="2000" spc="-1" strike="noStrike">
                <a:solidFill>
                  <a:schemeClr val="dk1"/>
                </a:solidFill>
                <a:latin typeface="Calibri"/>
              </a:rPr>
              <a:t>Séptimo nivel del esquema</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Pulse para editar el formato del texto de título</a:t>
            </a:r>
            <a:endParaRPr b="0" lang="fr-FR" sz="1800" spc="-1" strike="noStrike">
              <a:solidFill>
                <a:schemeClr val="dk1"/>
              </a:solidFill>
              <a:latin typeface="Calibri"/>
            </a:endParaRPr>
          </a:p>
        </p:txBody>
      </p:sp>
      <p:sp>
        <p:nvSpPr>
          <p:cNvPr id="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chemeClr val="dk1"/>
                </a:solidFill>
                <a:latin typeface="Calibri"/>
              </a:rPr>
              <a:t>Pulse para editar el formato de texto del esquema</a:t>
            </a:r>
            <a:endParaRPr b="0" lang="fr-FR" sz="14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fr-FR" sz="1400" spc="-1" strike="noStrike">
                <a:solidFill>
                  <a:schemeClr val="dk1"/>
                </a:solidFill>
                <a:latin typeface="Calibri"/>
              </a:rPr>
              <a:t>Segundo nivel del esquema</a:t>
            </a:r>
            <a:endParaRPr b="0" lang="fr-FR" sz="1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fr-FR" sz="1400" spc="-1" strike="noStrike">
                <a:solidFill>
                  <a:schemeClr val="dk1"/>
                </a:solidFill>
                <a:latin typeface="Calibri"/>
              </a:rPr>
              <a:t>Tercer nivel del esquema</a:t>
            </a:r>
            <a:endParaRPr b="0" lang="fr-FR" sz="14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fr-FR" sz="1400" spc="-1" strike="noStrike">
                <a:solidFill>
                  <a:schemeClr val="dk1"/>
                </a:solidFill>
                <a:latin typeface="Calibri"/>
              </a:rPr>
              <a:t>Cuarto nivel del esquema</a:t>
            </a:r>
            <a:endParaRPr b="0" lang="fr-FR" sz="14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fr-FR" sz="2000" spc="-1" strike="noStrike">
                <a:solidFill>
                  <a:schemeClr val="dk1"/>
                </a:solidFill>
                <a:latin typeface="Calibri"/>
              </a:rPr>
              <a:t>Quinto nivel del esquema</a:t>
            </a:r>
            <a:endParaRPr b="0" lang="fr-FR"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fr-FR" sz="2000" spc="-1" strike="noStrike">
                <a:solidFill>
                  <a:schemeClr val="dk1"/>
                </a:solidFill>
                <a:latin typeface="Calibri"/>
              </a:rPr>
              <a:t>Sexto nivel del esquema</a:t>
            </a:r>
            <a:endParaRPr b="0" lang="fr-FR"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fr-FR" sz="2000" spc="-1" strike="noStrike">
                <a:solidFill>
                  <a:schemeClr val="dk1"/>
                </a:solidFill>
                <a:latin typeface="Calibri"/>
              </a:rPr>
              <a:t>Séptimo nivel del esquema</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Pulse para editar el formato del texto de título</a:t>
            </a:r>
            <a:endParaRPr b="0" lang="fr-FR" sz="1800" spc="-1" strike="noStrike">
              <a:solidFill>
                <a:schemeClr val="dk1"/>
              </a:solidFill>
              <a:latin typeface="Calibri"/>
            </a:endParaRPr>
          </a:p>
        </p:txBody>
      </p:sp>
      <p:sp>
        <p:nvSpPr>
          <p:cNvPr id="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chemeClr val="dk1"/>
                </a:solidFill>
                <a:latin typeface="Calibri"/>
              </a:rPr>
              <a:t>Pulse para editar el formato de texto del esquema</a:t>
            </a:r>
            <a:endParaRPr b="0" lang="fr-FR" sz="14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fr-FR" sz="1400" spc="-1" strike="noStrike">
                <a:solidFill>
                  <a:schemeClr val="dk1"/>
                </a:solidFill>
                <a:latin typeface="Calibri"/>
              </a:rPr>
              <a:t>Segundo nivel del esquema</a:t>
            </a:r>
            <a:endParaRPr b="0" lang="fr-FR" sz="1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fr-FR" sz="1400" spc="-1" strike="noStrike">
                <a:solidFill>
                  <a:schemeClr val="dk1"/>
                </a:solidFill>
                <a:latin typeface="Calibri"/>
              </a:rPr>
              <a:t>Tercer nivel del esquema</a:t>
            </a:r>
            <a:endParaRPr b="0" lang="fr-FR" sz="14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fr-FR" sz="1400" spc="-1" strike="noStrike">
                <a:solidFill>
                  <a:schemeClr val="dk1"/>
                </a:solidFill>
                <a:latin typeface="Calibri"/>
              </a:rPr>
              <a:t>Cuarto nivel del esquema</a:t>
            </a:r>
            <a:endParaRPr b="0" lang="fr-FR" sz="14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fr-FR" sz="2000" spc="-1" strike="noStrike">
                <a:solidFill>
                  <a:schemeClr val="dk1"/>
                </a:solidFill>
                <a:latin typeface="Calibri"/>
              </a:rPr>
              <a:t>Quinto nivel del esquema</a:t>
            </a:r>
            <a:endParaRPr b="0" lang="fr-FR"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fr-FR" sz="2000" spc="-1" strike="noStrike">
                <a:solidFill>
                  <a:schemeClr val="dk1"/>
                </a:solidFill>
                <a:latin typeface="Calibri"/>
              </a:rPr>
              <a:t>Sexto nivel del esquema</a:t>
            </a:r>
            <a:endParaRPr b="0" lang="fr-FR"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fr-FR" sz="2000" spc="-1" strike="noStrike">
                <a:solidFill>
                  <a:schemeClr val="dk1"/>
                </a:solidFill>
                <a:latin typeface="Calibri"/>
              </a:rPr>
              <a:t>Séptimo nivel del esquema</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Pulse para editar el formato del texto de título</a:t>
            </a:r>
            <a:endParaRPr b="0" lang="fr-FR" sz="1800" spc="-1" strike="noStrike">
              <a:solidFill>
                <a:schemeClr val="dk1"/>
              </a:solidFill>
              <a:latin typeface="Calibri"/>
            </a:endParaRPr>
          </a:p>
        </p:txBody>
      </p:sp>
      <p:sp>
        <p:nvSpPr>
          <p:cNvPr id="1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chemeClr val="dk1"/>
                </a:solidFill>
                <a:latin typeface="Calibri"/>
              </a:rPr>
              <a:t>Pulse para editar el formato de texto del esquema</a:t>
            </a:r>
            <a:endParaRPr b="0" lang="fr-FR" sz="14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fr-FR" sz="1400" spc="-1" strike="noStrike">
                <a:solidFill>
                  <a:schemeClr val="dk1"/>
                </a:solidFill>
                <a:latin typeface="Calibri"/>
              </a:rPr>
              <a:t>Segundo nivel del esquema</a:t>
            </a:r>
            <a:endParaRPr b="0" lang="fr-FR" sz="1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fr-FR" sz="1400" spc="-1" strike="noStrike">
                <a:solidFill>
                  <a:schemeClr val="dk1"/>
                </a:solidFill>
                <a:latin typeface="Calibri"/>
              </a:rPr>
              <a:t>Tercer nivel del esquema</a:t>
            </a:r>
            <a:endParaRPr b="0" lang="fr-FR" sz="14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fr-FR" sz="1400" spc="-1" strike="noStrike">
                <a:solidFill>
                  <a:schemeClr val="dk1"/>
                </a:solidFill>
                <a:latin typeface="Calibri"/>
              </a:rPr>
              <a:t>Cuarto nivel del esquema</a:t>
            </a:r>
            <a:endParaRPr b="0" lang="fr-FR" sz="14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fr-FR" sz="2000" spc="-1" strike="noStrike">
                <a:solidFill>
                  <a:schemeClr val="dk1"/>
                </a:solidFill>
                <a:latin typeface="Calibri"/>
              </a:rPr>
              <a:t>Quinto nivel del esquema</a:t>
            </a:r>
            <a:endParaRPr b="0" lang="fr-FR"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fr-FR" sz="2000" spc="-1" strike="noStrike">
                <a:solidFill>
                  <a:schemeClr val="dk1"/>
                </a:solidFill>
                <a:latin typeface="Calibri"/>
              </a:rPr>
              <a:t>Sexto nivel del esquema</a:t>
            </a:r>
            <a:endParaRPr b="0" lang="fr-FR"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fr-FR" sz="2000" spc="-1" strike="noStrike">
                <a:solidFill>
                  <a:schemeClr val="dk1"/>
                </a:solidFill>
                <a:latin typeface="Calibri"/>
              </a:rPr>
              <a:t>Séptimo nivel del esquema</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Pulse para editar el formato del texto de título</a:t>
            </a:r>
            <a:endParaRPr b="0" lang="fr-FR" sz="1800" spc="-1" strike="noStrike">
              <a:solidFill>
                <a:schemeClr val="dk1"/>
              </a:solidFill>
              <a:latin typeface="Calibri"/>
            </a:endParaRP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chemeClr val="dk1"/>
                </a:solidFill>
                <a:latin typeface="Calibri"/>
              </a:rPr>
              <a:t>Pulse para editar el formato de texto del esquema</a:t>
            </a:r>
            <a:endParaRPr b="0" lang="fr-FR" sz="14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fr-FR" sz="1400" spc="-1" strike="noStrike">
                <a:solidFill>
                  <a:schemeClr val="dk1"/>
                </a:solidFill>
                <a:latin typeface="Calibri"/>
              </a:rPr>
              <a:t>Segundo nivel del esquema</a:t>
            </a:r>
            <a:endParaRPr b="0" lang="fr-FR" sz="1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fr-FR" sz="1400" spc="-1" strike="noStrike">
                <a:solidFill>
                  <a:schemeClr val="dk1"/>
                </a:solidFill>
                <a:latin typeface="Calibri"/>
              </a:rPr>
              <a:t>Tercer nivel del esquema</a:t>
            </a:r>
            <a:endParaRPr b="0" lang="fr-FR" sz="14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fr-FR" sz="1400" spc="-1" strike="noStrike">
                <a:solidFill>
                  <a:schemeClr val="dk1"/>
                </a:solidFill>
                <a:latin typeface="Calibri"/>
              </a:rPr>
              <a:t>Cuarto nivel del esquema</a:t>
            </a:r>
            <a:endParaRPr b="0" lang="fr-FR" sz="14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fr-FR" sz="2000" spc="-1" strike="noStrike">
                <a:solidFill>
                  <a:schemeClr val="dk1"/>
                </a:solidFill>
                <a:latin typeface="Calibri"/>
              </a:rPr>
              <a:t>Quinto nivel del esquema</a:t>
            </a:r>
            <a:endParaRPr b="0" lang="fr-FR"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fr-FR" sz="2000" spc="-1" strike="noStrike">
                <a:solidFill>
                  <a:schemeClr val="dk1"/>
                </a:solidFill>
                <a:latin typeface="Calibri"/>
              </a:rPr>
              <a:t>Sexto nivel del esquema</a:t>
            </a:r>
            <a:endParaRPr b="0" lang="fr-FR"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fr-FR" sz="2000" spc="-1" strike="noStrike">
                <a:solidFill>
                  <a:schemeClr val="dk1"/>
                </a:solidFill>
                <a:latin typeface="Calibri"/>
              </a:rPr>
              <a:t>Séptimo nivel del esquema</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Pulse para editar el formato del texto de título</a:t>
            </a:r>
            <a:endParaRPr b="0" lang="fr-FR" sz="1800" spc="-1" strike="noStrike">
              <a:solidFill>
                <a:schemeClr val="dk1"/>
              </a:solidFill>
              <a:latin typeface="Calibri"/>
            </a:endParaRPr>
          </a:p>
        </p:txBody>
      </p:sp>
      <p:sp>
        <p:nvSpPr>
          <p:cNvPr id="1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chemeClr val="dk1"/>
                </a:solidFill>
                <a:latin typeface="Calibri"/>
              </a:rPr>
              <a:t>Pulse para editar el formato de texto del esquema</a:t>
            </a:r>
            <a:endParaRPr b="0" lang="fr-FR" sz="1400" spc="-1" strike="noStrike">
              <a:solidFill>
                <a:schemeClr val="dk1"/>
              </a:solidFill>
              <a:latin typeface="Calibri"/>
            </a:endParaRPr>
          </a:p>
          <a:p>
            <a:pPr lvl="1" marL="864000" indent="-324000">
              <a:spcBef>
                <a:spcPts val="1134"/>
              </a:spcBef>
              <a:buClr>
                <a:srgbClr val="ffffff"/>
              </a:buClr>
              <a:buSzPct val="75000"/>
              <a:buFont typeface="Symbol" charset="2"/>
              <a:buChar char=""/>
            </a:pPr>
            <a:r>
              <a:rPr b="0" lang="fr-FR" sz="1400" spc="-1" strike="noStrike">
                <a:solidFill>
                  <a:schemeClr val="dk1"/>
                </a:solidFill>
                <a:latin typeface="Calibri"/>
              </a:rPr>
              <a:t>Segundo nivel del esquema</a:t>
            </a:r>
            <a:endParaRPr b="0" lang="fr-FR" sz="1400" spc="-1" strike="noStrike">
              <a:solidFill>
                <a:schemeClr val="dk1"/>
              </a:solidFill>
              <a:latin typeface="Calibri"/>
            </a:endParaRPr>
          </a:p>
          <a:p>
            <a:pPr lvl="2" marL="1296000" indent="-288000">
              <a:spcBef>
                <a:spcPts val="850"/>
              </a:spcBef>
              <a:buClr>
                <a:srgbClr val="ffffff"/>
              </a:buClr>
              <a:buSzPct val="45000"/>
              <a:buFont typeface="Wingdings" charset="2"/>
              <a:buChar char=""/>
            </a:pPr>
            <a:r>
              <a:rPr b="0" lang="fr-FR" sz="1400" spc="-1" strike="noStrike">
                <a:solidFill>
                  <a:schemeClr val="dk1"/>
                </a:solidFill>
                <a:latin typeface="Calibri"/>
              </a:rPr>
              <a:t>Tercer nivel del esquema</a:t>
            </a:r>
            <a:endParaRPr b="0" lang="fr-FR" sz="1400" spc="-1" strike="noStrike">
              <a:solidFill>
                <a:schemeClr val="dk1"/>
              </a:solidFill>
              <a:latin typeface="Calibri"/>
            </a:endParaRPr>
          </a:p>
          <a:p>
            <a:pPr lvl="3" marL="1728000" indent="-216000">
              <a:spcBef>
                <a:spcPts val="567"/>
              </a:spcBef>
              <a:buClr>
                <a:srgbClr val="ffffff"/>
              </a:buClr>
              <a:buSzPct val="75000"/>
              <a:buFont typeface="Symbol" charset="2"/>
              <a:buChar char=""/>
            </a:pPr>
            <a:r>
              <a:rPr b="0" lang="fr-FR" sz="1400" spc="-1" strike="noStrike">
                <a:solidFill>
                  <a:schemeClr val="dk1"/>
                </a:solidFill>
                <a:latin typeface="Calibri"/>
              </a:rPr>
              <a:t>Cuarto nivel del esquema</a:t>
            </a:r>
            <a:endParaRPr b="0" lang="fr-FR" sz="1400" spc="-1" strike="noStrike">
              <a:solidFill>
                <a:schemeClr val="dk1"/>
              </a:solidFill>
              <a:latin typeface="Calibri"/>
            </a:endParaRPr>
          </a:p>
          <a:p>
            <a:pPr lvl="4" marL="2160000" indent="-216000">
              <a:spcBef>
                <a:spcPts val="283"/>
              </a:spcBef>
              <a:buClr>
                <a:srgbClr val="ffffff"/>
              </a:buClr>
              <a:buSzPct val="45000"/>
              <a:buFont typeface="Wingdings" charset="2"/>
              <a:buChar char=""/>
            </a:pPr>
            <a:r>
              <a:rPr b="0" lang="fr-FR" sz="2000" spc="-1" strike="noStrike">
                <a:solidFill>
                  <a:schemeClr val="dk1"/>
                </a:solidFill>
                <a:latin typeface="Calibri"/>
              </a:rPr>
              <a:t>Quinto nivel del esquema</a:t>
            </a:r>
            <a:endParaRPr b="0" lang="fr-FR" sz="2000" spc="-1" strike="noStrike">
              <a:solidFill>
                <a:schemeClr val="dk1"/>
              </a:solidFill>
              <a:latin typeface="Calibri"/>
            </a:endParaRPr>
          </a:p>
          <a:p>
            <a:pPr lvl="5" marL="2592000" indent="-216000">
              <a:spcBef>
                <a:spcPts val="283"/>
              </a:spcBef>
              <a:buClr>
                <a:srgbClr val="ffffff"/>
              </a:buClr>
              <a:buSzPct val="45000"/>
              <a:buFont typeface="Wingdings" charset="2"/>
              <a:buChar char=""/>
            </a:pPr>
            <a:r>
              <a:rPr b="0" lang="fr-FR" sz="2000" spc="-1" strike="noStrike">
                <a:solidFill>
                  <a:schemeClr val="dk1"/>
                </a:solidFill>
                <a:latin typeface="Calibri"/>
              </a:rPr>
              <a:t>Sexto nivel del esquema</a:t>
            </a:r>
            <a:endParaRPr b="0" lang="fr-FR" sz="2000" spc="-1" strike="noStrike">
              <a:solidFill>
                <a:schemeClr val="dk1"/>
              </a:solidFill>
              <a:latin typeface="Calibri"/>
            </a:endParaRPr>
          </a:p>
          <a:p>
            <a:pPr lvl="6" marL="3024000" indent="-216000">
              <a:spcBef>
                <a:spcPts val="283"/>
              </a:spcBef>
              <a:buClr>
                <a:srgbClr val="ffffff"/>
              </a:buClr>
              <a:buSzPct val="45000"/>
              <a:buFont typeface="Wingdings" charset="2"/>
              <a:buChar char=""/>
            </a:pPr>
            <a:r>
              <a:rPr b="0" lang="fr-FR" sz="2000" spc="-1" strike="noStrike">
                <a:solidFill>
                  <a:schemeClr val="dk1"/>
                </a:solidFill>
                <a:latin typeface="Calibri"/>
              </a:rPr>
              <a:t>Séptimo nivel del esquema</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
          <p:cNvSpPr/>
          <p:nvPr/>
        </p:nvSpPr>
        <p:spPr>
          <a:xfrm>
            <a:off x="1828800" y="1542960"/>
            <a:ext cx="5486040" cy="1310040"/>
          </a:xfrm>
          <a:prstGeom prst="rect">
            <a:avLst/>
          </a:prstGeom>
          <a:noFill/>
          <a:ln w="0">
            <a:noFill/>
          </a:ln>
        </p:spPr>
        <p:style>
          <a:lnRef idx="0"/>
          <a:fillRef idx="0"/>
          <a:effectRef idx="0"/>
          <a:fontRef idx="minor"/>
        </p:style>
        <p:txBody>
          <a:bodyPr anchor="t">
            <a:spAutoFit/>
          </a:bodyPr>
          <a:p>
            <a:pPr algn="ctr" defTabSz="914400">
              <a:lnSpc>
                <a:spcPct val="100000"/>
              </a:lnSpc>
              <a:tabLst>
                <a:tab algn="l" pos="0"/>
              </a:tabLst>
            </a:pPr>
            <a:r>
              <a:rPr b="1" lang="en-US" sz="4000" spc="-1" strike="noStrike">
                <a:solidFill>
                  <a:srgbClr val="ffffff"/>
                </a:solidFill>
                <a:latin typeface="Calibri"/>
              </a:rPr>
              <a:t>Procesamiento de Datos RSS en XML</a:t>
            </a:r>
            <a:endParaRPr b="0" lang="es-ES" sz="4000" spc="-1" strike="noStrike">
              <a:solidFill>
                <a:srgbClr val="ffffff"/>
              </a:solidFill>
              <a:latin typeface="Arial"/>
            </a:endParaRPr>
          </a:p>
        </p:txBody>
      </p:sp>
      <p:sp>
        <p:nvSpPr>
          <p:cNvPr id="21" name=""/>
          <p:cNvSpPr/>
          <p:nvPr/>
        </p:nvSpPr>
        <p:spPr>
          <a:xfrm>
            <a:off x="914400" y="2571840"/>
            <a:ext cx="7314840" cy="396000"/>
          </a:xfrm>
          <a:prstGeom prst="rect">
            <a:avLst/>
          </a:prstGeom>
          <a:noFill/>
          <a:ln w="0">
            <a:noFill/>
          </a:ln>
        </p:spPr>
        <p:style>
          <a:lnRef idx="0"/>
          <a:fillRef idx="0"/>
          <a:effectRef idx="0"/>
          <a:fontRef idx="minor"/>
        </p:style>
        <p:txBody>
          <a:bodyPr anchor="t">
            <a:spAutoFit/>
          </a:bodyPr>
          <a:p>
            <a:pPr algn="ctr" defTabSz="914400">
              <a:lnSpc>
                <a:spcPct val="100000"/>
              </a:lnSpc>
              <a:tabLst>
                <a:tab algn="l" pos="0"/>
              </a:tabLst>
            </a:pPr>
            <a:r>
              <a:rPr b="1" lang="en-US" sz="2000" spc="-1" strike="noStrike">
                <a:solidFill>
                  <a:srgbClr val="ffab40"/>
                </a:solidFill>
                <a:latin typeface="Calibri"/>
              </a:rPr>
              <a:t>Extracción y Estructuración de Noticias de Inteligencia Artificial</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
          <p:cNvSpPr/>
          <p:nvPr/>
        </p:nvSpPr>
        <p:spPr>
          <a:xfrm>
            <a:off x="1828800" y="1028880"/>
            <a:ext cx="5486040" cy="700560"/>
          </a:xfrm>
          <a:prstGeom prst="rect">
            <a:avLst/>
          </a:prstGeom>
          <a:noFill/>
          <a:ln w="0">
            <a:noFill/>
          </a:ln>
        </p:spPr>
        <p:style>
          <a:lnRef idx="0"/>
          <a:fillRef idx="0"/>
          <a:effectRef idx="0"/>
          <a:fontRef idx="minor"/>
        </p:style>
        <p:txBody>
          <a:bodyPr anchor="t">
            <a:spAutoFit/>
          </a:bodyPr>
          <a:p>
            <a:pPr algn="ctr" defTabSz="914400">
              <a:lnSpc>
                <a:spcPct val="100000"/>
              </a:lnSpc>
              <a:tabLst>
                <a:tab algn="l" pos="0"/>
              </a:tabLst>
            </a:pPr>
            <a:r>
              <a:rPr b="1" lang="en-US" sz="4000" spc="-1" strike="noStrike">
                <a:solidFill>
                  <a:srgbClr val="ffab40"/>
                </a:solidFill>
                <a:latin typeface="Calibri"/>
              </a:rPr>
              <a:t>Conclusión</a:t>
            </a:r>
            <a:endParaRPr b="0" lang="es-ES" sz="4000" spc="-1" strike="noStrike">
              <a:solidFill>
                <a:srgbClr val="ffffff"/>
              </a:solidFill>
              <a:latin typeface="Arial"/>
            </a:endParaRPr>
          </a:p>
        </p:txBody>
      </p:sp>
      <p:sp>
        <p:nvSpPr>
          <p:cNvPr id="39" name=""/>
          <p:cNvSpPr/>
          <p:nvPr/>
        </p:nvSpPr>
        <p:spPr>
          <a:xfrm>
            <a:off x="914400" y="1800360"/>
            <a:ext cx="7314840" cy="3164760"/>
          </a:xfrm>
          <a:prstGeom prst="rect">
            <a:avLst/>
          </a:prstGeom>
          <a:noFill/>
          <a:ln w="0">
            <a:noFill/>
          </a:ln>
        </p:spPr>
        <p:style>
          <a:lnRef idx="0"/>
          <a:fillRef idx="0"/>
          <a:effectRef idx="0"/>
          <a:fontRef idx="minor"/>
        </p:style>
        <p:txBody>
          <a:bodyPr anchor="t">
            <a:spAutoFit/>
          </a:bodyPr>
          <a:p>
            <a:pPr algn="ctr" defTabSz="914400">
              <a:lnSpc>
                <a:spcPct val="120000"/>
              </a:lnSpc>
              <a:tabLst>
                <a:tab algn="l" pos="0"/>
              </a:tabLst>
            </a:pPr>
            <a:r>
              <a:rPr b="1" lang="en-US" sz="2800" spc="-1" strike="noStrike">
                <a:solidFill>
                  <a:srgbClr val="ffffff"/>
                </a:solidFill>
                <a:latin typeface="Calibri"/>
              </a:rPr>
              <a:t>El proyecto cumple con los objetivos planteados, procesando datos de un feed RSS y almacenándolos en formato XML. La modularidad permite futuras ampliaciones, como añadir más campos o procesar múltiples feeds.</a:t>
            </a:r>
            <a:endParaRPr b="0" lang="es-E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
          <p:cNvSpPr/>
          <p:nvPr/>
        </p:nvSpPr>
        <p:spPr>
          <a:xfrm>
            <a:off x="914400" y="1028880"/>
            <a:ext cx="7314840" cy="518040"/>
          </a:xfrm>
          <a:prstGeom prst="rect">
            <a:avLst/>
          </a:prstGeom>
          <a:noFill/>
          <a:ln w="0">
            <a:noFill/>
          </a:ln>
        </p:spPr>
        <p:style>
          <a:lnRef idx="0"/>
          <a:fillRef idx="0"/>
          <a:effectRef idx="0"/>
          <a:fontRef idx="minor"/>
        </p:style>
        <p:txBody>
          <a:bodyPr anchor="t">
            <a:spAutoFit/>
          </a:bodyPr>
          <a:p>
            <a:pPr defTabSz="914400">
              <a:lnSpc>
                <a:spcPct val="100000"/>
              </a:lnSpc>
              <a:tabLst>
                <a:tab algn="l" pos="0"/>
              </a:tabLst>
            </a:pPr>
            <a:r>
              <a:rPr b="1" lang="en-US" sz="2800" spc="-1" strike="noStrike">
                <a:solidFill>
                  <a:srgbClr val="ffab40"/>
                </a:solidFill>
                <a:latin typeface="Calibri"/>
              </a:rPr>
              <a:t>Referencias</a:t>
            </a:r>
            <a:endParaRPr b="0" lang="es-ES" sz="2800" spc="-1" strike="noStrike">
              <a:solidFill>
                <a:srgbClr val="ffffff"/>
              </a:solidFill>
              <a:latin typeface="Arial"/>
            </a:endParaRPr>
          </a:p>
        </p:txBody>
      </p:sp>
      <p:sp>
        <p:nvSpPr>
          <p:cNvPr id="41" name=""/>
          <p:cNvSpPr/>
          <p:nvPr/>
        </p:nvSpPr>
        <p:spPr>
          <a:xfrm>
            <a:off x="914400" y="1542960"/>
            <a:ext cx="7314840" cy="1114920"/>
          </a:xfrm>
          <a:prstGeom prst="rect">
            <a:avLst/>
          </a:prstGeom>
          <a:noFill/>
          <a:ln w="0">
            <a:noFill/>
          </a:ln>
        </p:spPr>
        <p:style>
          <a:lnRef idx="0"/>
          <a:fillRef idx="0"/>
          <a:effectRef idx="0"/>
          <a:fontRef idx="minor"/>
        </p:style>
        <p:txBody>
          <a:bodyPr anchor="t">
            <a:spAutoFit/>
          </a:bodyPr>
          <a:p>
            <a:pPr defTabSz="914400">
              <a:lnSpc>
                <a:spcPct val="120000"/>
              </a:lnSpc>
              <a:buClr>
                <a:srgbClr val="ffffff"/>
              </a:buClr>
              <a:buFont typeface="Calibri"/>
              <a:buChar char="-"/>
            </a:pPr>
            <a:r>
              <a:rPr b="1" lang="en-US" sz="1400" spc="-1" strike="noStrike">
                <a:solidFill>
                  <a:srgbClr val="ffffff"/>
                </a:solidFill>
                <a:latin typeface="Calibri"/>
              </a:rPr>
              <a:t> </a:t>
            </a:r>
            <a:r>
              <a:rPr b="1" lang="en-US" sz="1400" spc="-1" strike="noStrike">
                <a:solidFill>
                  <a:srgbClr val="ffffff"/>
                </a:solidFill>
                <a:latin typeface="Calibri"/>
              </a:rPr>
              <a:t>Código fuente completo disponible en GitHub: https://github.com/Alexfh94/EjercicioXML/tree/master/src</a:t>
            </a:r>
            <a:endParaRPr b="0" lang="es-ES" sz="1400" spc="-1" strike="noStrike">
              <a:solidFill>
                <a:srgbClr val="ffffff"/>
              </a:solidFill>
              <a:latin typeface="Arial"/>
            </a:endParaRPr>
          </a:p>
          <a:p>
            <a:pPr defTabSz="914400">
              <a:lnSpc>
                <a:spcPct val="120000"/>
              </a:lnSpc>
              <a:buClr>
                <a:srgbClr val="ffffff"/>
              </a:buClr>
              <a:buFont typeface="Calibri"/>
              <a:buChar char="-"/>
            </a:pPr>
            <a:r>
              <a:rPr b="1" lang="en-US" sz="1400" spc="-1" strike="noStrike">
                <a:solidFill>
                  <a:srgbClr val="ffffff"/>
                </a:solidFill>
                <a:latin typeface="Calibri"/>
              </a:rPr>
              <a:t> </a:t>
            </a:r>
            <a:r>
              <a:rPr b="1" lang="en-US" sz="1400" spc="-1" strike="noStrike">
                <a:solidFill>
                  <a:srgbClr val="ffffff"/>
                </a:solidFill>
                <a:latin typeface="Calibri"/>
              </a:rPr>
              <a:t>Ejemplo de archivo XML generado: https://github.com/Alexfh94/EjercicioXML/blob/master/25-11-2024-list.xml</a:t>
            </a:r>
            <a:endParaRPr b="0" lang="es-ES"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
          <p:cNvSpPr/>
          <p:nvPr/>
        </p:nvSpPr>
        <p:spPr>
          <a:xfrm>
            <a:off x="1828800" y="1028880"/>
            <a:ext cx="5486040" cy="700560"/>
          </a:xfrm>
          <a:prstGeom prst="rect">
            <a:avLst/>
          </a:prstGeom>
          <a:noFill/>
          <a:ln w="0">
            <a:noFill/>
          </a:ln>
        </p:spPr>
        <p:style>
          <a:lnRef idx="0"/>
          <a:fillRef idx="0"/>
          <a:effectRef idx="0"/>
          <a:fontRef idx="minor"/>
        </p:style>
        <p:txBody>
          <a:bodyPr anchor="t">
            <a:spAutoFit/>
          </a:bodyPr>
          <a:p>
            <a:pPr algn="ctr" defTabSz="914400">
              <a:lnSpc>
                <a:spcPct val="100000"/>
              </a:lnSpc>
              <a:tabLst>
                <a:tab algn="l" pos="0"/>
              </a:tabLst>
            </a:pPr>
            <a:r>
              <a:rPr b="1" lang="en-US" sz="4000" spc="-1" strike="noStrike">
                <a:solidFill>
                  <a:srgbClr val="ffab40"/>
                </a:solidFill>
                <a:latin typeface="Calibri"/>
              </a:rPr>
              <a:t>Introducción</a:t>
            </a:r>
            <a:endParaRPr b="0" lang="es-ES" sz="4000" spc="-1" strike="noStrike">
              <a:solidFill>
                <a:srgbClr val="ffffff"/>
              </a:solidFill>
              <a:latin typeface="Arial"/>
            </a:endParaRPr>
          </a:p>
        </p:txBody>
      </p:sp>
      <p:sp>
        <p:nvSpPr>
          <p:cNvPr id="23" name=""/>
          <p:cNvSpPr/>
          <p:nvPr/>
        </p:nvSpPr>
        <p:spPr>
          <a:xfrm>
            <a:off x="914400" y="1800360"/>
            <a:ext cx="7314840" cy="3164760"/>
          </a:xfrm>
          <a:prstGeom prst="rect">
            <a:avLst/>
          </a:prstGeom>
          <a:noFill/>
          <a:ln w="0">
            <a:noFill/>
          </a:ln>
        </p:spPr>
        <p:style>
          <a:lnRef idx="0"/>
          <a:fillRef idx="0"/>
          <a:effectRef idx="0"/>
          <a:fontRef idx="minor"/>
        </p:style>
        <p:txBody>
          <a:bodyPr anchor="t">
            <a:spAutoFit/>
          </a:bodyPr>
          <a:p>
            <a:pPr algn="ctr" defTabSz="914400">
              <a:lnSpc>
                <a:spcPct val="120000"/>
              </a:lnSpc>
              <a:tabLst>
                <a:tab algn="l" pos="0"/>
              </a:tabLst>
            </a:pPr>
            <a:r>
              <a:rPr b="1" lang="en-US" sz="2800" spc="-1" strike="noStrike">
                <a:solidFill>
                  <a:srgbClr val="ffffff"/>
                </a:solidFill>
                <a:latin typeface="Calibri"/>
              </a:rPr>
              <a:t>Este proyecto se centra en el desarrollo de una aplicación en Java para procesar flujos de datos en formato RSS, específicamente enfocados en noticias relacionadas con inteligencia artificial. La aplicación extrae y almacena los datos en un archivo XML estructurado.</a:t>
            </a:r>
            <a:endParaRPr b="0" lang="es-E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
          <p:cNvSpPr/>
          <p:nvPr/>
        </p:nvSpPr>
        <p:spPr>
          <a:xfrm>
            <a:off x="914400" y="1028880"/>
            <a:ext cx="7314840" cy="518040"/>
          </a:xfrm>
          <a:prstGeom prst="rect">
            <a:avLst/>
          </a:prstGeom>
          <a:noFill/>
          <a:ln w="0">
            <a:noFill/>
          </a:ln>
        </p:spPr>
        <p:style>
          <a:lnRef idx="0"/>
          <a:fillRef idx="0"/>
          <a:effectRef idx="0"/>
          <a:fontRef idx="minor"/>
        </p:style>
        <p:txBody>
          <a:bodyPr anchor="t">
            <a:spAutoFit/>
          </a:bodyPr>
          <a:p>
            <a:pPr defTabSz="914400">
              <a:lnSpc>
                <a:spcPct val="100000"/>
              </a:lnSpc>
              <a:tabLst>
                <a:tab algn="l" pos="0"/>
              </a:tabLst>
            </a:pPr>
            <a:r>
              <a:rPr b="1" lang="en-US" sz="2800" spc="-1" strike="noStrike">
                <a:solidFill>
                  <a:srgbClr val="ffab40"/>
                </a:solidFill>
                <a:latin typeface="Calibri"/>
              </a:rPr>
              <a:t>Contexto de la Aplicación</a:t>
            </a:r>
            <a:endParaRPr b="0" lang="es-ES" sz="2800" spc="-1" strike="noStrike">
              <a:solidFill>
                <a:srgbClr val="ffffff"/>
              </a:solidFill>
              <a:latin typeface="Arial"/>
            </a:endParaRPr>
          </a:p>
        </p:txBody>
      </p:sp>
      <p:sp>
        <p:nvSpPr>
          <p:cNvPr id="25" name=""/>
          <p:cNvSpPr/>
          <p:nvPr/>
        </p:nvSpPr>
        <p:spPr>
          <a:xfrm>
            <a:off x="914400" y="1800360"/>
            <a:ext cx="7314840" cy="1310760"/>
          </a:xfrm>
          <a:prstGeom prst="rect">
            <a:avLst/>
          </a:prstGeom>
          <a:noFill/>
          <a:ln w="0">
            <a:noFill/>
          </a:ln>
        </p:spPr>
        <p:style>
          <a:lnRef idx="0"/>
          <a:fillRef idx="0"/>
          <a:effectRef idx="0"/>
          <a:fontRef idx="minor"/>
        </p:style>
        <p:txBody>
          <a:bodyPr anchor="t">
            <a:spAutoFit/>
          </a:bodyPr>
          <a:p>
            <a:r>
              <a:rPr b="0" lang="en-US" sz="2000" spc="-1" strike="noStrike">
                <a:solidFill>
                  <a:srgbClr val="ffffff"/>
                </a:solidFill>
                <a:latin typeface="Calibri"/>
              </a:rPr>
              <a:t>La aplicación procesa flujos de datos en formato RSS.</a:t>
            </a:r>
            <a:endParaRPr b="0" lang="es-ES" sz="2000" spc="-1" strike="noStrike">
              <a:solidFill>
                <a:srgbClr val="ffffff"/>
              </a:solidFill>
              <a:latin typeface="Arial"/>
            </a:endParaRPr>
          </a:p>
          <a:p>
            <a:r>
              <a:rPr b="0" lang="en-US" sz="2000" spc="-1" strike="noStrike">
                <a:solidFill>
                  <a:srgbClr val="ffffff"/>
                </a:solidFill>
                <a:latin typeface="Calibri"/>
              </a:rPr>
              <a:t>Proporciona actualizaciones de contenido como noticias o blogs.</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Extrae artículos de inteligencia artificial desde un feed RSS específico.</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p:nvPr/>
        </p:nvSpPr>
        <p:spPr>
          <a:xfrm>
            <a:off x="914400" y="1028880"/>
            <a:ext cx="7314840" cy="518040"/>
          </a:xfrm>
          <a:prstGeom prst="rect">
            <a:avLst/>
          </a:prstGeom>
          <a:noFill/>
          <a:ln w="0">
            <a:noFill/>
          </a:ln>
        </p:spPr>
        <p:style>
          <a:lnRef idx="0"/>
          <a:fillRef idx="0"/>
          <a:effectRef idx="0"/>
          <a:fontRef idx="minor"/>
        </p:style>
        <p:txBody>
          <a:bodyPr anchor="t">
            <a:spAutoFit/>
          </a:bodyPr>
          <a:p>
            <a:pPr defTabSz="914400">
              <a:lnSpc>
                <a:spcPct val="100000"/>
              </a:lnSpc>
              <a:tabLst>
                <a:tab algn="l" pos="0"/>
              </a:tabLst>
            </a:pPr>
            <a:r>
              <a:rPr b="1" lang="en-US" sz="2800" spc="-1" strike="noStrike">
                <a:solidFill>
                  <a:srgbClr val="ffab40"/>
                </a:solidFill>
                <a:latin typeface="Calibri"/>
              </a:rPr>
              <a:t>¿Qué es XML y RSS?</a:t>
            </a:r>
            <a:endParaRPr b="0" lang="es-ES" sz="2800" spc="-1" strike="noStrike">
              <a:solidFill>
                <a:srgbClr val="ffffff"/>
              </a:solidFill>
              <a:latin typeface="Arial"/>
            </a:endParaRPr>
          </a:p>
        </p:txBody>
      </p:sp>
      <p:sp>
        <p:nvSpPr>
          <p:cNvPr id="27" name=""/>
          <p:cNvSpPr/>
          <p:nvPr/>
        </p:nvSpPr>
        <p:spPr>
          <a:xfrm>
            <a:off x="914400" y="1800360"/>
            <a:ext cx="7314840" cy="1615680"/>
          </a:xfrm>
          <a:prstGeom prst="rect">
            <a:avLst/>
          </a:prstGeom>
          <a:noFill/>
          <a:ln w="0">
            <a:noFill/>
          </a:ln>
        </p:spPr>
        <p:style>
          <a:lnRef idx="0"/>
          <a:fillRef idx="0"/>
          <a:effectRef idx="0"/>
          <a:fontRef idx="minor"/>
        </p:style>
        <p:txBody>
          <a:bodyPr anchor="t">
            <a:spAutoFit/>
          </a:bodyPr>
          <a:p>
            <a:r>
              <a:rPr b="0" lang="en-US" sz="2000" spc="-1" strike="noStrike">
                <a:solidFill>
                  <a:srgbClr val="ffffff"/>
                </a:solidFill>
                <a:latin typeface="Calibri"/>
              </a:rPr>
              <a:t>XML es un lenguaje de marcado diseñado para almacenar y transportar datos de manera estructurada.</a:t>
            </a:r>
            <a:endParaRPr b="0" lang="es-ES" sz="2000" spc="-1" strike="noStrike">
              <a:solidFill>
                <a:srgbClr val="ffffff"/>
              </a:solidFill>
              <a:latin typeface="Arial"/>
            </a:endParaRPr>
          </a:p>
          <a:p>
            <a:r>
              <a:rPr b="0" lang="en-US" sz="2000" spc="-1" strike="noStrike">
                <a:solidFill>
                  <a:srgbClr val="ffffff"/>
                </a:solidFill>
                <a:latin typeface="Calibri"/>
              </a:rPr>
              <a:t>RSS es un formato basado en XML que permite la distribución automática de contenido actualizado.</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Ejemplo de elementos en RSS: &lt;title&gt;, &lt;link&gt;, &lt;pubDate&gt;.</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
          <p:cNvSpPr/>
          <p:nvPr/>
        </p:nvSpPr>
        <p:spPr>
          <a:xfrm>
            <a:off x="914400" y="1028880"/>
            <a:ext cx="7314840" cy="518040"/>
          </a:xfrm>
          <a:prstGeom prst="rect">
            <a:avLst/>
          </a:prstGeom>
          <a:noFill/>
          <a:ln w="0">
            <a:noFill/>
          </a:ln>
        </p:spPr>
        <p:style>
          <a:lnRef idx="0"/>
          <a:fillRef idx="0"/>
          <a:effectRef idx="0"/>
          <a:fontRef idx="minor"/>
        </p:style>
        <p:txBody>
          <a:bodyPr anchor="t">
            <a:spAutoFit/>
          </a:bodyPr>
          <a:p>
            <a:pPr defTabSz="914400">
              <a:lnSpc>
                <a:spcPct val="100000"/>
              </a:lnSpc>
              <a:tabLst>
                <a:tab algn="l" pos="0"/>
              </a:tabLst>
            </a:pPr>
            <a:r>
              <a:rPr b="1" lang="en-US" sz="2800" spc="-1" strike="noStrike">
                <a:solidFill>
                  <a:srgbClr val="ffab40"/>
                </a:solidFill>
                <a:latin typeface="Calibri"/>
              </a:rPr>
              <a:t>Librerías y Herramientas Utilizadas</a:t>
            </a:r>
            <a:endParaRPr b="0" lang="es-ES" sz="2800" spc="-1" strike="noStrike">
              <a:solidFill>
                <a:srgbClr val="ffffff"/>
              </a:solidFill>
              <a:latin typeface="Arial"/>
            </a:endParaRPr>
          </a:p>
        </p:txBody>
      </p:sp>
      <p:sp>
        <p:nvSpPr>
          <p:cNvPr id="29" name=""/>
          <p:cNvSpPr/>
          <p:nvPr/>
        </p:nvSpPr>
        <p:spPr>
          <a:xfrm>
            <a:off x="914400" y="1800360"/>
            <a:ext cx="7314840" cy="1615680"/>
          </a:xfrm>
          <a:prstGeom prst="rect">
            <a:avLst/>
          </a:prstGeom>
          <a:noFill/>
          <a:ln w="0">
            <a:noFill/>
          </a:ln>
        </p:spPr>
        <p:style>
          <a:lnRef idx="0"/>
          <a:fillRef idx="0"/>
          <a:effectRef idx="0"/>
          <a:fontRef idx="minor"/>
        </p:style>
        <p:txBody>
          <a:bodyPr anchor="t">
            <a:spAutoFit/>
          </a:bodyPr>
          <a:p>
            <a:r>
              <a:rPr b="0" lang="en-US" sz="2000" spc="-1" strike="noStrike">
                <a:solidFill>
                  <a:srgbClr val="ffffff"/>
                </a:solidFill>
                <a:latin typeface="Calibri"/>
              </a:rPr>
              <a:t>Se utilizó Java y librerías estándar para gestionar datos XML.</a:t>
            </a:r>
            <a:endParaRPr b="0" lang="es-ES" sz="2000" spc="-1" strike="noStrike">
              <a:solidFill>
                <a:srgbClr val="ffffff"/>
              </a:solidFill>
              <a:latin typeface="Arial"/>
            </a:endParaRPr>
          </a:p>
          <a:p>
            <a:r>
              <a:rPr b="0" lang="en-US" sz="2000" spc="-1" strike="noStrike">
                <a:solidFill>
                  <a:srgbClr val="ffffff"/>
                </a:solidFill>
                <a:latin typeface="Calibri"/>
              </a:rPr>
              <a:t>javax.xml.parsers y org.w3c.dom para lectura y creación de documentos XML.</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java.net.HttpURLConnection para conexiones HTTP y recuperación de contenido.</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
          <p:cNvSpPr/>
          <p:nvPr/>
        </p:nvSpPr>
        <p:spPr>
          <a:xfrm>
            <a:off x="914400" y="1028880"/>
            <a:ext cx="7314840" cy="518040"/>
          </a:xfrm>
          <a:prstGeom prst="rect">
            <a:avLst/>
          </a:prstGeom>
          <a:noFill/>
          <a:ln w="0">
            <a:noFill/>
          </a:ln>
        </p:spPr>
        <p:style>
          <a:lnRef idx="0"/>
          <a:fillRef idx="0"/>
          <a:effectRef idx="0"/>
          <a:fontRef idx="minor"/>
        </p:style>
        <p:txBody>
          <a:bodyPr anchor="t">
            <a:spAutoFit/>
          </a:bodyPr>
          <a:p>
            <a:pPr defTabSz="914400">
              <a:lnSpc>
                <a:spcPct val="100000"/>
              </a:lnSpc>
              <a:tabLst>
                <a:tab algn="l" pos="0"/>
              </a:tabLst>
            </a:pPr>
            <a:r>
              <a:rPr b="1" lang="en-US" sz="2800" spc="-1" strike="noStrike">
                <a:solidFill>
                  <a:srgbClr val="ffab40"/>
                </a:solidFill>
                <a:latin typeface="Calibri"/>
              </a:rPr>
              <a:t>Proceso de Desarrollo y Planificación</a:t>
            </a:r>
            <a:endParaRPr b="0" lang="es-ES" sz="2800" spc="-1" strike="noStrike">
              <a:solidFill>
                <a:srgbClr val="ffffff"/>
              </a:solidFill>
              <a:latin typeface="Arial"/>
            </a:endParaRPr>
          </a:p>
        </p:txBody>
      </p:sp>
      <p:sp>
        <p:nvSpPr>
          <p:cNvPr id="31" name=""/>
          <p:cNvSpPr/>
          <p:nvPr/>
        </p:nvSpPr>
        <p:spPr>
          <a:xfrm>
            <a:off x="914400" y="1800360"/>
            <a:ext cx="7314840" cy="1920600"/>
          </a:xfrm>
          <a:prstGeom prst="rect">
            <a:avLst/>
          </a:prstGeom>
          <a:noFill/>
          <a:ln w="0">
            <a:noFill/>
          </a:ln>
        </p:spPr>
        <p:style>
          <a:lnRef idx="0"/>
          <a:fillRef idx="0"/>
          <a:effectRef idx="0"/>
          <a:fontRef idx="minor"/>
        </p:style>
        <p:txBody>
          <a:bodyPr anchor="t">
            <a:spAutoFit/>
          </a:bodyPr>
          <a:p>
            <a:r>
              <a:rPr b="0" lang="en-US" sz="2000" spc="-1" strike="noStrike">
                <a:solidFill>
                  <a:srgbClr val="ffffff"/>
                </a:solidFill>
                <a:latin typeface="Calibri"/>
              </a:rPr>
              <a:t>Definición de requisitos:Leer desde un feed RSS, procesar datos esenciales y generar un archivo XML.</a:t>
            </a:r>
            <a:endParaRPr b="0" lang="es-ES" sz="2000" spc="-1" strike="noStrike">
              <a:solidFill>
                <a:srgbClr val="ffffff"/>
              </a:solidFill>
              <a:latin typeface="Arial"/>
            </a:endParaRPr>
          </a:p>
          <a:p>
            <a:r>
              <a:rPr b="0" lang="en-US" sz="2000" spc="-1" strike="noStrike">
                <a:solidFill>
                  <a:srgbClr val="ffffff"/>
                </a:solidFill>
                <a:latin typeface="Calibri"/>
              </a:rPr>
              <a:t>Diseño de componentes: Clases Noticia, RssParser, XmlWriter y Main.</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Fases de desarrollo: Desde la implementación de la clase Noticia hasta pruebas iniciales.</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
          <p:cNvSpPr/>
          <p:nvPr/>
        </p:nvSpPr>
        <p:spPr>
          <a:xfrm>
            <a:off x="914400" y="1028880"/>
            <a:ext cx="7314840" cy="518040"/>
          </a:xfrm>
          <a:prstGeom prst="rect">
            <a:avLst/>
          </a:prstGeom>
          <a:noFill/>
          <a:ln w="0">
            <a:noFill/>
          </a:ln>
        </p:spPr>
        <p:style>
          <a:lnRef idx="0"/>
          <a:fillRef idx="0"/>
          <a:effectRef idx="0"/>
          <a:fontRef idx="minor"/>
        </p:style>
        <p:txBody>
          <a:bodyPr anchor="t">
            <a:spAutoFit/>
          </a:bodyPr>
          <a:p>
            <a:pPr defTabSz="914400">
              <a:lnSpc>
                <a:spcPct val="100000"/>
              </a:lnSpc>
              <a:tabLst>
                <a:tab algn="l" pos="0"/>
              </a:tabLst>
            </a:pPr>
            <a:r>
              <a:rPr b="1" lang="en-US" sz="2800" spc="-1" strike="noStrike">
                <a:solidFill>
                  <a:srgbClr val="ffab40"/>
                </a:solidFill>
                <a:latin typeface="Calibri"/>
              </a:rPr>
              <a:t>Dificultades Encontradas</a:t>
            </a:r>
            <a:endParaRPr b="0" lang="es-ES" sz="2800" spc="-1" strike="noStrike">
              <a:solidFill>
                <a:srgbClr val="ffffff"/>
              </a:solidFill>
              <a:latin typeface="Arial"/>
            </a:endParaRPr>
          </a:p>
        </p:txBody>
      </p:sp>
      <p:sp>
        <p:nvSpPr>
          <p:cNvPr id="33" name=""/>
          <p:cNvSpPr/>
          <p:nvPr/>
        </p:nvSpPr>
        <p:spPr>
          <a:xfrm>
            <a:off x="914400" y="1800360"/>
            <a:ext cx="7314840" cy="1615680"/>
          </a:xfrm>
          <a:prstGeom prst="rect">
            <a:avLst/>
          </a:prstGeom>
          <a:noFill/>
          <a:ln w="0">
            <a:noFill/>
          </a:ln>
        </p:spPr>
        <p:style>
          <a:lnRef idx="0"/>
          <a:fillRef idx="0"/>
          <a:effectRef idx="0"/>
          <a:fontRef idx="minor"/>
        </p:style>
        <p:txBody>
          <a:bodyPr anchor="t">
            <a:spAutoFit/>
          </a:bodyPr>
          <a:p>
            <a:r>
              <a:rPr b="0" lang="en-US" sz="2000" spc="-1" strike="noStrike">
                <a:solidFill>
                  <a:srgbClr val="ffffff"/>
                </a:solidFill>
                <a:latin typeface="Calibri"/>
              </a:rPr>
              <a:t>Validación del feed RSS y manejo de errores de conexión.</a:t>
            </a:r>
            <a:endParaRPr b="0" lang="es-ES" sz="2000" spc="-1" strike="noStrike">
              <a:solidFill>
                <a:srgbClr val="ffffff"/>
              </a:solidFill>
              <a:latin typeface="Arial"/>
            </a:endParaRPr>
          </a:p>
          <a:p>
            <a:r>
              <a:rPr b="0" lang="en-US" sz="2000" spc="-1" strike="noStrike">
                <a:solidFill>
                  <a:srgbClr val="ffffff"/>
                </a:solidFill>
                <a:latin typeface="Calibri"/>
              </a:rPr>
              <a:t>Manejo de caracteres especiales para mantener la integridad del XML.</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Aprendizaje y uso de librerías adecuadas a través de documentación y ejemplos.</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
          <p:cNvSpPr/>
          <p:nvPr/>
        </p:nvSpPr>
        <p:spPr>
          <a:xfrm>
            <a:off x="914400" y="1028880"/>
            <a:ext cx="7314840" cy="518040"/>
          </a:xfrm>
          <a:prstGeom prst="rect">
            <a:avLst/>
          </a:prstGeom>
          <a:noFill/>
          <a:ln w="0">
            <a:noFill/>
          </a:ln>
        </p:spPr>
        <p:style>
          <a:lnRef idx="0"/>
          <a:fillRef idx="0"/>
          <a:effectRef idx="0"/>
          <a:fontRef idx="minor"/>
        </p:style>
        <p:txBody>
          <a:bodyPr anchor="t">
            <a:spAutoFit/>
          </a:bodyPr>
          <a:p>
            <a:pPr defTabSz="914400">
              <a:lnSpc>
                <a:spcPct val="100000"/>
              </a:lnSpc>
              <a:tabLst>
                <a:tab algn="l" pos="0"/>
              </a:tabLst>
            </a:pPr>
            <a:r>
              <a:rPr b="1" lang="en-US" sz="2800" spc="-1" strike="noStrike">
                <a:solidFill>
                  <a:srgbClr val="ffab40"/>
                </a:solidFill>
                <a:latin typeface="Calibri"/>
              </a:rPr>
              <a:t>Ejecución del Proyecto</a:t>
            </a:r>
            <a:endParaRPr b="0" lang="es-ES" sz="2800" spc="-1" strike="noStrike">
              <a:solidFill>
                <a:srgbClr val="ffffff"/>
              </a:solidFill>
              <a:latin typeface="Arial"/>
            </a:endParaRPr>
          </a:p>
        </p:txBody>
      </p:sp>
      <p:sp>
        <p:nvSpPr>
          <p:cNvPr id="35" name=""/>
          <p:cNvSpPr/>
          <p:nvPr/>
        </p:nvSpPr>
        <p:spPr>
          <a:xfrm>
            <a:off x="914400" y="1800360"/>
            <a:ext cx="7314840" cy="1310760"/>
          </a:xfrm>
          <a:prstGeom prst="rect">
            <a:avLst/>
          </a:prstGeom>
          <a:noFill/>
          <a:ln w="0">
            <a:noFill/>
          </a:ln>
        </p:spPr>
        <p:style>
          <a:lnRef idx="0"/>
          <a:fillRef idx="0"/>
          <a:effectRef idx="0"/>
          <a:fontRef idx="minor"/>
        </p:style>
        <p:txBody>
          <a:bodyPr anchor="t">
            <a:spAutoFit/>
          </a:bodyPr>
          <a:p>
            <a:r>
              <a:rPr b="0" lang="en-US" sz="2000" spc="-1" strike="noStrike">
                <a:solidFill>
                  <a:srgbClr val="ffffff"/>
                </a:solidFill>
                <a:latin typeface="Calibri"/>
              </a:rPr>
              <a:t>Requisitos previos: Java JDK y un entorno de desarrollo.</a:t>
            </a:r>
            <a:endParaRPr b="0" lang="es-ES" sz="2000" spc="-1" strike="noStrike">
              <a:solidFill>
                <a:srgbClr val="ffffff"/>
              </a:solidFill>
              <a:latin typeface="Arial"/>
            </a:endParaRPr>
          </a:p>
          <a:p>
            <a:r>
              <a:rPr b="0" lang="en-US" sz="2000" spc="-1" strike="noStrike">
                <a:solidFill>
                  <a:srgbClr val="ffffff"/>
                </a:solidFill>
                <a:latin typeface="Calibri"/>
              </a:rPr>
              <a:t>Instrucciones: Compilar y ejecutar el proyecto para generar el archivo XML.</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Formato del archivo XML con estructura clave para accesibilidad.</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
          <p:cNvSpPr/>
          <p:nvPr/>
        </p:nvSpPr>
        <p:spPr>
          <a:xfrm>
            <a:off x="914400" y="1028880"/>
            <a:ext cx="7314840" cy="518040"/>
          </a:xfrm>
          <a:prstGeom prst="rect">
            <a:avLst/>
          </a:prstGeom>
          <a:noFill/>
          <a:ln w="0">
            <a:noFill/>
          </a:ln>
        </p:spPr>
        <p:style>
          <a:lnRef idx="0"/>
          <a:fillRef idx="0"/>
          <a:effectRef idx="0"/>
          <a:fontRef idx="minor"/>
        </p:style>
        <p:txBody>
          <a:bodyPr anchor="t">
            <a:spAutoFit/>
          </a:bodyPr>
          <a:p>
            <a:pPr defTabSz="914400">
              <a:lnSpc>
                <a:spcPct val="100000"/>
              </a:lnSpc>
              <a:tabLst>
                <a:tab algn="l" pos="0"/>
              </a:tabLst>
            </a:pPr>
            <a:r>
              <a:rPr b="1" lang="en-US" sz="2800" spc="-1" strike="noStrike">
                <a:solidFill>
                  <a:srgbClr val="ffab40"/>
                </a:solidFill>
                <a:latin typeface="Calibri"/>
              </a:rPr>
              <a:t>Pruebas Realizadas</a:t>
            </a:r>
            <a:endParaRPr b="0" lang="es-ES" sz="2800" spc="-1" strike="noStrike">
              <a:solidFill>
                <a:srgbClr val="ffffff"/>
              </a:solidFill>
              <a:latin typeface="Arial"/>
            </a:endParaRPr>
          </a:p>
        </p:txBody>
      </p:sp>
      <p:sp>
        <p:nvSpPr>
          <p:cNvPr id="37" name=""/>
          <p:cNvSpPr/>
          <p:nvPr/>
        </p:nvSpPr>
        <p:spPr>
          <a:xfrm>
            <a:off x="914400" y="1800360"/>
            <a:ext cx="7314840" cy="1310760"/>
          </a:xfrm>
          <a:prstGeom prst="rect">
            <a:avLst/>
          </a:prstGeom>
          <a:noFill/>
          <a:ln w="0">
            <a:noFill/>
          </a:ln>
        </p:spPr>
        <p:style>
          <a:lnRef idx="0"/>
          <a:fillRef idx="0"/>
          <a:effectRef idx="0"/>
          <a:fontRef idx="minor"/>
        </p:style>
        <p:txBody>
          <a:bodyPr anchor="t">
            <a:spAutoFit/>
          </a:bodyPr>
          <a:p>
            <a:r>
              <a:rPr b="0" lang="en-US" sz="2000" spc="-1" strike="noStrike">
                <a:solidFill>
                  <a:srgbClr val="ffffff"/>
                </a:solidFill>
                <a:latin typeface="Calibri"/>
              </a:rPr>
              <a:t>Pruebas funcionales de conexión y recuperación de datos del feed RSS.</a:t>
            </a:r>
            <a:endParaRPr b="0" lang="es-ES" sz="2000" spc="-1" strike="noStrike">
              <a:solidFill>
                <a:srgbClr val="ffffff"/>
              </a:solidFill>
              <a:latin typeface="Arial"/>
            </a:endParaRPr>
          </a:p>
          <a:p>
            <a:r>
              <a:rPr b="0" lang="en-US" sz="2000" spc="-1" strike="noStrike">
                <a:solidFill>
                  <a:srgbClr val="ffffff"/>
                </a:solidFill>
                <a:latin typeface="Calibri"/>
              </a:rPr>
              <a:t>Extracción correcta de elementos clave del RSS.</a:t>
            </a:r>
            <a:endParaRPr b="0" lang="es-ES" sz="2000" spc="-1" strike="noStrike">
              <a:solidFill>
                <a:srgbClr val="ffffff"/>
              </a:solidFill>
              <a:latin typeface="Arial"/>
            </a:endParaRPr>
          </a:p>
          <a:p>
            <a:pPr defTabSz="914400">
              <a:lnSpc>
                <a:spcPct val="100000"/>
              </a:lnSpc>
              <a:tabLst>
                <a:tab algn="l" pos="0"/>
              </a:tabLst>
            </a:pPr>
            <a:r>
              <a:rPr b="0" lang="en-US" sz="2000" spc="-1" strike="noStrike">
                <a:solidFill>
                  <a:srgbClr val="ffffff"/>
                </a:solidFill>
                <a:latin typeface="Calibri"/>
              </a:rPr>
              <a:t>Validación del archivo XML generado.</a:t>
            </a:r>
            <a:endParaRPr b="0" lang="es-E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heme72">
  <a:themeElements>
    <a:clrScheme name="Theme72">
      <a:dk1>
        <a:srgbClr val="000000"/>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2">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LibreOffice/24.2.2.2$Windows_X86_64 LibreOffice_project/d56cc158d8a96260b836f100ef4b4ef25d6f1a01</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2024-11-18T17:05:23Z</dcterms:created>
  <dc:creator>Unknown Creator</dc:creator>
  <dc:description/>
  <dc:language>es-ES</dc:language>
  <cp:lastModifiedBy/>
  <dcterms:modified xsi:type="dcterms:W3CDTF">2024-11-18T18:06:33Z</dcterms:modified>
  <cp:revision>1</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i4>12</vt:i4>
  </property>
</Properties>
</file>