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67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9FD56-9964-46BF-A7F5-83DD354B7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03F030-FA97-4CD0-8116-8C27BA94B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3C852-984A-4C0A-930C-C114EB96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9E5FDE-E0D7-4DA3-8574-0F94FB5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BB7D7-3896-4F43-A562-61A89296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33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19D9D-D3AF-41B2-99FC-3A640550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2A251C-F1F9-4446-A2CC-71132DEB0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568138-7829-488E-833E-F80DF71C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8B277-C92A-4252-A9BD-525CD0F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C8A07E-0142-478B-B090-DF782C3C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64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83FB41-251A-42C3-9DA8-18BA003AA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90D607-DFDA-4C5E-A439-FA598C1DB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B1149B-0013-483B-9988-2D36DC08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DCDAF-9805-41E2-818C-2CFDAB6E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95D8F-2954-4AD0-94E2-CF41C68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2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C2EA2-C79F-4ACD-806A-D4F45202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03743-C1B6-4654-9EC1-47A450F9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C4F97-8495-4304-B9BF-295D343B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8C01DD-9330-487F-96B6-EF85966D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456BD-A8DD-4DB1-8B7B-DC2BE182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43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B4DE1-859F-4049-860C-DE24CB3E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548E02-7366-4CCB-A5AF-7C373B2F3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BF7E05-F62C-4842-AC34-656DD2EF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B89D35-5D6C-4577-96EC-265D6C1A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9DBC1-8FCF-4B6C-9CD8-08BF353B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12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DD416-D684-4C29-BA5C-8F273F2C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AD6F7-72CE-45AD-B197-AE84B5D7F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8651F5-83F7-416E-B4CF-8147C600C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09FA7D-25CE-446F-A4E6-103B8C53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35AA25-3A5D-45BB-9699-0FB300F8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E13A33-6181-459D-AE60-1F7D3417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27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06F68-2712-4CAD-95A6-EB725B4E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BA2D26-91FB-4C41-A9CD-924F7010F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9FCB6A-3BFE-40D9-97D6-DD79F1BD4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3C3045-8E74-40EF-8BDB-FC26E20FF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465859-4265-4913-B762-9536C586C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777B9C-1808-4C2C-9673-23C0A98A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84DC8C-5011-4EE5-8326-04B891AD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754467-573A-4593-89DE-E8DFECEB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52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33C56-836C-4660-A8EA-8BBCF33A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13B9E3-97AD-4F0A-A267-36E11ABD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0487BE-85DD-4A5E-9D24-5939016B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FB362B-FAE7-44F2-84C6-494E9253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78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945BD3-BECA-4C02-ACE6-5BEC575F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1E2F26-7DE8-443D-858C-7A64D76D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336E86-0FD0-4A71-BD83-652C09B5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3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601DB-4033-4064-A41F-7F3DDF53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3F5394-5A03-40C8-A7FB-159319F18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1E8B75-C393-454C-8599-C85A4B385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698038-1B2E-4662-A6F8-9FCC4C94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5CCC22-EE73-4B4C-A940-32D07EAF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0EA558-9E6B-46D6-9DA3-3F6C04A0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8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8003C-95CE-4CF2-891E-FE7F7A78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5A3D5B-2A26-46CD-AC26-5B76B8CA9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BD45-CB8D-4592-898F-B3E75C344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AC6258-B097-40AD-9992-DBD77A14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229AEE-78FD-48B5-ADCB-6E0E2155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3539F3-ED68-46AA-97BD-94C3FE1A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37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96B6B-4BE7-4CD8-8F7B-85FBBF77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0E871B-FED6-4858-A525-DE59F7E1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6745D9-48E3-4C5D-88D5-C027AB999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EA0D-E52D-412C-9E85-2D3F34811A1C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9AB73-A67A-44BE-BE22-BB8358394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5AA29F-07EF-4D45-8F26-A43A32074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1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05D5817-391F-4DBE-A842-8DC736166AC4}"/>
              </a:ext>
            </a:extLst>
          </p:cNvPr>
          <p:cNvSpPr/>
          <p:nvPr/>
        </p:nvSpPr>
        <p:spPr>
          <a:xfrm>
            <a:off x="2378647" y="106796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098E0AC-511A-40FD-BC70-E345B1CAEDA5}"/>
              </a:ext>
            </a:extLst>
          </p:cNvPr>
          <p:cNvSpPr/>
          <p:nvPr/>
        </p:nvSpPr>
        <p:spPr>
          <a:xfrm>
            <a:off x="2378647" y="1280558"/>
            <a:ext cx="743437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практики профессионального модуля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(ПМ.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Разработка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модулей программного обеспечения для компьютерных систем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F70D54-A2A2-48D5-99D9-11290AD98B9E}"/>
              </a:ext>
            </a:extLst>
          </p:cNvPr>
          <p:cNvSpPr/>
          <p:nvPr/>
        </p:nvSpPr>
        <p:spPr>
          <a:xfrm>
            <a:off x="1866901" y="300378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FCCA77A-C78B-4ED1-A99A-AD1AC746054A}"/>
              </a:ext>
            </a:extLst>
          </p:cNvPr>
          <p:cNvSpPr/>
          <p:nvPr/>
        </p:nvSpPr>
        <p:spPr>
          <a:xfrm>
            <a:off x="3651599" y="4084841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Макуров Владимир Алексеевич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2768185" y="4493899"/>
            <a:ext cx="665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379E2E4-F7F3-4927-898A-CBEE9C0B81F4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Аверьянов Николай Владимирович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B15F9AE-22AC-4800-BDFB-B17A6C23ED66}"/>
              </a:ext>
            </a:extLst>
          </p:cNvPr>
          <p:cNvSpPr/>
          <p:nvPr/>
        </p:nvSpPr>
        <p:spPr>
          <a:xfrm>
            <a:off x="4893874" y="6134069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951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90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1185863"/>
            <a:ext cx="10145713" cy="488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057274" y="785753"/>
            <a:ext cx="2819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Гостя</a:t>
            </a:r>
          </a:p>
        </p:txBody>
      </p:sp>
    </p:spTree>
    <p:extLst>
      <p:ext uri="{BB962C8B-B14F-4D97-AF65-F5344CB8AC3E}">
        <p14:creationId xmlns:p14="http://schemas.microsoft.com/office/powerpoint/2010/main" val="368957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057274" y="785337"/>
            <a:ext cx="3295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Администратора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1185863"/>
            <a:ext cx="10155237" cy="488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56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057274" y="786399"/>
            <a:ext cx="2819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Бригадира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1186509"/>
            <a:ext cx="10155237" cy="488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39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7" y="1186509"/>
            <a:ext cx="10155237" cy="488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057274" y="786399"/>
            <a:ext cx="2819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Сотрудника</a:t>
            </a:r>
          </a:p>
        </p:txBody>
      </p:sp>
    </p:spTree>
    <p:extLst>
      <p:ext uri="{BB962C8B-B14F-4D97-AF65-F5344CB8AC3E}">
        <p14:creationId xmlns:p14="http://schemas.microsoft.com/office/powerpoint/2010/main" val="192502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A23C297-1872-4AB0-9DB8-7FB6BF3A564F}"/>
              </a:ext>
            </a:extLst>
          </p:cNvPr>
          <p:cNvSpPr/>
          <p:nvPr/>
        </p:nvSpPr>
        <p:spPr>
          <a:xfrm>
            <a:off x="798014" y="594069"/>
            <a:ext cx="2669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1FF344E-8986-4E6E-A309-F38E9559F1ED}"/>
              </a:ext>
            </a:extLst>
          </p:cNvPr>
          <p:cNvSpPr/>
          <p:nvPr/>
        </p:nvSpPr>
        <p:spPr>
          <a:xfrm>
            <a:off x="798014" y="1403654"/>
            <a:ext cx="105956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«Ремонт пассажирских вагонов», серверная часть которой была реализована в MS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клиентская часть в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Visual Studio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 были достигнута путем проведения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разработки и проектирования информационной системы, способствующей оптимизации работы и обеспечивающей высокий уровень безопасности и качества обслуживания пассажирского транспорта.</a:t>
            </a:r>
          </a:p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позволяет сделать вывод, что поставленные цели и задачи были выполнены в полном объёме.</a:t>
            </a:r>
          </a:p>
        </p:txBody>
      </p:sp>
    </p:spTree>
    <p:extLst>
      <p:ext uri="{BB962C8B-B14F-4D97-AF65-F5344CB8AC3E}">
        <p14:creationId xmlns:p14="http://schemas.microsoft.com/office/powerpoint/2010/main" val="414559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05D5817-391F-4DBE-A842-8DC736166AC4}"/>
              </a:ext>
            </a:extLst>
          </p:cNvPr>
          <p:cNvSpPr/>
          <p:nvPr/>
        </p:nvSpPr>
        <p:spPr>
          <a:xfrm>
            <a:off x="2378647" y="106796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098E0AC-511A-40FD-BC70-E345B1CAEDA5}"/>
              </a:ext>
            </a:extLst>
          </p:cNvPr>
          <p:cNvSpPr/>
          <p:nvPr/>
        </p:nvSpPr>
        <p:spPr>
          <a:xfrm>
            <a:off x="2378647" y="1280558"/>
            <a:ext cx="743437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практики профессионального модуля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(ПМ.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Разработка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модулей программного обеспечения для компьютерных систем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F70D54-A2A2-48D5-99D9-11290AD98B9E}"/>
              </a:ext>
            </a:extLst>
          </p:cNvPr>
          <p:cNvSpPr/>
          <p:nvPr/>
        </p:nvSpPr>
        <p:spPr>
          <a:xfrm>
            <a:off x="1866901" y="300378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FCCA77A-C78B-4ED1-A99A-AD1AC746054A}"/>
              </a:ext>
            </a:extLst>
          </p:cNvPr>
          <p:cNvSpPr/>
          <p:nvPr/>
        </p:nvSpPr>
        <p:spPr>
          <a:xfrm>
            <a:off x="3651599" y="4084841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Макуров Владимир Алексеевич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2768185" y="4493899"/>
            <a:ext cx="665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379E2E4-F7F3-4927-898A-CBEE9C0B81F4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Аверьянов Николай Владимирович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B15F9AE-22AC-4800-BDFB-B17A6C23ED66}"/>
              </a:ext>
            </a:extLst>
          </p:cNvPr>
          <p:cNvSpPr/>
          <p:nvPr/>
        </p:nvSpPr>
        <p:spPr>
          <a:xfrm>
            <a:off x="4893874" y="6134069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951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82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4D1BAC3-7A63-4D1D-A840-130A480A4C4F}"/>
              </a:ext>
            </a:extLst>
          </p:cNvPr>
          <p:cNvSpPr/>
          <p:nvPr/>
        </p:nvSpPr>
        <p:spPr>
          <a:xfrm>
            <a:off x="798014" y="594069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 учебной практики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C1FD25-EFF1-4591-849E-3E458C146151}"/>
              </a:ext>
            </a:extLst>
          </p:cNvPr>
          <p:cNvSpPr/>
          <p:nvPr/>
        </p:nvSpPr>
        <p:spPr>
          <a:xfrm>
            <a:off x="798014" y="1403654"/>
            <a:ext cx="10595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latin typeface="Arial" pitchFamily="34" charset="0"/>
                <a:cs typeface="Arial" pitchFamily="34" charset="0"/>
              </a:rPr>
              <a:t>Целью является разработка и проектирование информационной системы, способствующей оптимизации работы и обеспечивающей высокий уровень безопасности и качества обслуживания пассажирского транспорта.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798014" y="2774463"/>
            <a:ext cx="105956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Основные задачи учебной практики:</a:t>
            </a: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Автоматизация учета технического состояния: разработка модулей для автоматизации мониторинга и учета технического состояния пассажирских вагонов.</a:t>
            </a:r>
          </a:p>
          <a:p>
            <a:pPr lvl="0" indent="457200">
              <a:buFont typeface="Symbol" pitchFamily="18" charset="2"/>
              <a:buChar char="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Управление ремонтными работами: реализация функционала по управлению ремонтными работами, включая планирование, выделение ресурсов, контроль сроков и мониторинг качества выполненных работ.</a:t>
            </a:r>
          </a:p>
          <a:p>
            <a:pPr lvl="0" indent="457200">
              <a:buFont typeface="Symbol" pitchFamily="18" charset="2"/>
              <a:buChar char="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Обеспечение безопасности данных: разработка модулей для защиты конфиденциальности данных, связанных с техническим состоянием вагонов и ремонтными работами, чтобы предотвратить несанкционированный доступ.</a:t>
            </a:r>
          </a:p>
        </p:txBody>
      </p:sp>
    </p:spTree>
    <p:extLst>
      <p:ext uri="{BB962C8B-B14F-4D97-AF65-F5344CB8AC3E}">
        <p14:creationId xmlns:p14="http://schemas.microsoft.com/office/powerpoint/2010/main" val="17711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FC393D-339E-401F-AEB3-292EDCB663D0}"/>
              </a:ext>
            </a:extLst>
          </p:cNvPr>
          <p:cNvSpPr/>
          <p:nvPr/>
        </p:nvSpPr>
        <p:spPr>
          <a:xfrm>
            <a:off x="798014" y="594069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pic>
        <p:nvPicPr>
          <p:cNvPr id="1026" name="Picture 2" descr="Download Microsoft Visio Logo in SVG Vector or PNG File Format - Logo.w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7" y="1255132"/>
            <a:ext cx="3950651" cy="263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199459" y="3655744"/>
            <a:ext cx="2606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Microsoft Visio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322" y="1472355"/>
            <a:ext cx="2167456" cy="216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7649639" y="3655744"/>
            <a:ext cx="3412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Microsoft Visual Studio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Sql-сервер – Бесплатные иконки: компьюте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174" y="2974061"/>
            <a:ext cx="2454330" cy="245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4513163" y="5538470"/>
            <a:ext cx="326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Microsoft SQL Server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798014" y="594069"/>
            <a:ext cx="794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57" y="1333592"/>
            <a:ext cx="9634124" cy="5214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89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9" y="1538800"/>
            <a:ext cx="11968072" cy="5093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798014" y="594069"/>
            <a:ext cx="5843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3494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798014" y="594069"/>
            <a:ext cx="6526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Структурная схема программы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647122" y="1291388"/>
            <a:ext cx="10846180" cy="5418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87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715CFA-5E89-4E56-8101-47F62CFE001F}"/>
              </a:ext>
            </a:extLst>
          </p:cNvPr>
          <p:cNvSpPr/>
          <p:nvPr/>
        </p:nvSpPr>
        <p:spPr>
          <a:xfrm>
            <a:off x="798014" y="594069"/>
            <a:ext cx="8879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8220368" y="1933436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Созданные таблицы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68" y="2271990"/>
            <a:ext cx="2209800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3" y="1665962"/>
            <a:ext cx="30099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255" y="5531117"/>
            <a:ext cx="6421437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255" y="2901394"/>
            <a:ext cx="4695825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3" y="4079586"/>
            <a:ext cx="493395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2494253" y="5192563"/>
            <a:ext cx="329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Железные дороги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771023" y="3741032"/>
            <a:ext cx="2430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Ремонты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2494255" y="2562840"/>
            <a:ext cx="2430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Пользователи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771023" y="1327408"/>
            <a:ext cx="2430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Бригады</a:t>
            </a:r>
          </a:p>
        </p:txBody>
      </p:sp>
    </p:spTree>
    <p:extLst>
      <p:ext uri="{BB962C8B-B14F-4D97-AF65-F5344CB8AC3E}">
        <p14:creationId xmlns:p14="http://schemas.microsoft.com/office/powerpoint/2010/main" val="71096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55" y="5161558"/>
            <a:ext cx="10831513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398755" y="4823004"/>
            <a:ext cx="2219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Бригадиры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06" y="3901281"/>
            <a:ext cx="10212387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55" y="2683142"/>
            <a:ext cx="8907463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06" y="1359099"/>
            <a:ext cx="10974387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693506" y="3562727"/>
            <a:ext cx="1849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Вагоны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398754" y="2344588"/>
            <a:ext cx="2992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Ремонтные работы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931504" y="1020545"/>
            <a:ext cx="2992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Сотрудники</a:t>
            </a:r>
          </a:p>
        </p:txBody>
      </p:sp>
    </p:spTree>
    <p:extLst>
      <p:ext uri="{BB962C8B-B14F-4D97-AF65-F5344CB8AC3E}">
        <p14:creationId xmlns:p14="http://schemas.microsoft.com/office/powerpoint/2010/main" val="243210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A46A4CB-CCF0-4677-BF30-24573D3388F6}"/>
              </a:ext>
            </a:extLst>
          </p:cNvPr>
          <p:cNvSpPr/>
          <p:nvPr/>
        </p:nvSpPr>
        <p:spPr>
          <a:xfrm>
            <a:off x="798014" y="594069"/>
            <a:ext cx="8808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клиентской части приложения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6900" y="2115622"/>
            <a:ext cx="2905125" cy="3766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115621"/>
            <a:ext cx="2905126" cy="3766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866899" y="1715511"/>
            <a:ext cx="2819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Авторизации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7058025" y="1715511"/>
            <a:ext cx="2905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0527244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376</Words>
  <Application>Microsoft Office PowerPoint</Application>
  <PresentationFormat>Широкоэкранный</PresentationFormat>
  <Paragraphs>58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Макуров</dc:creator>
  <cp:lastModifiedBy>Владимир Макуров</cp:lastModifiedBy>
  <cp:revision>74</cp:revision>
  <dcterms:created xsi:type="dcterms:W3CDTF">2023-11-30T15:23:11Z</dcterms:created>
  <dcterms:modified xsi:type="dcterms:W3CDTF">2023-12-04T08:58:12Z</dcterms:modified>
</cp:coreProperties>
</file>