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8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909B-AD9D-42E3-B725-89970E99AED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730C-5E72-4904-86D6-49ABDBA5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9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909B-AD9D-42E3-B725-89970E99AED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730C-5E72-4904-86D6-49ABDBA5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6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909B-AD9D-42E3-B725-89970E99AED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730C-5E72-4904-86D6-49ABDBA5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5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909B-AD9D-42E3-B725-89970E99AED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730C-5E72-4904-86D6-49ABDBA5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8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909B-AD9D-42E3-B725-89970E99AED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730C-5E72-4904-86D6-49ABDBA5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7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909B-AD9D-42E3-B725-89970E99AED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730C-5E72-4904-86D6-49ABDBA5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2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909B-AD9D-42E3-B725-89970E99AED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730C-5E72-4904-86D6-49ABDBA5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5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909B-AD9D-42E3-B725-89970E99AED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730C-5E72-4904-86D6-49ABDBA5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8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909B-AD9D-42E3-B725-89970E99AED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730C-5E72-4904-86D6-49ABDBA5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6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909B-AD9D-42E3-B725-89970E99AED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730C-5E72-4904-86D6-49ABDBA5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0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909B-AD9D-42E3-B725-89970E99AED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730C-5E72-4904-86D6-49ABDBA5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5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909B-AD9D-42E3-B725-89970E99AED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3730C-5E72-4904-86D6-49ABDBA5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0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2C3170A-22DD-41A8-BDC7-49841AAA80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9" t="5634" r="22912" b="23917"/>
          <a:stretch/>
        </p:blipFill>
        <p:spPr>
          <a:xfrm>
            <a:off x="5040686" y="3459096"/>
            <a:ext cx="2248662" cy="2402523"/>
          </a:xfrm>
          <a:prstGeom prst="rect">
            <a:avLst/>
          </a:prstGeom>
        </p:spPr>
      </p:pic>
      <p:sp>
        <p:nvSpPr>
          <p:cNvPr id="8" name="AutoShape 6" descr="data:image/png;base64,iVBORw0KGgoAAAANSUhEUgAABUAAAAPACAMAAADDuCPrAAAAxlBMVEUAAAAAADoAAGYAAIAAAP8AOjoAOmYAOpAAZrY6AAA6OgA6Ojo6OmY6ZmY6ZpA6ZrY6kJA6kLY6kNtmAABmOgBmOjpmZmZmZpBmkJBmkLZmkNtmtrZmtttmtv+QOgCQZjqQZmaQkGaQkLaQtraQttuQ2/+2ZgC2Zjq2kGa2tpC2ttu225C229u22/+2///bkDrbkGbbtmbbtpDbtrbb27bb29vb2//b/7bb/9vb////AAD/tmb/25D/27b/29v//7b//9v///89huV5AAAACXBIWXMAAB2HAAAdhwGP5fFlAAAgAElEQVR4nO3de6PcxJ2g4TY+QBzYYRfIZpkNJLNDDHtJvDCZzGIT8Pn+X2r73upuqSX9VCWVpOf5A+Pjvugcq19XqdTqzTMAIZupNwBgr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JQy/e2Pn2y2Pvz0q7+H7v/rF9t7v/hz4q2CKwJKiX54tbn4p78EHkFAGYGAUqDvNlciHRRQRiCglOfN5sYHf+39GALKCASU4uzbt/nwD7uDn3/7cl/Q30y9TVBHQCnOu+qg8/3r4BAU8hNQirNP5uen3/28X0/6esoNggYCSnFeX03a339z7umbQ0rff//b7a+fflu5yy/f7096evHpVz8dv1I5Bvru+AB/++O2xS9Ca/pQS0Apzj6gm//y090fHAJ6PsXpo3MK/+/lrKcX/3z40l1A//Hl6Saf3z0wxAgoxXl3TOHdWHEf0P96f3rT9ar9oY+3Af1Pr25vAYMJKMU5rMLvffo/qu9Daji96edXNV+8Dej9LWAwAaU8V8V7cXkv5zGgH337/HyckO/Hkq9P8/nDFw/VvA/o7m4/HlprSYo0BJQC3Qw1P/up+uWP9787rC3txpKVVFZW7O8CerjbOwElIQGlRD9/eVXQDw5HQ99U67eP5b6Q7//tT58cFu0Pk//6gH5duYWDoKQhoJTpb3+8P2r5pnoAs3J609mDgB4XnOruBVECSrH+9i+/PRf0ch7ox6fTm17fpPD96fa1AT12V0BJSUAp2o/Hgeg+m/uAns+wr55v/4/vf3dZin8U0LvswgACSuH+8c15Bt4U0B+uz2OqDehp4CqgJCSgFOff/+efflu5/NJltahhCn+8eugnv/9f/9F8DFRAyUBAKc3t5ZcuKaxfRDqsEX17vqmAMhoBpTTvNteNuxzCrD+NqZJEAWVcAkppDhU8X0z+8NvLItLxpNDDAHT75eq6eqWwAsoIBJTiHN+H9E//53l3nbrKmy+Pf/DiD9W3ch4CuvvaL99ZRGJcAkpxDkm8clhTuruYSGVcWrHPo4AyAgGlPL9+WRfKYyo/uvxh5bIhR5+8OtVWQBmBgFKg999Xz+w8XSP5eBrT/zu9yfN0QeXzG+df/GGfzf2Ck4AyAgGlTD/+8ZPDmPL3l4/uOJ0H+uPvNlcf6fH+h91tP9x9nMe5jwLKCASU+bg+kR4mJ6DMh4BSGAFlPgSUwggo8yGgFEZAmQ8BpTACynwIKIURUOZDQCmMgDIfAkph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SUeXr/4+9ebTabT776+9RbwooJKHP0/vtdPQ8++2nqrWG1BJQZev/NpuJjBWUiAsr87Pv50be7yfvffrf9399MvUGslYAyP6+30fz89Jsftr/5esqtYcUElNn5+VWln8/Pb0zimYqAMjs3xfz1i80Hf9n/3y/ff7Idjr749NuJNozVEVDmZncE9GrO/u/Hmr6xrMTIBJS52c7gP/hrzdffVBbmP6/5c0hOQJmbd/UjzO1MfvPZfmH+S0NQRiKgzE1DQN+dT2dqGqJCagLK3LxrO/Fzt6okoIxBQJmbhhHo0S//9qdXGwFlHALK3Gxn6PUBPV5fZEdAGYWAMjfbGfqLP1e/8P5wQaafL9cXEVDGIaDMzd15oNs5/WeHVfjN5sNPf/+v/+EYKCMRUGbn9r2br/fnfW6/+tHhDUkWkRiLgDI7N++Ff7efsW/HpaeJ/TtTeEYioMzPm6urMR1yegnoP74QUEYioMzP/nqgH+4+zOP9j787vfX99WEKf7hW/fUqE2QioMzQr19Wr0j/0X64+a76JQFlFALKHL3/7hLL02cinb704qvbZXrIRECZp1++v/tUzv10/sOvfmp/syekIaAAQQIKECSgAEECChAkoABBAgoQJKAAQQIKECSgAEECChAkoABBAgoQJKAAQQIKECSgAEECChAkoABBAgoQJKAAQQIKECSgAEECChAkoABBAgoQJKAAQQIKECSgAEECChAkoABBAgoQJKAAQQIKECSgAEECChAkoMzey5cvp94EVkpAmT0BZSoCyvwJKBMRUObvGFAjUcYmoMzWbTAFlLEJKLMlmExNQAGCBJTFMTJlLALK7LQFUkAZi4AyO3eBFEwmIqDMn4AyEQFl/hoCaipPbgLKbPQNooCSm4AyG4JIaQSUxRNechFQijc0gAJKLgJK8QSQUgko8yewTERAmb+OATWSJTUBpVidgyegTERAKZbgUToBBQgSUFbHyJZUBJTi5A6cgJKKgFIcgWMuBJT5E1wmIqDMXzCgRroMJaAUIxw0AWUiAkoxBI25EVCAIAFl9Yx8iRJQJjd1wKZ+fuZLQJmcgDFXAsr8CTATEVDmL1FAjYTpS0CZTLJgCSgTEVAmI1jMnYDCDV2nKwFldKWPPEvfPsohoIxOoFgKAQUIElDmL9OI1kiZNgLKaLIFSUCZiIAymrkFFNoIKECQgEILU3maCCjZzT1Ac99+8hFQsvM57yyVgDJ7+4CqKBMQ0KV6t7n2+dQblNFIAR2j0b9+cfP39pvsT8kAArpUBQR0tEHhSM8joNwS0KVaQUDPj7+g2buAzouALtW7Zc/ad2oDvaBjoe+/2Wxe/HnqreARAV2qFQS01kKOhT4f+rn5eoxnIkxAl2rCgC5oEFhrpO/v9cKX/hZBQJeqPqDvf/hk+7L89Nufcj618z5TeHM+ALodin7w1/ff/3Y7of+nv0y8VVwT0KWqDejPr45LEx/N+YXYKaBzr+xuEfDjw79zu4D+79PfnDl9UQR0qeoCeu7nZjukmWKjMploMSnnU+z+qk5/R/uDoSdWlYoioEtVE9DdKTIffbubx7/KcnrMZIO+iZ434/d7tQC/D+iLP/z0/P47h0ULI6BLdX0e6G+OXzpOCrcpzTCSmezY58xn6zVeVyfru4AeR6NvnBhaFgFdqpqAvr5Uc5YnOYUCPctjoW+uRpq7gB5/t53Zf5x1AZB+BHSp7gO6HXaeX3zbF+JKRjJzPBa6+7v77PLbbUBP//IJaGEEdKnux5g37xJM90Jc+2lLqbfv55tD1AJaLgFdqvuAVtbgBbRgu3/orv5yBLRcArpUtQFd8YtvNlP5ypLR5SsCWigBXaraKXzasz+LGRkWcmJ9mqd4fXeup4CWS0CX6j6gu6FN0vexFDN1LyXkKby5f7eRgJZLQJeq5kSl7Wvzg7+c/7f805jWGNDdgerbvxkBLZeALlXDO5F2b2h5/uW79b4lsOyp/O6v6LPbLwpouQR0qepOla+eGzpgAFrMsc+IsgN6+zkC+3/oBLRcArpUte81evcqQT/LOfa5PAI6MwK6VA3XA/1+dz3QD7/6+/gb1J2ACuhcCCjrVPZUnpkQUDorNgiFXmSk2J8XyQgonRV77FOomIiAUgwBZW4ElHUzlWcAAaXVogMgoAwgoLQq9tgnTExAmZyAMlcCCjum8gQIKI1m84JPsZ0CSoCA0mg2xz6FiYkIKJMpMqCGifQgoFBlKk8PAsodL/C8/HyXQ0C5M5tjnzAxAWV0qQP6divpA+6MMZXP/QRkJ6BUzHFo+PYo8cOOciw09zOQm4BSkfclneXR377NVND8BHT+BJSK3AFN//Bv3864oMyegHJrVgOj7AHNNJWf1Q+ZRgLKrTktkr99m7ugeX4ac/oZ84CAcif1iztjLfIHNA/9XAgBJTsBZakElDkbL6BZ/hUwEJ07AeVsji/naj9ndwrBLH/iVAkoZ9cv5+HFGGOlZLSAJnL9MxHQuRNQzuYW0O3j78P5tDWXI6CW35dFQJmtQz+fjkZ7UgXkTECZrbfVfp4LmrlwAkqFgJLcSI256eepoArHeASUxwI5Gud6om8bAloqXV8iAeWxAgd0+0267+e4Be37c2m4fXE/XHoRUI6aglBeQHeOZ84/CGhhx0Ibbl7mT5euBJSj4S/lEQerp3ceTRfQRGaxkTQSUI7KD+jl8c/v3JxuCg/PAsqMnAN6eef7VT/rT6UvbCrPoggonRSUibcN48+n+jcjTR7Qgn50pCagdPKoE+N+DPKDfhb5bk5D1CUTULopJaBv69ePSg7o1FtAPgLKrNzmc/e1S0AfFXTyqXzTHdNuB6MSUA7mMVC6Pf3z9PU5B3QWP3jqCSgHxb5ls+qmn5cbljyHbyGgcyagHHR7GV81bfSAXr99s3rDLkPQsVk9WgEBpY8po9CUz54BHW0qL6ArIKDMRHM/d7rP4Us9FsocCSi9jX/s8/nm6p81dypwDs/yCSi9TRHQ1g/vEFAmIKAEjD5Nbf/wo97r8Bn/Gdg+cp/HNuefLwFlJ83VgbPp8tlxfYeg+b6H3SP3eXBHTedLQNnp+xrO8ppvTFpbPvf3K+dU0N3mCOg6CCg7RbyEmwJ6+eCOxjvu/ltMQFkPAaWfCQ5/ts7erwLat6DOOyJOQOln7Ny05/MkOIcXUOIElH6qtUnUnkcP0zmfzwXM4bV4dQSUuPwB7dPP6U8FFdDVEVDK1SufQ9fhU9fPMvwaCCilvoB75vN54Bw+eUC7P1yZP386EFAmewE/TFbbqUvXD1S5TylnMgnoGggog88CjV+LvX3xqFMMz48zWUAlcKUElD5qQ5F+7eScz24tTBrQyHdj9WitBJQ+6kOROB+XfPZNYYo5fCygQ56R+RJQ+khSipZE9Rx+bnfircp9SzkIygoIKKPrtHjUOYObo/O9EwXUtJx2AkpJKvns2c9DQROuww8OqAsyrYCAkurF2/o4rUl6GtLPS0HHnMM/+JYEdAUElHQBbXmgthtU89nn+GemIWgXj74lAV0BASXZi3fYA13lM9LPTEPQh9kXvpUTULrLmIvrfHbu39QBZeUElO6CKemQoNDw87kpoM5kYiQCSne5Anp+23vfftYE1KmgjEhASaz3lPdy1ZDe/bxfRMoX0Ovvy8SeHQElsZ5peRrUz4aA5ihoIKDW4RdPQNcu4wu3S2QqF62L9PP2RPrTQ5YxhxfQxRPQtZs0oHf57JW9/eNfj0B3XxJQRiOgazfhC7eSz0g/7wK6uQQ0Y0Ed/eRCQOmqXzi6n7q0+/9IP/f24dw+V3USL6CMRUDpqm9Au71vc/+baD4rl7K7X0aKPFw7/aRCQOmq5xG9hze/ymffflYaVsnmSENQ/aRCQMmhz/Cz9/jzEtDqxH2EU0HhhoCSQ6dLzh9/G5+/XwW08pusc/heeo3a820GuQjouk0wIa3NZ78P3zy56ueIQ9A8H1js4MAMCei6ZX/RHp7gEsyneD/v129OxTx+veb98CmXfC4P1f1BBXThBHTdRgjoy+qY8yaf8dOXdjY3Ab184TyHTxjQl5GAsnACSkfhSzE93Tn/4ZB8Vtbd7wKaYw6vmtwTUDqKBqQ5n1372TCMvD4Cev2lcpaRWDQBpaPo0bzB/WwIaE0/K4PSm4A6/Z0sBJT0qrVqzOfA+XtzQOs+2UNAyUJASa95AFr5gxz9vHw54Rx+WHz73FfkZ0dAV22EcdnD5aPHgXtYrvp+3g5BQ5vcvhk9fm5OZFo0AV218QN6rGan05ceBfRqAFq9XXUIev8MiabyAsqBgK7aGC/Yaj/fXhvwqFcD0KvwHAtaP4cfP6AsmoDSSTwZjQEdsjmb1oC6oggjEFA6GTDm6t3P9mFiwwrS1R8+XEbqNhI10KSFgNLJkCN5fcefAwP6fDUEjT5F1xuxagJKajXZqTkAOuQZHvezOgQd9ET6SRsBJbW67KQPaNufb4p5O6dl+AUT0BUb8eXaKaBdp8wtA9CbIejDhwrP0vOcyCSgcyOgKzbngN7cseYWmy5zeAFlEAFdsRFfreeT6BOdAtoS0Odhc/gOWZU6dgSUDgbnImFAaybw9QHdhN/OafmdjgSUDtIE9Lmhn/161XoE9HKr7uvwkkmIgNLB4IXkp5uC3tylx+N36+cloN2GoAJKiICSVkOJTpdiGjyF79bPqyFo+LmghYCSVktAd04BjYz6Og5Aj7fsvYyUZSDqgkzLJaCrNe5L9Tagb59j8+bO/QwNQftskc82RkBXbLqAPscDWj8Abf7Qud4B7b4pAoqArtjEAY0dmawfgDZ8K/3n8FJHPwJKqxSpuAroczSgDUdAmwNqGYmsBJRWeQIaqFr3FaTz7QWUnASUVilWVq4DejUE7f7wwYB2KagJORECSkp9AnqqWue1pL797DEEdSI9IQJKSl0DGhqC9u7n7i6HIWjb7TL30+LUUgnoSo39Mq0LaM9Dk/0HoIGjoL1S1/2WArpQArpSUwc0sBDf3M+Hnx9fwolMArpUArpSRQS0V0EfDEAffTMd5/BdHmrIbVkmAaVFmkw8tQ5BW9ZxHvbzZfOdW4agVo8YQkBpkagwrUPQTAF9FlDyEVBaJLq+xl1A+x0FjawgHe/Zbw4PPQgo6fQPaOeuhfvZNgSFAQSUdPoEdHvbHgGtHYDWTL9rZ+QlDEHznB7F1AR0lSY48NcQ0LuuNV+a7u6LXQNaPwRt+hk4E5TuBHSVSgjoc/1R0PoEDpjBPz/Xfjpn4+qRM0HpTkBXqYCA7nQdgg7sZ+0cvvFHIHV0J6A8lCwRdQHtehT0JqAdTj26uYllJPIQUB7KH9D2rt0OQKMBHTaMhXv2KB5KNqGtDWi3IejACfzzaQ4voaRmfyKZYEBrC3ocQm5OBm7a0yWh3ntEOgJKMg/DdB3Qc8QeBnRz3c9A+k53eXo6JXRX0L6PkkSfZ5X4uRDQNZoiIddXE7kKaNMkfpMsoE9PlYK236nP4+e4qdX92RDQNZrk9Xkd0PP/NQd0cxvQQU99Lmj7g+WpooAukYCu0SQvz/qDoA+GoJkC2j4EzVRFFkhAeSRhIBoC2jgE3WxSFfTp6XoIOuSxoMrOxCMjBbSuoAJK+exMPJLwuF1TQJuGoNkC6h1JJCOgJDKXgD71/jQ7aCKgJNI2WK0E9Lq1Xebwwzbt6T6hUzTUmaDLI6DrM9HKcWNA64eg6Qag9wFtHYY6E5RuBHR9Cgjo9Z/UDUFT9rO2oA8T6kxQuhHQ9Znopdl4DLRmCLpJ289LQbeP1aWhzgSlGwGlWdI4tAS0mrJLN9Pk8/T0x0ezoEQqAkqzsQJ6PQRNN+68dXlUCSUJAaVZ0mN2bQE9dSxbPq/Hs84MJQEBJYluAe0wBM3Yz9sDAoahDCWgJNFhtn8KaN1NT0PQnPms+XC6sRNqGX5pBHRtpnthPgrocQh628/UG3sf56aZ/ORnggroLAjo2hQc0Ld348/EG/uydnRbOwydvIoCOgsCujbTvS4fHQM9FPRuip14Y+sDWptQqaMLAaVJ6jC0BzT3p2Y2BdSaPEECSpNRA7rZ7AOa9hlrnqW50Nbk6U9AaZJ6FvsgoLuwPfp4uVQeL/FLKH0JKAkMDOhh7WiMi8y1nCNlJk8/AkoCPQJ6f9PTWzfHGoI+vkXeYagLMi2MgK7LlC/KhoBezl26DWiGje1yln7/Yagr2q2WgK5LcQGtXjnkdgg6UUD7J7T7hgrowgjoukwf0GvXp87fBjT9NnR+n2ivmbzUrZaAUi99FJ7uCnp74br8R0F7vNPeghLtBJR6GUZVtwG9v3JI/mWkXpcqkVBaCCj1MryX8TqgdddNHmcI2uPmTg3lIQFlsFBA6y9cV1pAzeR5SEAZrE9Ajzdt+tiO7EPQyNVGkybUOvyiCOiaTPyCvAS0+brJl4Dm2dgeAa1sQOtM3pmgKyWga1JKQB9cd/4yBM0X0I47/dUGtMzknQm6UgK6JgUE9LntYzsuAc2zEcGAPj+eyUvdSgkodbIE4RDQx/3MfhQ0chD0xHoSNwSUOtkC2rR6dFFwQK3Jc0NAqZPlSN0loI9ulXkIOiygz4ahVAkoQ/UP6OObvX2bs6E9VpGaVIehaTaKuRJQhuo8WD0GtO1mb99mTGj7IYQuBs3ke43u+z444xLQ9Zh4pXizOQS09YZvMxZ0s+lT0Ec/sduEOhN0lQR0PaZ9MW4OAX3wuZxHb9/mK+hm06ugj39i1zN5Z4KukoCux5QvxkOzlhXQ5+thqNStkYBSI3VrN90D+vZtvoJuNj0L2s6a/LoJKDXSBvRcrAUG1Jr8ugkoNZIepbv0apEBfTYMXTEBZZi2gFZz1RrQ7YONGdB0A20JXSkBZZhu/TzctENAX464iPQy5ZGKPjP5Pk9rbapoAroaUyzCX82WT32puV112yZYhW/+0fQ6ltF5GOpEpsUQ0NWY4JV4lapLXu5v+LK+oNm26LafzQHtd358x4QK6GII6GqM/kLcNPSzUtD6dGV8K+fLRytINVvT+6P1rMmvi4ByJ82g56ZUPQKa94pMzSvwiY6JWlBaEQHlTpKOPOjn01NrqnJe0q71FKbBITUMXQ0B5U6CI3R3E+VZBjQeUgldCQFliIbE3B9ovA5o6+OeAppjCaXzSfTDRqISugYCyhDVwpzDdL9QUz3Fp3NAUxf09FD934UU3IgHw1DL8AshoCuR/WV4qWbNOvfL64J2eLj0AX1ZDWivz4bvOhKtuVlTQnuv7lMmAV2J3C/Dza3bZw0GNJ3LtvQNaMPvWm58VJ9QAV0IAV2Jkft5etbagnZ5wElXkc5u+xkIqAWlRRNQboRGPDf9rE1Nn34WEtB6/ReXJHSpBJQbkYDeDj8bEtO9nwsLqIQulYByI7JAXDt/rxEMaOLDgEMDetIvpGbySySgxI0X0GEFvbl78oB23TwJXRwBJS4U0G6xuZ7CDwvobX+7BbTPx2x2vmkoodbhyyWgq5DrJVhb0Ae33we007akPAZ6+4ydAhoZ9Xa5T2AmL6DlEtBVyBfQ6snpqQOa83pMrTeK9bPTnfomVEDLJaCrkPoleP94nfrZ4xhozmX41s0MO/5cenyefNcfB2USUK50S23NUKtLPwsJaLJVpAaZZvIUSEC58vi1f5uGq992GNgNCmi6YXTmgJ60hFRCF0BAudIvoPcFffzoAwPao6DHu9ffpYyAmskvgIDSQWMKggHtkMKaKXz3gJ4+Valhu1s2NP0R4+YHNAydNwHlgcuZ4l2a0mME2v54Q46BXj7Xs/l6zw/uHgvoo4/2rDvh/vSbLgm1Dl8qAV2B+Muv38mQPRaRsga09ZPlH29ntJ+td3tZG9AuM3kBLZWArkD/l1/wBVvIKvzAgMb0/qz3qzu0DEMFtFQCugKRgIZesWUE9O3btoKOtIjU5OHF/hwMnRUBpWLg0b/UAa1Lye3xxPtf3z7SbTtHcv3jtiY/Q0XsR5QiNvK8ekPnw1v2icPjgL5s/vVhQJurOr77n7aEzo2A8hy4MNvt3Q+/9gzo4ydrGYE+vuNwbc+SUP0Hn5jJz4GA8jz8gptHvQP66FmbAtq+GWkK2r2qwWF75X/r15MMQ8snoKuWKJwnfafwkYC2epi8LFUdGtDLl+5ODT3/mZ6WSUAXr+7l3e8E+c7GOAba4V6tQ8abDc1S1Rb1fyvnv5abYaghaakEdPEevlTTSnk5u1hAO2asfRk+R1S7X0D55fVM3qS+WAK6eNVWdurmgIWkiQNaCdXjewfPYxo5qk81AltNRgK6Kt1GnvGCThvQ7uO8lCeC5qvq1UxeQIskoIV7s3utf139yuvtFz7v+Sj9kjhqQBufrCaGrYtON3dpvH3NdqY9qJGupQpaNAEt3D6gv6l84dcvQgEd583UkRHow4J2vOlzw/Cz6Q7JAtrrXkkSGtlKshHQwu0D+sFfL194twkEdCy5A9r4wKfYdHzs++3MdgmmljsJ6LwJaOG2Af3kag7/evf7JQW0UU0QH920+63TfaxcqjNAb/QO6Ju7f2RL3UOWRkALt31p/LdXlTn8r1+8+JeeL48Rr4U2TUAbhp+PlHI5kU7aB6Bvro/zCOho5rMXrdT2pfGHbyrDi3ebj3/o+/LINE6qMUVAA/lcZEAr0xQBHc189qKV2r40vn5zeXG8/2bz+eXl8Y/fbV83n/7l1y82H//04DGGXWKpjwkCGurnvALafiL9zZFyAR3NjPaiddrF8+fLHP7nVx/89fzyeHP8KPb/3BLQmGhAH+1SjQ2oe7IuWYzl8yagpV/vvX0F6bAnnCfxAjoaAS3cLqDvL3P4N9tXyenl8W5zkSGgIR0CWluBuvHudRhrK9chn+2fyxm9COpYd+qwAL/dS/7Tq8s8RUBHI6CF20/fz3P4bUq/Pr08dieEfvSX5+cfXs0noL2GoK0B7Tb8rI3WdUAfP0CPh81xpy5nL213kM8rK/GXgP7y/Sfb7/TFp9/2f166ENDC7dt5nsPvZvCnl8ebUza3fzr/gNa4jmNjP9sepjWgIUX1cx/Q7T+up0n83UGecnaQpRHQwu0Dep7D72bwp5fH6/OU7U2X18c4B/rGW0WKHv08mM8iUqez53cB3f9DetgjTgG99MCBejkAABHhSURBVNOcPpOZ7EXrdZi9H+fw+xn88eWxncGfZmzbV06XgI4xZjqEqfleyQI6KJ8zCmi3dx/tA3o5nb5ykOezv2//529fGoJmMo+9aMUO6TzO4fcz+EtAT6+JttOYDkY5mekU0KZ7JQrosOHn83wC2vHdm4eA7ibxp+XFzw+/HOf02/2n+k4lkpnFXrRmh4Ae5/Cv9y+Iw8ujMuzsFtCYUECb7/WwB7f3akzk0Hyez7eaxwlM7bc7BHS3T7z483PNKnxlukJSAlq44+R9/8uvX1ReHr1HoKMYdgz0pmcNkRw8/NwZEtCyFpB23lwOeu72hOuA/vJvf3q1EdA8BLRwx4Du5/DvDp2MHQMdR56A1l2+qM9W1cRrv6FTXYKpq86XXzoF9DiJPwf0/Y+/e3VcRBLQLAS0cKdTQF9vXwGvq0e4dq+VPqvw4wi/FalOXUBDw8+mgMaMOwDtdMtTQI+T+FNAfz7VU0BzEdDCnQK6fU3898MM/u480N1ia8eA5j/mlyeg1a8EZu9pAzqWHpf/PAf0sFdUVuE3mw8//f2//odjoJmUvhOt3img+xfDIZM370T6sc87kbKPni5hqr3XsFX4FAc/j8oPaJ/rJ18Cup/EX/6J3e0gzxaR8il8J+L8Ls7LRyENeS989lWTSpjq7tU7oG9vfpuon+UHtE8/KwHdT+L/5XSQ5zBl2e8qAppF2TsRl4BuXwPHl8NIV2OqGDWgNwc8r36TKp9zCWjXG1cCetwrrgL6jy8ENJOydyIuAb2cq3R3PdCfX1197Nykhh8DraxXV4KZdPj5HA3oyJdg6nzrakAPRz6Pb/bdTeHff787yHMajJKUgC7AsgL6XBfQxPkMBnS8C9/16+dVQC8fO1g9xiOgeQjobF0uJvK6oEtFJFyFvww6Eww/bysWDGiCZ+6i1wHQ55uAXg6Xf3eK51ffXH0wIckI6GxtXyYvdpd5/OW7vge4cp7MlC6gb28N27Cbb7rthNVJ9e3nTUB3k/jDb3/cHeP58KufKm+LJ6li9yHaVM+S7vshc/lGUrdhurlX9zAk7meaIehI+vaTyRS7D9Hqh1exfua9MNNdQK/uFQ5o583squCA6ud8lLoP0cEv3/92P0P7+zhPFwrocyygLzPm87BF5QZUP2ek0H2I2Xocps5tKC2g4123qfcBUCYkoKRVfECPURsjoJGDzfo5KwJKWsUH9KhfQEcegEaejCkI6FrlOpcpUUCfM/Tz6lsu9Biofs5LifsQo8g0qKoL0+VOkwb0auPLDKh+zkyB+xDjyHQ59towne8UOpH+cv+Bv1Y3vsiAOgA6N+XtQ5RttIA+V/t5HcChv562s7S9Xz9np7RdiLl7HKZ+gci0fnTQOaClXoKJAggoiSUMaFZdA1rgZ8hRDAElseUFNPDg+rkSArpuGU5mWlpAx+IA6BwVtQsxugwXZmoM0+5ePRqR50TVy6MWFlD9nKWSdiEmkP5s0AcBfTl9QC8PW2JAp94I+ippF2I2QgF97hnQ3lvV7WHLDKh+zlNBuxDLsKBjoE5gooWAkpiA9r+PA6BzJaAk9vBM+oI60R5Q/aSNgJJ6uWZGAS1k99fP2SpkD2JSaZfi2wJaSiqKCWhJPxT6KWMPYlppL8yU4CBozg9ejl6TPhv9nLEi9iDmaa4BLetj5RwAnbMS9iCWJUVAE25O3cO3B9QCEl0IKKkt4Twml2CiEwEltWUENPCA+rk+AspRsuOOSwjoWPRz5ibfgyhFsgszdQho5kWibgoIqAOgczf1HkQ5Up0N2uWtSCUUdPqA6ufsCSjD9ByCtgd0nLZun2X6tyLp5+wJKMkNey/nSIPTY0ETPb9LMK2UgJLcwICm3pyGp2kIaIZr9DfQzwUQUJKbydVEWj7Cvg9n0K+VgHIlxQR61gEdi34ugoByJcUMtmtAp12K3xxN9PT6uQgCyrVgQKv36h7QCQu62UxaUP1cBgElhVBApxyCbjaTFlQ/F0JASS5+DHS8otYFNP1HPDdxAHQpBJTkHg3rCgnoZlNT0ARHL7rRz8UQUNKLBzTL5tSoC+jIA9DIk1EaAeXe0IFgOKCjqR2BjkU/l0NAqTFwMNYnoNMsJE0ZUP1cEAGlxsBPmes1Ap2koFP3U0AXQkBJZy4B3Uw4ANXPRRFQ0iv8GGhNP12CiRABJb1QQMcaiW5q++kSTEQIKOkVHNBqNne/Hp5VP4kRUJrEi/bgyOKDgEafrY+7w57jHoF1AHRpBJQmA+a1vQM6/vBzCvq5OAJKo/jZoIGAvrx+zgy/XuXz9s9HoZ+LI6AkFgroKWQv8/1608/rPx+Ffi6PgJJB5BhoXoln7xaQ2BNQMigtoKkPfroEEwcCSgZ9A5p5Iv24n4En108OBJSHYmkrKqCtw89RjoPq5yIJKI+F6tI7oIHn6LEpLbP3MQKqn8skoDw2SkDzmfrUzyP9XKipdywWqblZ44akkHw6ALpYk+9aLNLDgI5Vkiz5dAkmKgSUHEqYw2fqpzNAuRBQcpg+oJlm7/pJlYDSQe9s9AholjXwvvnMuRDvAOiCCSgd9J64HuJVd68xArrpP/zMV1D9XDIBpYtoQO/vdh/QIdvV+OR9Z++ZA5rrwZmYgJLDsV9dAprjqUs4delIPxetlN2MZZlsESljPp3AxB0BJYepAppz+BlegBfQ5RJQcpjmrUhZZ+/6yT0BpateBZkgoIUd/NzRz6UraW+jcH0KeinZzb2uk5Jw8XtwP9MvxOvn4gkoncUCenO3TAFNMfxMXVD9XD4BJYuuAU33bMNn74kD6gDoCggoWYx6DDT70U8LSNQTULIYMaD5F49cgokGAkoWowV0jLV3/aSBgNJPx5iMFdACz13a0891KG7Ho3Adp7O3VTvfK2lYSs2nA6BrUd6uR+FiQ9Bzdy9hGbzonSGfiRbi9XMtBJQ8bsuWPqBZhp9pCqqfayGg5NGUtkpABz9+htn7bUBdgolHBJQ82gM69NFHOfhpAZ5HBJQ8sga0/H4K6DoIKAEdupIxoMWuve/p55oUuhNSuPaC1hVud6/BdSk7nybw61LsbkjRYgHd3W1oXvSTghS7HzJzjwMaPVuo1DdununnuggoeTR1bkhAxxl9nrbNAhKtBJRMHgc0+IBjzN6P4Yxcgkk/10ZAyeRhQIOPN+bBT2eA0k5ACXucmLQBLX3taE8/V6fsHZKiPZ7k1ubu6Sk0y51FPvVzhQrfJSla74A+PVULerta0/jrqZ9db5/o154cAF0hASWTmoA+PVUL+vJmtabp13M+O94+1a896ecaCSiZtAa0+8OMPnu3gEQ3Akom99V7eupf0ImOfvYvqH6ukoCSyX33+gd0ssWj3gHVz3USUIZpTk1LQNuLM4+19z0HQFdqDjsnRWssaIeAPsyOflK8OeydFK17QJsKWtueGeXTBH695rF/Mkd9AnpboFnlUz/XayZ7KDP08Dymm9/e/IF+Mg8z2UWZoUdvRar5UlUJ+ey8EO8A6IoJKLnUNfDly9rYdDwuOq6OBS1jY5mGgJJCXWxqA/rgMUqraJ+AZt4USiWgpFD3/vHILHxTWETblb+FZCSgJNEQ0H7712ntaEYVLXnbyE9AyaZvQK/X3mdR0UI3i7EIKNn0C2jtqUuFV7S4DWJkAko2fQL64MzP0haXKgraFCYhoGRzE8QHq9qbB/08mKaiLQvx+rl6Ako6N73pHNCubzwaP6IPC6qfCCjp3JzMdBvQhnv1fN/mqBV9FNCSjiUwEQEloYcBrRd723sBh0X1EwEloy5dHHLZkGkrqp8IKBm1h3H4VZemWVx61k/2BJRs2tqY7KJ1E1RUP9kRUPJ5XMfEF/0ctaIOgLInoCRWWUi65PF+NTvPNZMzRLRuIV4/ORBQUrsUpzmgWS85n7iiNQXVTw4ElNRqA3p9k6z9PEhX0fuA6idHAko+DY0cIZ9HeQ6L6icnAko+tZUcL58HyReXHADlTEDJp66TY/fzIGFF9ZMLASWf+1BOk8+jNBHVTy4ElCz2Ky+3rZw0n0dDK6qfVAgoWbw8F/Syil1CPw/6VvSyEK+fVBWwM7NIdwEtJ59HfSp6KqgDoFwpZ3dmgQ4BPf1fUfk86Lq49PLl/g/0k2ul7dAsSCWahfbzoENFh607sVhl7tEswebO1Fv0yMOI6if1it6nmbNZ5fOooaL6SYM57NXM0gz7eVA7oxdQ6sxnt2Ze5prPIwWli9nt2MzEdT+PZwG9nNWvAkobASWPuoCePvZ4Tr8KKA8IKHnMewZ/RUBpMu89m4Itpp9W4Wk0912bYgkoyzf3XZtyLaaf1YJOvSWUZf77NsVaTD8vBZ16OyjMEnZuirWQfO7IJzWWsnsDjE5AAYIEFCBIQAGCBBQgSEABggQUIEhAAYIEFCBIQAGCBBQgSEABggQUIEhAAYIEFCBIQAGCBBQgSEABggQUIEhAAYIEFCBIQAGCBBQgSEABggQUIEhAGerN5uzFJ1/9ferNGcX2e/76/Jtfv9x+53+ecGuYjIAyVCWgu4b+89TbM4ZqQPVzxQSUoa4DWh2aLVcloPq5ZgLKUJWYvP/h1WbzwV8n3ZxRXL7n999sv+O/TLs1TEZAGerqeODPr1YxBD1/z/q5bgLKUFcBfX692fxmum0Zy+l71s+VE1CGug7omzUFVD/XTkAZar0B1c/VE1CGupvCfz7dtoxl/z3v+7mCFTOaCShDrXURadfPFyv4XnlAQBmqEtB//27bz49/mnRzRrH9nv/wze6kVyPQdRNQhro5kX4VJ5UfvucPX63igC/NBJSh3qyvn4fv+eOf3m1WccSXRgLKUJWAfvjptyuYvz8fvufdoYrXa/kXg3oCylBvVrFsdO3N8VDvr1+s45gvDQSUoVYa0MP3/LPDoKsmoAy16oDuJ/Or+/Y5EVCGWndA92eDOgy6VgLKUOsOqMOgqyagDLXygD7vzmVyGHSlBJSh1h7Q3blM6/sJsCegDLX6gO4m8d7SuU4CylCrD+j+XCaHQVdJ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Do/wPOij+hNRTTLgAAAABJRU5ErkJggg=="/>
          <p:cNvSpPr>
            <a:spLocks noChangeAspect="1" noChangeArrowheads="1"/>
          </p:cNvSpPr>
          <p:nvPr/>
        </p:nvSpPr>
        <p:spPr bwMode="auto">
          <a:xfrm>
            <a:off x="3856648" y="653955"/>
            <a:ext cx="4363448" cy="43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png;base64,iVBORw0KGgoAAAANSUhEUgAABUAAAAPACAMAAADDuCPrAAAAxlBMVEUAAAAAADoAAGYAAIAAAP8AOjoAOmYAOpAAZrY6AAA6OgA6Ojo6OmY6ZmY6ZpA6ZrY6kJA6kLY6kNtmAABmOgBmOjpmZmZmZpBmkJBmkLZmkNtmtrZmtttmtv+QOgCQZjqQZmaQkGaQkLaQtraQttuQ2/+2ZgC2Zjq2kGa2tpC2ttu225C229u22/+2///bkDrbkGbbtmbbtpDbtrbb27bb29vb2//b/7bb/9vb////AAD/tmb/25D/27b/29v//7b//9v///89huV5AAAACXBIWXMAAB2HAAAdhwGP5fFlAAAgAElEQVR4nO3de6PcxJ2g4TY+QBzYYRfIZpkNJLNDDHtJvDCZzGIT8Pn+X2r73upuqSX9VCWVpOf5A+Pjvugcq19XqdTqzTMAIZupNwBgr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JQy/e2Pn2y2Pvz0q7+H7v/rF9t7v/hz4q2CKwJKiX54tbn4p78EHkFAGYGAUqDvNlciHRRQRiCglOfN5sYHf+39GALKCASU4uzbt/nwD7uDn3/7cl/Q30y9TVBHQCnOu+qg8/3r4BAU8hNQirNP5uen3/28X0/6esoNggYCSnFeX03a339z7umbQ0rff//b7a+fflu5yy/f7096evHpVz8dv1I5Bvru+AB/++O2xS9Ca/pQS0Apzj6gm//y090fHAJ6PsXpo3MK/+/lrKcX/3z40l1A//Hl6Saf3z0wxAgoxXl3TOHdWHEf0P96f3rT9ar9oY+3Af1Pr25vAYMJKMU5rMLvffo/qu9Daji96edXNV+8Dej9LWAwAaU8V8V7cXkv5zGgH337/HyckO/Hkq9P8/nDFw/VvA/o7m4/HlprSYo0BJQC3Qw1P/up+uWP9787rC3txpKVVFZW7O8CerjbOwElIQGlRD9/eVXQDw5HQ99U67eP5b6Q7//tT58cFu0Pk//6gH5duYWDoKQhoJTpb3+8P2r5pnoAs3J609mDgB4XnOruBVECSrH+9i+/PRf0ch7ox6fTm17fpPD96fa1AT12V0BJSUAp2o/Hgeg+m/uAns+wr55v/4/vf3dZin8U0LvswgACSuH+8c15Bt4U0B+uz2OqDehp4CqgJCSgFOff/+efflu5/NJltahhCn+8eugnv/9f/9F8DFRAyUBAKc3t5ZcuKaxfRDqsEX17vqmAMhoBpTTvNteNuxzCrD+NqZJEAWVcAkppDhU8X0z+8NvLItLxpNDDAHT75eq6eqWwAsoIBJTiHN+H9E//53l3nbrKmy+Pf/DiD9W3ch4CuvvaL99ZRGJcAkpxDkm8clhTuruYSGVcWrHPo4AyAgGlPL9+WRfKYyo/uvxh5bIhR5+8OtVWQBmBgFKg999Xz+w8XSP5eBrT/zu9yfN0QeXzG+df/GGfzf2Ck4AyAgGlTD/+8ZPDmPL3l4/uOJ0H+uPvNlcf6fH+h91tP9x9nMe5jwLKCASU+bg+kR4mJ6DMh4BSGAFlPgSUwggo8yGgFEZAmQ8BpTACynwIKIURUOZDQCmMgDIfAkph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SUeXr/4+9ebTabT776+9RbwooJKHP0/vtdPQ8++2nqrWG1BJQZev/NpuJjBWUiAsr87Pv50be7yfvffrf9399MvUGslYAyP6+30fz89Jsftr/5esqtYcUElNn5+VWln8/Pb0zimYqAMjs3xfz1i80Hf9n/3y/ff7Idjr749NuJNozVEVDmZncE9GrO/u/Hmr6xrMTIBJS52c7gP/hrzdffVBbmP6/5c0hOQJmbd/UjzO1MfvPZfmH+S0NQRiKgzE1DQN+dT2dqGqJCagLK3LxrO/Fzt6okoIxBQJmbhhHo0S//9qdXGwFlHALK3Gxn6PUBPV5fZEdAGYWAMjfbGfqLP1e/8P5wQaafL9cXEVDGIaDMzd15oNs5/WeHVfjN5sNPf/+v/+EYKCMRUGbn9r2br/fnfW6/+tHhDUkWkRiLgDI7N++Ff7efsW/HpaeJ/TtTeEYioMzPm6urMR1yegnoP74QUEYioMzP/nqgH+4+zOP9j787vfX99WEKf7hW/fUqE2QioMzQr19Wr0j/0X64+a76JQFlFALKHL3/7hLL02cinb704qvbZXrIRECZp1++v/tUzv10/sOvfmp/syekIaAAQQIKECSgAEECChAkoABBAgoQJKAAQQIKECSgAEECChAkoABBAgoQJKAAQQIKECSgAEECChAkoABBAgoQJKAAQQIKECSgAEECChAkoABBAgoQJKAAQQIKECSgAEECChAkoABBAgoQJKAAQQIKECSgAEECChAkoMzey5cvp94EVkpAmT0BZSoCyvwJKBMRUObvGFAjUcYmoMzWbTAFlLEJKLMlmExNQAGCBJTFMTJlLALK7LQFUkAZi4AyO3eBFEwmIqDMn4AyEQFl/hoCaipPbgLKbPQNooCSm4AyG4JIaQSUxRNechFQijc0gAJKLgJK8QSQUgko8yewTERAmb+OATWSJTUBpVidgyegTERAKZbgUToBBQgSUFbHyJZUBJTi5A6cgJKKgFIcgWMuBJT5E1wmIqDMXzCgRroMJaAUIxw0AWUiAkoxBI25EVCAIAFl9Yx8iRJQJjd1wKZ+fuZLQJmcgDFXAsr8CTATEVDmL1FAjYTpS0CZTLJgCSgTEVAmI1jMnYDCDV2nKwFldKWPPEvfPsohoIxOoFgKAQUIElDmL9OI1kiZNgLKaLIFSUCZiIAymrkFFNoIKECQgEILU3maCCjZzT1Ac99+8hFQsvM57yyVgDJ7+4CqKBMQ0KV6t7n2+dQblNFIAR2j0b9+cfP39pvsT8kAArpUBQR0tEHhSM8joNwS0KVaQUDPj7+g2buAzouALtW7Zc/ad2oDvaBjoe+/2Wxe/HnqreARAV2qFQS01kKOhT4f+rn5eoxnIkxAl2rCgC5oEFhrpO/v9cKX/hZBQJeqPqDvf/hk+7L89Nufcj618z5TeHM+ALodin7w1/ff/3Y7of+nv0y8VVwT0KWqDejPr45LEx/N+YXYKaBzr+xuEfDjw79zu4D+79PfnDl9UQR0qeoCeu7nZjukmWKjMploMSnnU+z+qk5/R/uDoSdWlYoioEtVE9DdKTIffbubx7/KcnrMZIO+iZ434/d7tQC/D+iLP/z0/P47h0ULI6BLdX0e6G+OXzpOCrcpzTCSmezY58xn6zVeVyfru4AeR6NvnBhaFgFdqpqAvr5Uc5YnOYUCPctjoW+uRpq7gB5/t53Zf5x1AZB+BHSp7gO6HXaeX3zbF+JKRjJzPBa6+7v77PLbbUBP//IJaGEEdKnux5g37xJM90Jc+2lLqbfv55tD1AJaLgFdqvuAVtbgBbRgu3/orv5yBLRcArpUtQFd8YtvNlP5ypLR5SsCWigBXaraKXzasz+LGRkWcmJ9mqd4fXeup4CWS0CX6j6gu6FN0vexFDN1LyXkKby5f7eRgJZLQJeq5kSl7Wvzg7+c/7f805jWGNDdgerbvxkBLZeALlXDO5F2b2h5/uW79b4lsOyp/O6v6LPbLwpouQR0qepOla+eGzpgAFrMsc+IsgN6+zkC+3/oBLRcArpUte81evcqQT/LOfa5PAI6MwK6VA3XA/1+dz3QD7/6+/gb1J2ACuhcCCjrVPZUnpkQUDorNgiFXmSk2J8XyQgonRV77FOomIiAUgwBZW4ElHUzlWcAAaXVogMgoAwgoLQq9tgnTExAmZyAMlcCCjum8gQIKI1m84JPsZ0CSoCA0mg2xz6FiYkIKJMpMqCGifQgoFBlKk8PAsodL/C8/HyXQ0C5M5tjnzAxAWV0qQP6divpA+6MMZXP/QRkJ6BUzHFo+PYo8cOOciw09zOQm4BSkfclneXR377NVND8BHT+BJSK3AFN//Bv3864oMyegHJrVgOj7AHNNJWf1Q+ZRgLKrTktkr99m7ugeX4ac/oZ84CAcif1iztjLfIHNA/9XAgBJTsBZakElDkbL6BZ/hUwEJ07AeVsji/naj9ndwrBLH/iVAkoZ9cv5+HFGGOlZLSAJnL9MxHQuRNQzuYW0O3j78P5tDWXI6CW35dFQJmtQz+fjkZ7UgXkTECZrbfVfp4LmrlwAkqFgJLcSI256eepoArHeASUxwI5Gud6om8bAloqXV8iAeWxAgd0+0267+e4Be37c2m4fXE/XHoRUI6aglBeQHeOZ84/CGhhx0Ibbl7mT5euBJSj4S/lEQerp3ceTRfQRGaxkTQSUI7KD+jl8c/v3JxuCg/PAsqMnAN6eef7VT/rT6UvbCrPoggonRSUibcN48+n+jcjTR7Qgn50pCagdPKoE+N+DPKDfhb5bk5D1CUTULopJaBv69ePSg7o1FtAPgLKrNzmc/e1S0AfFXTyqXzTHdNuB6MSUA7mMVC6Pf3z9PU5B3QWP3jqCSgHxb5ls+qmn5cbljyHbyGgcyagHHR7GV81bfSAXr99s3rDLkPQsVk9WgEBpY8po9CUz54BHW0qL6ArIKDMRHM/d7rP4Us9FsocCSi9jX/s8/nm6p81dypwDs/yCSi9TRHQ1g/vEFAmIKAEjD5Nbf/wo97r8Bn/Gdg+cp/HNuefLwFlJ83VgbPp8tlxfYeg+b6H3SP3eXBHTedLQNnp+xrO8ppvTFpbPvf3K+dU0N3mCOg6CCg7RbyEmwJ6+eCOxjvu/ltMQFkPAaWfCQ5/ts7erwLat6DOOyJOQOln7Ny05/MkOIcXUOIElH6qtUnUnkcP0zmfzwXM4bV4dQSUuPwB7dPP6U8FFdDVEVDK1SufQ9fhU9fPMvwaCCilvoB75vN54Bw+eUC7P1yZP386EFAmewE/TFbbqUvXD1S5TylnMgnoGggog88CjV+LvX3xqFMMz48zWUAlcKUElD5qQ5F+7eScz24tTBrQyHdj9WitBJQ+6kOROB+XfPZNYYo5fCygQ56R+RJQ+khSipZE9Rx+bnfircp9SzkIygoIKKPrtHjUOYObo/O9EwXUtJx2AkpJKvns2c9DQROuww8OqAsyrYCAkurF2/o4rUl6GtLPS0HHnMM/+JYEdAUElHQBbXmgthtU89nn+GemIWgXj74lAV0BASXZi3fYA13lM9LPTEPQh9kXvpUTULrLmIvrfHbu39QBZeUElO6CKemQoNDw87kpoM5kYiQCSne5Anp+23vfftYE1KmgjEhASaz3lPdy1ZDe/bxfRMoX0Ovvy8SeHQElsZ5peRrUz4aA5ihoIKDW4RdPQNcu4wu3S2QqF62L9PP2RPrTQ5YxhxfQxRPQtZs0oHf57JW9/eNfj0B3XxJQRiOgazfhC7eSz0g/7wK6uQQ0Y0Ed/eRCQOmqXzi6n7q0+/9IP/f24dw+V3USL6CMRUDpqm9Au71vc/+baD4rl7K7X0aKPFw7/aRCQOmq5xG9hze/ymffflYaVsnmSENQ/aRCQMmhz/Cz9/jzEtDqxH2EU0HhhoCSQ6dLzh9/G5+/XwW08pusc/heeo3a820GuQjouk0wIa3NZ78P3zy56ueIQ9A8H1js4MAMCei6ZX/RHp7gEsyneD/v129OxTx+veb98CmXfC4P1f1BBXThBHTdRgjoy+qY8yaf8dOXdjY3Ab184TyHTxjQl5GAsnACSkfhSzE93Tn/4ZB8Vtbd7wKaYw6vmtwTUDqKBqQ5n1372TCMvD4Cev2lcpaRWDQBpaPo0bzB/WwIaE0/K4PSm4A6/Z0sBJT0qrVqzOfA+XtzQOs+2UNAyUJASa95AFr5gxz9vHw54Rx+WHz73FfkZ0dAV22EcdnD5aPHgXtYrvp+3g5BQ5vcvhk9fm5OZFo0AV218QN6rGan05ceBfRqAFq9XXUIev8MiabyAsqBgK7aGC/Yaj/fXhvwqFcD0KvwHAtaP4cfP6AsmoDSSTwZjQEdsjmb1oC6oggjEFA6GTDm6t3P9mFiwwrS1R8+XEbqNhI10KSFgNLJkCN5fcefAwP6fDUEjT5F1xuxagJKajXZqTkAOuQZHvezOgQd9ET6SRsBJbW67KQPaNufb4p5O6dl+AUT0BUb8eXaKaBdp8wtA9CbIejDhwrP0vOcyCSgcyOgKzbngN7cseYWmy5zeAFlEAFdsRFfreeT6BOdAtoS0Odhc/gOWZU6dgSUDgbnImFAaybw9QHdhN/OafmdjgSUDtIE9Lmhn/161XoE9HKr7uvwkkmIgNLB4IXkp5uC3tylx+N36+cloN2GoAJKiICSVkOJTpdiGjyF79bPqyFo+LmghYCSVktAd04BjYz6Og5Aj7fsvYyUZSDqgkzLJaCrNe5L9Tagb59j8+bO/QwNQftskc82RkBXbLqAPscDWj8Abf7Qud4B7b4pAoqArtjEAY0dmawfgDZ8K/3n8FJHPwJKqxSpuAroczSgDUdAmwNqGYmsBJRWeQIaqFr3FaTz7QWUnASUVilWVq4DejUE7f7wwYB2KagJORECSkp9AnqqWue1pL797DEEdSI9IQJKSl0DGhqC9u7n7i6HIWjb7TL30+LUUgnoSo39Mq0LaM9Dk/0HoIGjoL1S1/2WArpQArpSUwc0sBDf3M+Hnx9fwolMArpUArpSRQS0V0EfDEAffTMd5/BdHmrIbVkmAaVFmkw8tQ5BW9ZxHvbzZfOdW4agVo8YQkBpkagwrUPQTAF9FlDyEVBaJLq+xl1A+x0FjawgHe/Zbw4PPQgo6fQPaOeuhfvZNgSFAQSUdPoEdHvbHgGtHYDWTL9rZ+QlDEHznB7F1AR0lSY48NcQ0LuuNV+a7u6LXQNaPwRt+hk4E5TuBHSVSgjoc/1R0PoEDpjBPz/Xfjpn4+qRM0HpTkBXqYCA7nQdgg7sZ+0cvvFHIHV0J6A8lCwRdQHtehT0JqAdTj26uYllJPIQUB7KH9D2rt0OQKMBHTaMhXv2KB5KNqGtDWi3IejACfzzaQ4voaRmfyKZYEBrC3ocQm5OBm7a0yWh3ntEOgJKMg/DdB3Qc8QeBnRz3c9A+k53eXo6JXRX0L6PkkSfZ5X4uRDQNZoiIddXE7kKaNMkfpMsoE9PlYK236nP4+e4qdX92RDQNZrk9Xkd0PP/NQd0cxvQQU99Lmj7g+WpooAukYCu0SQvz/qDoA+GoJkC2j4EzVRFFkhAeSRhIBoC2jgE3WxSFfTp6XoIOuSxoMrOxCMjBbSuoAJK+exMPJLwuF1TQJuGoNkC6h1JJCOgJDKXgD71/jQ7aCKgJNI2WK0E9Lq1Xebwwzbt6T6hUzTUmaDLI6DrM9HKcWNA64eg6Qag9wFtHYY6E5RuBHR9Cgjo9Z/UDUFT9rO2oA8T6kxQuhHQ9Znopdl4DLRmCLpJ289LQbeP1aWhzgSlGwGlWdI4tAS0mrJLN9Pk8/T0x0ezoEQqAkqzsQJ6PQRNN+68dXlUCSUJAaVZ0mN2bQE9dSxbPq/Hs84MJQEBJYluAe0wBM3Yz9sDAoahDCWgJNFhtn8KaN1NT0PQnPms+XC6sRNqGX5pBHRtpnthPgrocQh628/UG3sf56aZ/ORnggroLAjo2hQc0Ld348/EG/uydnRbOwydvIoCOgsCujbTvS4fHQM9FPRuip14Y+sDWptQqaMLAaVJ6jC0BzT3p2Y2BdSaPEECSpNRA7rZ7AOa9hlrnqW50Nbk6U9AaZJ6FvsgoLuwPfp4uVQeL/FLKH0JKAkMDOhh7WiMi8y1nCNlJk8/AkoCPQJ6f9PTWzfHGoI+vkXeYagLMi2MgK7LlC/KhoBezl26DWiGje1yln7/Yagr2q2WgK5LcQGtXjnkdgg6UUD7J7T7hgrowgjoukwf0GvXp87fBjT9NnR+n2ivmbzUrZaAUi99FJ7uCnp74br8R0F7vNPeghLtBJR6GUZVtwG9v3JI/mWkXpcqkVBaCCj1MryX8TqgdddNHmcI2uPmTg3lIQFlsFBA6y9cV1pAzeR5SEAZrE9Ajzdt+tiO7EPQyNVGkybUOvyiCOiaTPyCvAS0+brJl4Dm2dgeAa1sQOtM3pmgKyWga1JKQB9cd/4yBM0X0I47/dUGtMzknQm6UgK6JgUE9LntYzsuAc2zEcGAPj+eyUvdSgkodbIE4RDQx/3MfhQ0chD0xHoSNwSUOtkC2rR6dFFwQK3Jc0NAqZPlSN0loI9ulXkIOiygz4ahVAkoQ/UP6OObvX2bs6E9VpGaVIehaTaKuRJQhuo8WD0GtO1mb99mTGj7IYQuBs3ke43u+z444xLQ9Zh4pXizOQS09YZvMxZ0s+lT0Ec/sduEOhN0lQR0PaZ9MW4OAX3wuZxHb9/mK+hm06ugj39i1zN5Z4KukoCux5QvxkOzlhXQ5+thqNStkYBSI3VrN90D+vZtvoJuNj0L2s6a/LoJKDXSBvRcrAUG1Jr8ugkoNZIepbv0apEBfTYMXTEBZZi2gFZz1RrQ7YONGdB0A20JXSkBZZhu/TzctENAX464iPQy5ZGKPjP5Pk9rbapoAroaUyzCX82WT32puV112yZYhW/+0fQ6ltF5GOpEpsUQ0NWY4JV4lapLXu5v+LK+oNm26LafzQHtd358x4QK6GII6GqM/kLcNPSzUtD6dGV8K+fLRytINVvT+6P1rMmvi4ByJ82g56ZUPQKa94pMzSvwiY6JWlBaEQHlTpKOPOjn01NrqnJe0q71FKbBITUMXQ0B5U6CI3R3E+VZBjQeUgldCQFliIbE3B9ovA5o6+OeAppjCaXzSfTDRqISugYCyhDVwpzDdL9QUz3Fp3NAUxf09FD934UU3IgHw1DL8AshoCuR/WV4qWbNOvfL64J2eLj0AX1ZDWivz4bvOhKtuVlTQnuv7lMmAV2J3C/Dza3bZw0GNJ3LtvQNaMPvWm58VJ9QAV0IAV2Jkft5etbagnZ5wElXkc5u+xkIqAWlRRNQboRGPDf9rE1Nn34WEtB6/ReXJHSpBJQbkYDeDj8bEtO9nwsLqIQulYByI7JAXDt/rxEMaOLDgEMDetIvpGbySySgxI0X0GEFvbl78oB23TwJXRwBJS4U0G6xuZ7CDwvobX+7BbTPx2x2vmkoodbhyyWgq5DrJVhb0Ae33we007akPAZ6+4ydAhoZ9Xa5T2AmL6DlEtBVyBfQ6snpqQOa83pMrTeK9bPTnfomVEDLJaCrkPoleP94nfrZ4xhozmX41s0MO/5cenyefNcfB2USUK50S23NUKtLPwsJaLJVpAaZZvIUSEC58vi1f5uGq992GNgNCmi6YXTmgJ60hFRCF0BAudIvoPcFffzoAwPao6DHu9ffpYyAmskvgIDSQWMKggHtkMKaKXz3gJ4+Valhu1s2NP0R4+YHNAydNwHlgcuZ4l2a0mME2v54Q46BXj7Xs/l6zw/uHgvoo4/2rDvh/vSbLgm1Dl8qAV2B+Muv38mQPRaRsga09ZPlH29ntJ+td3tZG9AuM3kBLZWArkD/l1/wBVvIKvzAgMb0/qz3qzu0DEMFtFQCugKRgIZesWUE9O3btoKOtIjU5OHF/hwMnRUBpWLg0b/UAa1Lye3xxPtf3z7SbTtHcv3jtiY/Q0XsR5QiNvK8ekPnw1v2icPjgL5s/vVhQJurOr77n7aEzo2A8hy4MNvt3Q+/9gzo4ydrGYE+vuNwbc+SUP0Hn5jJz4GA8jz8gptHvQP66FmbAtq+GWkK2r2qwWF75X/r15MMQ8snoKuWKJwnfafwkYC2epi8LFUdGtDLl+5ODT3/mZ6WSUAXr+7l3e8E+c7GOAba4V6tQ8abDc1S1Rb1fyvnv5abYaghaakEdPEevlTTSnk5u1hAO2asfRk+R1S7X0D55fVM3qS+WAK6eNVWdurmgIWkiQNaCdXjewfPYxo5qk81AltNRgK6Kt1GnvGCThvQ7uO8lCeC5qvq1UxeQIskoIV7s3utf139yuvtFz7v+Sj9kjhqQBufrCaGrYtON3dpvH3NdqY9qJGupQpaNAEt3D6gv6l84dcvQgEd583UkRHow4J2vOlzw/Cz6Q7JAtrrXkkSGtlKshHQwu0D+sFfL194twkEdCy5A9r4wKfYdHzs++3MdgmmljsJ6LwJaOG2Af3kag7/evf7JQW0UU0QH920+63TfaxcqjNAb/QO6Ju7f2RL3UOWRkALt31p/LdXlTn8r1+8+JeeL48Rr4U2TUAbhp+PlHI5kU7aB6Bvro/zCOho5rMXrdT2pfGHbyrDi3ebj3/o+/LINE6qMUVAA/lcZEAr0xQBHc189qKV2r40vn5zeXG8/2bz+eXl8Y/fbV83n/7l1y82H//04DGGXWKpjwkCGurnvALafiL9zZFyAR3NjPaiddrF8+fLHP7nVx/89fzyeHP8KPb/3BLQmGhAH+1SjQ2oe7IuWYzl8yagpV/vvX0F6bAnnCfxAjoaAS3cLqDvL3P4N9tXyenl8W5zkSGgIR0CWluBuvHudRhrK9chn+2fyxm9COpYd+qwAL/dS/7Tq8s8RUBHI6CF20/fz3P4bUq/Pr08dieEfvSX5+cfXs0noL2GoK0B7Tb8rI3WdUAfP0CPh81xpy5nL213kM8rK/GXgP7y/Sfb7/TFp9/2f166ENDC7dt5nsPvZvCnl8ebUza3fzr/gNa4jmNjP9sepjWgIUX1cx/Q7T+up0n83UGecnaQpRHQwu0Dep7D72bwp5fH6/OU7U2X18c4B/rGW0WKHv08mM8iUqez53cB3f9DetgjTgG99MCBejkAABHhSURBVNOcPpOZ7EXrdZi9H+fw+xn88eWxncGfZmzbV06XgI4xZjqEqfleyQI6KJ8zCmi3dx/tA3o5nb5ykOezv2//529fGoJmMo+9aMUO6TzO4fcz+EtAT6+JttOYDkY5mekU0KZ7JQrosOHn83wC2vHdm4eA7ibxp+XFzw+/HOf02/2n+k4lkpnFXrRmh4Ae5/Cv9y+Iw8ujMuzsFtCYUECb7/WwB7f3akzk0Hyez7eaxwlM7bc7BHS3T7z483PNKnxlukJSAlq44+R9/8uvX1ReHr1HoKMYdgz0pmcNkRw8/NwZEtCyFpB23lwOeu72hOuA/vJvf3q1EdA8BLRwx4Du5/DvDp2MHQMdR56A1l2+qM9W1cRrv6FTXYKpq86XXzoF9DiJPwf0/Y+/e3VcRBLQLAS0cKdTQF9vXwGvq0e4dq+VPqvw4wi/FalOXUBDw8+mgMaMOwDtdMtTQI+T+FNAfz7VU0BzEdDCnQK6fU3898MM/u480N1ia8eA5j/mlyeg1a8EZu9pAzqWHpf/PAf0sFdUVuE3mw8//f2//odjoJmUvhOt3img+xfDIZM370T6sc87kbKPni5hqr3XsFX4FAc/j8oPaJ/rJ18Cup/EX/6J3e0gzxaR8il8J+L8Ls7LRyENeS989lWTSpjq7tU7oG9vfpuon+UHtE8/KwHdT+L/5XSQ5zBl2e8qAppF2TsRl4BuXwPHl8NIV2OqGDWgNwc8r36TKp9zCWjXG1cCetwrrgL6jy8ENJOydyIuAb2cq3R3PdCfX1197Nykhh8DraxXV4KZdPj5HA3oyJdg6nzrakAPRz6Pb/bdTeHff787yHMajJKUgC7AsgL6XBfQxPkMBnS8C9/16+dVQC8fO1g9xiOgeQjobF0uJvK6oEtFJFyFvww6Eww/bysWDGiCZ+6i1wHQ55uAXg6Xf3eK51ffXH0wIckI6GxtXyYvdpd5/OW7vge4cp7MlC6gb28N27Cbb7rthNVJ9e3nTUB3k/jDb3/cHeP58KufKm+LJ6li9yHaVM+S7vshc/lGUrdhurlX9zAk7meaIehI+vaTyRS7D9Hqh1exfua9MNNdQK/uFQ5o583squCA6ud8lLoP0cEv3/92P0P7+zhPFwrocyygLzPm87BF5QZUP2ek0H2I2Xocps5tKC2g4123qfcBUCYkoKRVfECPURsjoJGDzfo5KwJKWsUH9KhfQEcegEaejCkI6FrlOpcpUUCfM/Tz6lsu9Biofs5LifsQo8g0qKoL0+VOkwb0auPLDKh+zkyB+xDjyHQ59towne8UOpH+cv+Bv1Y3vsiAOgA6N+XtQ5RttIA+V/t5HcChv562s7S9Xz9np7RdiLl7HKZ+gci0fnTQOaClXoKJAggoiSUMaFZdA1rgZ8hRDAElseUFNPDg+rkSArpuGU5mWlpAx+IA6BwVtQsxugwXZmoM0+5ePRqR50TVy6MWFlD9nKWSdiEmkP5s0AcBfTl9QC8PW2JAp94I+ippF2I2QgF97hnQ3lvV7WHLDKh+zlNBuxDLsKBjoE5gooWAkpiA9r+PA6BzJaAk9vBM+oI60R5Q/aSNgJJ6uWZGAS1k99fP2SpkD2JSaZfi2wJaSiqKCWhJPxT6KWMPYlppL8yU4CBozg9ejl6TPhv9nLEi9iDmaa4BLetj5RwAnbMS9iCWJUVAE25O3cO3B9QCEl0IKKkt4Twml2CiEwEltWUENPCA+rk+AspRsuOOSwjoWPRz5ibfgyhFsgszdQho5kWibgoIqAOgczf1HkQ5Up0N2uWtSCUUdPqA6ufsCSjD9ByCtgd0nLZun2X6tyLp5+wJKMkNey/nSIPTY0ETPb9LMK2UgJLcwICm3pyGp2kIaIZr9DfQzwUQUJKbydVEWj7Cvg9n0K+VgHIlxQR61gEdi34ugoByJcUMtmtAp12K3xxN9PT6uQgCyrVgQKv36h7QCQu62UxaUP1cBgElhVBApxyCbjaTFlQ/F0JASS5+DHS8otYFNP1HPDdxAHQpBJTkHg3rCgnoZlNT0ARHL7rRz8UQUNKLBzTL5tSoC+jIA9DIk1EaAeXe0IFgOKCjqR2BjkU/l0NAqTFwMNYnoNMsJE0ZUP1cEAGlxsBPmes1Ap2koFP3U0AXQkBJZy4B3Uw4ANXPRRFQ0iv8GGhNP12CiRABJb1QQMcaiW5q++kSTEQIKOkVHNBqNne/Hp5VP4kRUJrEi/bgyOKDgEafrY+7w57jHoF1AHRpBJQmA+a1vQM6/vBzCvq5OAJKo/jZoIGAvrx+zgy/XuXz9s9HoZ+LI6AkFgroKWQv8/1608/rPx+Ffi6PgJJB5BhoXoln7xaQ2BNQMigtoKkPfroEEwcCSgZ9A5p5Iv24n4En108OBJSHYmkrKqCtw89RjoPq5yIJKI+F6tI7oIHn6LEpLbP3MQKqn8skoDw2SkDzmfrUzyP9XKipdywWqblZ44akkHw6ALpYk+9aLNLDgI5Vkiz5dAkmKgSUHEqYw2fqpzNAuRBQcpg+oJlm7/pJlYDSQe9s9AholjXwvvnMuRDvAOiCCSgd9J64HuJVd68xArrpP/zMV1D9XDIBpYtoQO/vdh/QIdvV+OR9Z++ZA5rrwZmYgJLDsV9dAprjqUs4delIPxetlN2MZZlsESljPp3AxB0BJYepAppz+BlegBfQ5RJQcpjmrUhZZ+/6yT0BpateBZkgoIUd/NzRz6UraW+jcH0KeinZzb2uk5Jw8XtwP9MvxOvn4gkoncUCenO3TAFNMfxMXVD9XD4BJYuuAU33bMNn74kD6gDoCggoWYx6DDT70U8LSNQTULIYMaD5F49cgokGAkoWowV0jLV3/aSBgNJPx5iMFdACz13a0891KG7Ho3Adp7O3VTvfK2lYSs2nA6BrUd6uR+FiQ9Bzdy9hGbzonSGfiRbi9XMtBJQ8bsuWPqBZhp9pCqqfayGg5NGUtkpABz9+htn7bUBdgolHBJQ82gM69NFHOfhpAZ5HBJQ8sga0/H4K6DoIKAEdupIxoMWuve/p55oUuhNSuPaC1hVud6/BdSk7nybw61LsbkjRYgHd3W1oXvSTghS7HzJzjwMaPVuo1DdununnuggoeTR1bkhAxxl9nrbNAhKtBJRMHgc0+IBjzN6P4Yxcgkk/10ZAyeRhQIOPN+bBT2eA0k5ACXucmLQBLX3taE8/V6fsHZKiPZ7k1ubu6Sk0y51FPvVzhQrfJSla74A+PVULerta0/jrqZ9db5/o154cAF0hASWTmoA+PVUL+vJmtabp13M+O94+1a896ecaCSiZtAa0+8OMPnu3gEQ3Akom99V7eupf0ImOfvYvqH6ukoCSyX33+gd0ssWj3gHVz3USUIZpTk1LQNuLM4+19z0HQFdqDjsnRWssaIeAPsyOflK8OeydFK17QJsKWtueGeXTBH695rF/Mkd9AnpboFnlUz/XayZ7KDP08Dymm9/e/IF+Mg8z2UWZoUdvRar5UlUJ+ey8EO8A6IoJKLnUNfDly9rYdDwuOq6OBS1jY5mGgJJCXWxqA/rgMUqraJ+AZt4USiWgpFD3/vHILHxTWETblb+FZCSgJNEQ0H7712ntaEYVLXnbyE9AyaZvQK/X3mdR0UI3i7EIKNn0C2jtqUuFV7S4DWJkAko2fQL64MzP0haXKgraFCYhoGRzE8QHq9qbB/08mKaiLQvx+rl6Ako6N73pHNCubzwaP6IPC6qfCCjp3JzMdBvQhnv1fN/mqBV9FNCSjiUwEQEloYcBrRd723sBh0X1EwEloy5dHHLZkGkrqp8IKBm1h3H4VZemWVx61k/2BJRs2tqY7KJ1E1RUP9kRUPJ5XMfEF/0ctaIOgLInoCRWWUi65PF+NTvPNZMzRLRuIV4/ORBQUrsUpzmgWS85n7iiNQXVTw4ElNRqA3p9k6z9PEhX0fuA6idHAko+DY0cIZ9HeQ6L6icnAko+tZUcL58HyReXHADlTEDJp66TY/fzIGFF9ZMLASWf+1BOk8+jNBHVTy4ElCz2Ky+3rZw0n0dDK6qfVAgoWbw8F/Syil1CPw/6VvSyEK+fVBWwM7NIdwEtJ59HfSp6KqgDoFwpZ3dmgQ4BPf1fUfk86Lq49PLl/g/0k2ul7dAsSCWahfbzoENFh607sVhl7tEswebO1Fv0yMOI6if1it6nmbNZ5fOooaL6SYM57NXM0gz7eVA7oxdQ6sxnt2Ze5prPIwWli9nt2MzEdT+PZwG9nNWvAkobASWPuoCePvZ4Tr8KKA8IKHnMewZ/RUBpMu89m4Itpp9W4Wk0912bYgkoyzf3XZtyLaaf1YJOvSWUZf77NsVaTD8vBZ16OyjMEnZuirWQfO7IJzWWsnsDjE5AAYIEFCBIQAGCBBQgSEABggQUIEhAAYIEFCBIQAGCBBQgSEABggQUIEhAAYIEFCBIQAGCBBQgSEABggQUIEhAAYIEFCBIQAGCBBQgSEABggQUIEhAGerN5uzFJ1/9ferNGcX2e/76/Jtfv9x+53+ecGuYjIAyVCWgu4b+89TbM4ZqQPVzxQSUoa4DWh2aLVcloPq5ZgLKUJWYvP/h1WbzwV8n3ZxRXL7n999sv+O/TLs1TEZAGerqeODPr1YxBD1/z/q5bgLKUFcBfX692fxmum0Zy+l71s+VE1CGug7omzUFVD/XTkAZar0B1c/VE1CGupvCfz7dtoxl/z3v+7mCFTOaCShDrXURadfPFyv4XnlAQBmqEtB//27bz49/mnRzRrH9nv/wze6kVyPQdRNQhro5kX4VJ5UfvucPX63igC/NBJSh3qyvn4fv+eOf3m1WccSXRgLKUJWAfvjptyuYvz8fvufdoYrXa/kXg3oCylBvVrFsdO3N8VDvr1+s45gvDQSUoVYa0MP3/LPDoKsmoAy16oDuJ/Or+/Y5EVCGWndA92eDOgy6VgLKUOsOqMOgqyagDLXygD7vzmVyGHSlBJSh1h7Q3blM6/sJsCegDLX6gO4m8d7SuU4CylCrD+j+XCaHQVdJ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BIQAGCBBQgSEABggQUIEhAAYIEFCDo/wPOij+hNRTTLgAAAABJRU5ErkJggg=="/>
          <p:cNvSpPr>
            <a:spLocks noChangeAspect="1" noChangeArrowheads="1"/>
          </p:cNvSpPr>
          <p:nvPr/>
        </p:nvSpPr>
        <p:spPr bwMode="auto">
          <a:xfrm>
            <a:off x="307975" y="-2917825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85D9C-832A-4246-AAB7-C0B6D8BA0FBD}"/>
              </a:ext>
            </a:extLst>
          </p:cNvPr>
          <p:cNvGrpSpPr/>
          <p:nvPr/>
        </p:nvGrpSpPr>
        <p:grpSpPr>
          <a:xfrm>
            <a:off x="61906" y="40942"/>
            <a:ext cx="4838008" cy="3455720"/>
            <a:chOff x="61906" y="40942"/>
            <a:chExt cx="4838008" cy="3455720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06" y="40942"/>
              <a:ext cx="4838008" cy="3455720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2444959" y="412839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1704612" y="1076291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*</a:t>
              </a:r>
              <a:endParaRPr lang="en-US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1918894" y="2558131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0000FF"/>
                  </a:solidFill>
                </a:rPr>
                <a:t>*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2337021" y="421416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*</a:t>
              </a:r>
              <a:endParaRPr lang="en-US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2567773" y="421416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0000FF"/>
                  </a:solidFill>
                </a:rPr>
                <a:t>*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297298" y="1796404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0000FF"/>
                  </a:solidFill>
                </a:rPr>
                <a:t>*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3642366" y="1784133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0000FF"/>
                  </a:solidFill>
                </a:rPr>
                <a:t>*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911225" y="2605313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*</a:t>
              </a:r>
              <a:endParaRPr lang="en-US" dirty="0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7176846" y="3361871"/>
            <a:ext cx="4263363" cy="3045260"/>
            <a:chOff x="4580349" y="199501"/>
            <a:chExt cx="4263363" cy="3045260"/>
          </a:xfrm>
        </p:grpSpPr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0349" y="199501"/>
              <a:ext cx="4263363" cy="3045260"/>
            </a:xfrm>
            <a:prstGeom prst="rect">
              <a:avLst/>
            </a:prstGeom>
          </p:spPr>
        </p:pic>
        <p:sp>
          <p:nvSpPr>
            <p:cNvPr id="33" name="CuadroTexto 32"/>
            <p:cNvSpPr txBox="1"/>
            <p:nvPr/>
          </p:nvSpPr>
          <p:spPr>
            <a:xfrm>
              <a:off x="6687506" y="503304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*</a:t>
              </a:r>
              <a:endParaRPr lang="en-US" dirty="0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510814" y="886284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*</a:t>
              </a:r>
              <a:endParaRPr lang="en-US" dirty="0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7725096" y="1722131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*</a:t>
              </a:r>
              <a:endParaRPr lang="en-US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7109794" y="2420647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*</a:t>
              </a:r>
              <a:endParaRPr lang="en-US" dirty="0"/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6266893" y="2420647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*</a:t>
              </a:r>
              <a:endParaRPr lang="en-US" dirty="0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5861966" y="886284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*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72F92D-D3C8-4B58-B482-34FDD14FE965}"/>
              </a:ext>
            </a:extLst>
          </p:cNvPr>
          <p:cNvGrpSpPr/>
          <p:nvPr/>
        </p:nvGrpSpPr>
        <p:grpSpPr>
          <a:xfrm>
            <a:off x="35300" y="3426004"/>
            <a:ext cx="4383502" cy="3131073"/>
            <a:chOff x="7615732" y="3201853"/>
            <a:chExt cx="4383502" cy="3131073"/>
          </a:xfrm>
        </p:grpSpPr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15732" y="3201853"/>
              <a:ext cx="4383502" cy="3131073"/>
            </a:xfrm>
            <a:prstGeom prst="rect">
              <a:avLst/>
            </a:prstGeom>
          </p:spPr>
        </p:pic>
        <p:sp>
          <p:nvSpPr>
            <p:cNvPr id="48" name="CuadroTexto 47"/>
            <p:cNvSpPr txBox="1"/>
            <p:nvPr/>
          </p:nvSpPr>
          <p:spPr>
            <a:xfrm>
              <a:off x="8704356" y="4767390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*</a:t>
              </a:r>
              <a:endParaRPr lang="en-US" dirty="0"/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8918638" y="3921038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*</a:t>
              </a:r>
              <a:endParaRPr lang="en-US" dirty="0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9761947" y="3551706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*</a:t>
              </a:r>
              <a:endParaRPr lang="en-US" dirty="0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10587989" y="3890715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*</a:t>
              </a:r>
              <a:endParaRPr lang="en-US" dirty="0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10826479" y="4767390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*</a:t>
              </a:r>
              <a:endParaRPr lang="en-US" dirty="0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10236929" y="5626149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*</a:t>
              </a:r>
              <a:endParaRPr lang="en-US" dirty="0"/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9269318" y="5459715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*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8EE15C-9AAB-43A5-A0D8-9B28421BCB34}"/>
              </a:ext>
            </a:extLst>
          </p:cNvPr>
          <p:cNvGrpSpPr/>
          <p:nvPr/>
        </p:nvGrpSpPr>
        <p:grpSpPr>
          <a:xfrm>
            <a:off x="7021310" y="102592"/>
            <a:ext cx="4662805" cy="3330575"/>
            <a:chOff x="137794" y="2974645"/>
            <a:chExt cx="4662805" cy="3330575"/>
          </a:xfrm>
        </p:grpSpPr>
        <p:grpSp>
          <p:nvGrpSpPr>
            <p:cNvPr id="23" name="Grupo 22"/>
            <p:cNvGrpSpPr/>
            <p:nvPr/>
          </p:nvGrpSpPr>
          <p:grpSpPr>
            <a:xfrm>
              <a:off x="137794" y="2974645"/>
              <a:ext cx="4662805" cy="3330575"/>
              <a:chOff x="583565" y="3462910"/>
              <a:chExt cx="4662805" cy="3330575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3565" y="3462910"/>
                <a:ext cx="4662805" cy="3330575"/>
              </a:xfrm>
              <a:prstGeom prst="rect">
                <a:avLst/>
              </a:prstGeom>
            </p:spPr>
          </p:pic>
          <p:sp>
            <p:nvSpPr>
              <p:cNvPr id="11" name="CuadroTexto 10"/>
              <p:cNvSpPr txBox="1"/>
              <p:nvPr/>
            </p:nvSpPr>
            <p:spPr>
              <a:xfrm>
                <a:off x="2889933" y="3835313"/>
                <a:ext cx="214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*</a:t>
                </a:r>
                <a:endParaRPr lang="en-US" dirty="0"/>
              </a:p>
            </p:txBody>
          </p:sp>
          <p:sp>
            <p:nvSpPr>
              <p:cNvPr id="13" name="CuadroTexto 12"/>
              <p:cNvSpPr txBox="1"/>
              <p:nvPr/>
            </p:nvSpPr>
            <p:spPr>
              <a:xfrm>
                <a:off x="4011613" y="5164473"/>
                <a:ext cx="214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*</a:t>
                </a:r>
                <a:endParaRPr lang="en-US" dirty="0"/>
              </a:p>
            </p:txBody>
          </p:sp>
          <p:sp>
            <p:nvSpPr>
              <p:cNvPr id="14" name="CuadroTexto 13"/>
              <p:cNvSpPr txBox="1"/>
              <p:nvPr/>
            </p:nvSpPr>
            <p:spPr>
              <a:xfrm>
                <a:off x="2026035" y="4224637"/>
                <a:ext cx="214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*</a:t>
                </a:r>
                <a:endParaRPr lang="en-US" dirty="0"/>
              </a:p>
            </p:txBody>
          </p:sp>
        </p:grpSp>
        <p:sp>
          <p:nvSpPr>
            <p:cNvPr id="24" name="CuadroTexto 23"/>
            <p:cNvSpPr txBox="1"/>
            <p:nvPr/>
          </p:nvSpPr>
          <p:spPr>
            <a:xfrm>
              <a:off x="2868277" y="5451138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2760339" y="5459715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*</a:t>
              </a:r>
              <a:endParaRPr lang="en-US" dirty="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2991091" y="5459715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0000FF"/>
                  </a:solidFill>
                </a:rPr>
                <a:t>*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1986447" y="5441483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1878509" y="5450060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*</a:t>
              </a:r>
              <a:endParaRPr lang="en-US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2109261" y="5450060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0000FF"/>
                  </a:solidFill>
                </a:rPr>
                <a:t>*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1429036" y="4475036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1321098" y="4483613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*</a:t>
              </a:r>
              <a:endParaRPr lang="en-US" dirty="0"/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1551850" y="4483613"/>
              <a:ext cx="214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0000FF"/>
                  </a:solidFill>
                </a:rPr>
                <a:t>*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58" name="CuadroTexto 57"/>
          <p:cNvSpPr txBox="1"/>
          <p:nvPr/>
        </p:nvSpPr>
        <p:spPr>
          <a:xfrm>
            <a:off x="5956914" y="3641983"/>
            <a:ext cx="21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5848976" y="3650560"/>
            <a:ext cx="21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</a:t>
            </a:r>
            <a:endParaRPr lang="en-U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6079728" y="3650560"/>
            <a:ext cx="21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00FF"/>
                </a:solidFill>
              </a:rPr>
              <a:t>*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6914966" y="4032042"/>
            <a:ext cx="21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6807028" y="4040619"/>
            <a:ext cx="21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</a:t>
            </a:r>
            <a:endParaRPr lang="en-US" dirty="0"/>
          </a:p>
        </p:txBody>
      </p:sp>
      <p:sp>
        <p:nvSpPr>
          <p:cNvPr id="63" name="CuadroTexto 62"/>
          <p:cNvSpPr txBox="1"/>
          <p:nvPr/>
        </p:nvSpPr>
        <p:spPr>
          <a:xfrm>
            <a:off x="7037780" y="4040619"/>
            <a:ext cx="21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00FF"/>
                </a:solidFill>
              </a:rPr>
              <a:t>*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6953921" y="5084805"/>
            <a:ext cx="21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6845983" y="5093382"/>
            <a:ext cx="21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</a:t>
            </a:r>
            <a:endParaRPr lang="en-US" dirty="0"/>
          </a:p>
        </p:txBody>
      </p:sp>
      <p:sp>
        <p:nvSpPr>
          <p:cNvPr id="66" name="CuadroTexto 65"/>
          <p:cNvSpPr txBox="1"/>
          <p:nvPr/>
        </p:nvSpPr>
        <p:spPr>
          <a:xfrm>
            <a:off x="7076735" y="5093382"/>
            <a:ext cx="21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00FF"/>
                </a:solidFill>
              </a:rPr>
              <a:t>*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5022093" y="5088120"/>
            <a:ext cx="21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4914155" y="5096697"/>
            <a:ext cx="21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</a:t>
            </a:r>
            <a:endParaRPr lang="en-US" dirty="0"/>
          </a:p>
        </p:txBody>
      </p:sp>
      <p:sp>
        <p:nvSpPr>
          <p:cNvPr id="69" name="CuadroTexto 68"/>
          <p:cNvSpPr txBox="1"/>
          <p:nvPr/>
        </p:nvSpPr>
        <p:spPr>
          <a:xfrm>
            <a:off x="5144907" y="5096697"/>
            <a:ext cx="21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00FF"/>
                </a:solidFill>
              </a:rPr>
              <a:t>*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6494369" y="5700398"/>
            <a:ext cx="21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00FF"/>
                </a:solidFill>
              </a:rPr>
              <a:t>*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5094480" y="4163727"/>
            <a:ext cx="21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5443245" y="5710528"/>
            <a:ext cx="21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</a:t>
            </a:r>
            <a:endParaRPr lang="en-US" dirty="0"/>
          </a:p>
        </p:txBody>
      </p:sp>
      <p:sp>
        <p:nvSpPr>
          <p:cNvPr id="76" name="CuadroTexto 75"/>
          <p:cNvSpPr txBox="1"/>
          <p:nvPr/>
        </p:nvSpPr>
        <p:spPr>
          <a:xfrm>
            <a:off x="2565081" y="6022841"/>
            <a:ext cx="7952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Leyenda</a:t>
            </a:r>
          </a:p>
          <a:p>
            <a:r>
              <a:rPr lang="es-ES" dirty="0" err="1"/>
              <a:t>Pais</a:t>
            </a:r>
            <a:r>
              <a:rPr lang="es-ES" dirty="0"/>
              <a:t>: Rojo Chile, Negro </a:t>
            </a:r>
            <a:r>
              <a:rPr lang="es-ES" dirty="0" err="1"/>
              <a:t>Peru</a:t>
            </a:r>
            <a:r>
              <a:rPr lang="es-ES" dirty="0"/>
              <a:t>, Azul España</a:t>
            </a:r>
          </a:p>
          <a:p>
            <a:r>
              <a:rPr lang="es-ES" dirty="0"/>
              <a:t>Var: Rojo Regalona, Negro Salcedo, Azul Titicaca</a:t>
            </a:r>
          </a:p>
          <a:p>
            <a:endParaRPr lang="en-U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10722813" y="3244334"/>
            <a:ext cx="103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P&lt;0,001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57456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72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Reguera Blazquez</dc:creator>
  <cp:lastModifiedBy>Edu Gil Gómez</cp:lastModifiedBy>
  <cp:revision>13</cp:revision>
  <dcterms:created xsi:type="dcterms:W3CDTF">2017-12-14T23:05:08Z</dcterms:created>
  <dcterms:modified xsi:type="dcterms:W3CDTF">2017-12-15T14:40:19Z</dcterms:modified>
</cp:coreProperties>
</file>