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8" r:id="rId2"/>
    <p:sldId id="266" r:id="rId3"/>
    <p:sldId id="258" r:id="rId4"/>
    <p:sldId id="259" r:id="rId5"/>
    <p:sldId id="267" r:id="rId6"/>
    <p:sldId id="261" r:id="rId7"/>
    <p:sldId id="263" r:id="rId8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60"/>
  </p:normalViewPr>
  <p:slideViewPr>
    <p:cSldViewPr snapToGrid="0">
      <p:cViewPr varScale="1">
        <p:scale>
          <a:sx n="65" d="100"/>
          <a:sy n="65" d="100"/>
        </p:scale>
        <p:origin x="1632" y="60"/>
      </p:cViewPr>
      <p:guideLst>
        <p:guide orient="horz" pos="4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42EAD-186B-4BBB-BFA7-855F2E24E5E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398C9-B20A-48C3-8A6F-DEA7776E4A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7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398C9-B20A-48C3-8A6F-DEA7776E4A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DC0F1E2-5395-46E1-94A5-B91FDEBCBD9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2/9/2018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9CB0D6C-42F5-4F89-9DD2-33AA18765D5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8"/>
          <p:cNvPicPr/>
          <p:nvPr/>
        </p:nvPicPr>
        <p:blipFill>
          <a:blip r:embed="rId2"/>
          <a:stretch/>
        </p:blipFill>
        <p:spPr>
          <a:xfrm>
            <a:off x="0" y="2056350"/>
            <a:ext cx="9258840" cy="1813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6948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n 7"/>
          <p:cNvPicPr/>
          <p:nvPr/>
        </p:nvPicPr>
        <p:blipFill rotWithShape="1">
          <a:blip r:embed="rId2"/>
          <a:srcRect l="10982" t="45240" r="69845" b="19959"/>
          <a:stretch/>
        </p:blipFill>
        <p:spPr>
          <a:xfrm>
            <a:off x="172576" y="429268"/>
            <a:ext cx="3074660" cy="3232524"/>
          </a:xfrm>
          <a:prstGeom prst="rect">
            <a:avLst/>
          </a:prstGeom>
          <a:ln>
            <a:noFill/>
          </a:ln>
        </p:spPr>
      </p:pic>
      <p:pic>
        <p:nvPicPr>
          <p:cNvPr id="45" name="Imagen 8"/>
          <p:cNvPicPr/>
          <p:nvPr/>
        </p:nvPicPr>
        <p:blipFill rotWithShape="1">
          <a:blip r:embed="rId2"/>
          <a:srcRect l="33223" t="29704" r="47098" b="35724"/>
          <a:stretch/>
        </p:blipFill>
        <p:spPr>
          <a:xfrm>
            <a:off x="3247236" y="438517"/>
            <a:ext cx="2839942" cy="2924337"/>
          </a:xfrm>
          <a:prstGeom prst="rect">
            <a:avLst/>
          </a:prstGeom>
          <a:ln>
            <a:noFill/>
          </a:ln>
        </p:spPr>
      </p:pic>
      <p:pic>
        <p:nvPicPr>
          <p:cNvPr id="46" name="Imagen 15"/>
          <p:cNvPicPr/>
          <p:nvPr/>
        </p:nvPicPr>
        <p:blipFill rotWithShape="1">
          <a:blip r:embed="rId2"/>
          <a:srcRect l="64277" t="51215" r="18139" b="16857"/>
          <a:stretch/>
        </p:blipFill>
        <p:spPr>
          <a:xfrm>
            <a:off x="6181241" y="438517"/>
            <a:ext cx="2842227" cy="3027614"/>
          </a:xfrm>
          <a:prstGeom prst="rect">
            <a:avLst/>
          </a:prstGeom>
          <a:ln>
            <a:noFill/>
          </a:ln>
        </p:spPr>
      </p:pic>
      <p:pic>
        <p:nvPicPr>
          <p:cNvPr id="47" name="Imagen 6"/>
          <p:cNvPicPr/>
          <p:nvPr/>
        </p:nvPicPr>
        <p:blipFill rotWithShape="1">
          <a:blip r:embed="rId2"/>
          <a:srcRect l="10856" t="2011" r="68005" b="60498"/>
          <a:stretch/>
        </p:blipFill>
        <p:spPr>
          <a:xfrm>
            <a:off x="1906194" y="3681137"/>
            <a:ext cx="2941531" cy="3058214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290957" y="134636"/>
            <a:ext cx="499100" cy="5892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a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2072460" y="3727587"/>
            <a:ext cx="499100" cy="5892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b="1" spc="-1" dirty="0">
                <a:solidFill>
                  <a:srgbClr val="000000"/>
                </a:solidFill>
                <a:latin typeface="Calibri"/>
              </a:rPr>
              <a:t>d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Imagen 9"/>
          <p:cNvPicPr/>
          <p:nvPr/>
        </p:nvPicPr>
        <p:blipFill rotWithShape="1">
          <a:blip r:embed="rId2"/>
          <a:srcRect l="60881" t="4856" r="18408" b="58641"/>
          <a:stretch/>
        </p:blipFill>
        <p:spPr>
          <a:xfrm>
            <a:off x="4572000" y="3727587"/>
            <a:ext cx="3030355" cy="3130413"/>
          </a:xfrm>
          <a:prstGeom prst="rect">
            <a:avLst/>
          </a:prstGeom>
          <a:ln>
            <a:noFill/>
          </a:ln>
        </p:spPr>
      </p:pic>
      <p:sp>
        <p:nvSpPr>
          <p:cNvPr id="9" name="CustomShape 2">
            <a:extLst>
              <a:ext uri="{FF2B5EF4-FFF2-40B4-BE49-F238E27FC236}">
                <a16:creationId xmlns:a16="http://schemas.microsoft.com/office/drawing/2014/main" id="{01547FC9-B443-4F87-87E8-61F2188974F2}"/>
              </a:ext>
            </a:extLst>
          </p:cNvPr>
          <p:cNvSpPr/>
          <p:nvPr/>
        </p:nvSpPr>
        <p:spPr>
          <a:xfrm>
            <a:off x="3327845" y="134213"/>
            <a:ext cx="499100" cy="5892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b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7D78D6A-B801-4F82-9E76-09F674CAEC9A}"/>
              </a:ext>
            </a:extLst>
          </p:cNvPr>
          <p:cNvSpPr/>
          <p:nvPr/>
        </p:nvSpPr>
        <p:spPr>
          <a:xfrm>
            <a:off x="6072346" y="151613"/>
            <a:ext cx="499100" cy="5892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b="1" spc="-1" dirty="0">
                <a:solidFill>
                  <a:srgbClr val="000000"/>
                </a:solidFill>
                <a:latin typeface="Calibri"/>
              </a:rPr>
              <a:t>c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B47B5F05-EC0D-48FA-B1CD-8001C886D009}"/>
              </a:ext>
            </a:extLst>
          </p:cNvPr>
          <p:cNvSpPr/>
          <p:nvPr/>
        </p:nvSpPr>
        <p:spPr>
          <a:xfrm>
            <a:off x="4700519" y="3654180"/>
            <a:ext cx="499100" cy="5892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b="1" spc="-1" dirty="0">
                <a:solidFill>
                  <a:srgbClr val="000000"/>
                </a:solidFill>
                <a:latin typeface="Calibri"/>
              </a:rPr>
              <a:t>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58245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n 52"/>
          <p:cNvPicPr/>
          <p:nvPr/>
        </p:nvPicPr>
        <p:blipFill>
          <a:blip r:embed="rId3"/>
          <a:stretch/>
        </p:blipFill>
        <p:spPr>
          <a:xfrm>
            <a:off x="213549" y="381157"/>
            <a:ext cx="8716901" cy="622611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n 54"/>
          <p:cNvPicPr/>
          <p:nvPr/>
        </p:nvPicPr>
        <p:blipFill>
          <a:blip r:embed="rId2"/>
          <a:srcRect r="1670" b="4339"/>
          <a:stretch/>
        </p:blipFill>
        <p:spPr>
          <a:xfrm>
            <a:off x="138994" y="165541"/>
            <a:ext cx="8824796" cy="61320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n 56"/>
          <p:cNvPicPr/>
          <p:nvPr/>
        </p:nvPicPr>
        <p:blipFill>
          <a:blip r:embed="rId2"/>
          <a:srcRect b="11575"/>
          <a:stretch/>
        </p:blipFill>
        <p:spPr>
          <a:xfrm>
            <a:off x="-1" y="0"/>
            <a:ext cx="9144001" cy="6179574"/>
          </a:xfrm>
          <a:prstGeom prst="rect">
            <a:avLst/>
          </a:prstGeom>
          <a:ln>
            <a:noFill/>
          </a:ln>
        </p:spPr>
      </p:pic>
      <p:pic>
        <p:nvPicPr>
          <p:cNvPr id="58" name="Imagen 57"/>
          <p:cNvPicPr/>
          <p:nvPr/>
        </p:nvPicPr>
        <p:blipFill>
          <a:blip r:embed="rId2"/>
          <a:srcRect l="38155" t="92606" r="31575" b="4654"/>
          <a:stretch/>
        </p:blipFill>
        <p:spPr>
          <a:xfrm>
            <a:off x="3310097" y="6218587"/>
            <a:ext cx="3166903" cy="202751"/>
          </a:xfrm>
          <a:prstGeom prst="rect">
            <a:avLst/>
          </a:prstGeom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DD6143F-8C58-4CF8-9E99-055D59CBE7AA}"/>
              </a:ext>
            </a:extLst>
          </p:cNvPr>
          <p:cNvSpPr txBox="1"/>
          <p:nvPr/>
        </p:nvSpPr>
        <p:spPr>
          <a:xfrm>
            <a:off x="1098550" y="673100"/>
            <a:ext cx="323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ab</a:t>
            </a:r>
            <a:endParaRPr lang="en-US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40A8B6-946F-4B8A-87B4-FF024DB779EF}"/>
              </a:ext>
            </a:extLst>
          </p:cNvPr>
          <p:cNvSpPr txBox="1"/>
          <p:nvPr/>
        </p:nvSpPr>
        <p:spPr>
          <a:xfrm>
            <a:off x="6337300" y="673100"/>
            <a:ext cx="323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ab</a:t>
            </a:r>
            <a:endParaRPr lang="en-US" sz="9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885ABD0-5372-4E1C-B691-C3138351B9F9}"/>
              </a:ext>
            </a:extLst>
          </p:cNvPr>
          <p:cNvSpPr txBox="1"/>
          <p:nvPr/>
        </p:nvSpPr>
        <p:spPr>
          <a:xfrm>
            <a:off x="4802585" y="3590132"/>
            <a:ext cx="323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rgbClr val="FF0000"/>
                </a:solidFill>
              </a:rPr>
              <a:t>ab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B2DF1B7-9DCB-4DD4-BA39-9A2AF3A0DD8E}"/>
              </a:ext>
            </a:extLst>
          </p:cNvPr>
          <p:cNvSpPr/>
          <p:nvPr/>
        </p:nvSpPr>
        <p:spPr>
          <a:xfrm>
            <a:off x="4922123" y="4837113"/>
            <a:ext cx="170577" cy="13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11B5BC4-30BC-4DC8-A2F1-DE7E82C3F737}"/>
              </a:ext>
            </a:extLst>
          </p:cNvPr>
          <p:cNvSpPr txBox="1"/>
          <p:nvPr/>
        </p:nvSpPr>
        <p:spPr>
          <a:xfrm>
            <a:off x="4845486" y="4791547"/>
            <a:ext cx="323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rgbClr val="FF0000"/>
                </a:solidFill>
              </a:rPr>
              <a:t>b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254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8E2ED09-876C-4CE8-95DC-3B2FA8AFD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683"/>
            <a:ext cx="9106045" cy="6504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n 64"/>
          <p:cNvPicPr/>
          <p:nvPr/>
        </p:nvPicPr>
        <p:blipFill rotWithShape="1">
          <a:blip r:embed="rId2"/>
          <a:srcRect l="3125"/>
          <a:stretch/>
        </p:blipFill>
        <p:spPr>
          <a:xfrm>
            <a:off x="4572000" y="717581"/>
            <a:ext cx="4572000" cy="3370929"/>
          </a:xfrm>
          <a:prstGeom prst="rect">
            <a:avLst/>
          </a:prstGeom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3377BD3-8248-4015-98E7-1FF86613A2D4}"/>
              </a:ext>
            </a:extLst>
          </p:cNvPr>
          <p:cNvPicPr/>
          <p:nvPr/>
        </p:nvPicPr>
        <p:blipFill rotWithShape="1">
          <a:blip r:embed="rId3"/>
          <a:srcRect l="2701"/>
          <a:stretch/>
        </p:blipFill>
        <p:spPr>
          <a:xfrm>
            <a:off x="0" y="717581"/>
            <a:ext cx="4604184" cy="3379959"/>
          </a:xfrm>
          <a:prstGeom prst="rect">
            <a:avLst/>
          </a:prstGeom>
          <a:ln>
            <a:noFill/>
          </a:ln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E8BE6964-F3B7-433C-9309-3F5FB86B4F09}"/>
              </a:ext>
            </a:extLst>
          </p:cNvPr>
          <p:cNvSpPr/>
          <p:nvPr/>
        </p:nvSpPr>
        <p:spPr>
          <a:xfrm>
            <a:off x="4572000" y="269303"/>
            <a:ext cx="499100" cy="5892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b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A17FE3BE-2842-44C1-B960-59FA379FF77F}"/>
              </a:ext>
            </a:extLst>
          </p:cNvPr>
          <p:cNvSpPr/>
          <p:nvPr/>
        </p:nvSpPr>
        <p:spPr>
          <a:xfrm>
            <a:off x="0" y="269303"/>
            <a:ext cx="499100" cy="5892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b="1" spc="-1" dirty="0">
                <a:solidFill>
                  <a:srgbClr val="000000"/>
                </a:solidFill>
                <a:latin typeface="Calibri"/>
              </a:rPr>
              <a:t>a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7835</TotalTime>
  <Words>12</Words>
  <Application>Microsoft Office PowerPoint</Application>
  <PresentationFormat>Presentación en pantalla (4:3)</PresentationFormat>
  <Paragraphs>12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Maria Reguera Blazquez</dc:creator>
  <dc:description/>
  <cp:lastModifiedBy>Alejandro Gil Gomez</cp:lastModifiedBy>
  <cp:revision>34</cp:revision>
  <cp:lastPrinted>2018-02-04T14:17:33Z</cp:lastPrinted>
  <dcterms:created xsi:type="dcterms:W3CDTF">2017-12-09T16:14:03Z</dcterms:created>
  <dcterms:modified xsi:type="dcterms:W3CDTF">2018-02-09T12:55:58Z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