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66FF"/>
    <a:srgbClr val="FF5050"/>
    <a:srgbClr val="CC3300"/>
    <a:srgbClr val="FF9900"/>
    <a:srgbClr val="471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Hoja_de_c_lculo_de_Microsoft_Excel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Datos%20Paper%20Proyecto%20Enero%202017\01110%20Resultados%20enviados%2008-05-17\01110-Resultados%20SI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Datos%20Paper%20Proyecto%20Enero%202017\01110%20Resultados%20enviados%2008-05-17\01110-Resultados%20SI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Datos%20Paper%20Proyecto%20Enero%202017\01110%20Resultados%20enviados%2008-05-17\01110-Resultados%20SI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Datos%20Paper%20Proyecto%20Enero%202017\01110%20Resultados%20enviados%2008-05-17\01110-Resultados%20SI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Datos%20Paper%20Proyecto%20Enero%202017\01110%20Resultados%20enviados%2008-05-17\01110-Resultados%20SI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Datos%20Paper%20Proyecto%20Enero%202017\01110%20Resultados%20enviados%2008-05-17\01110-Resultados%20SIM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Datos%20Paper%20Proyecto%20Enero%202017\01110%20Resultados%20enviados%2008-05-17\01110-Resultados%20SIM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Datos%20Paper%20Proyecto%20Enero%202017\01110%20Resultados%20enviados%2008-05-17\01110-Resultados%20SIM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uarios\MR.5024346\Documents\Proyecto%20Qu&#237;noa\Datos%20Paper%20Proyecto%20Enero%202017\01110%20Resultados%20enviados%2008-05-17\01110-Resultados%20SIM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096362579712893E-2"/>
          <c:y val="1.8331566007960192E-2"/>
          <c:w val="0.93575596099334168"/>
          <c:h val="0.854894571486011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Hoja2!$A$2:$A$8</c:f>
              <c:strCache>
                <c:ptCount val="7"/>
                <c:pt idx="0">
                  <c:v>Salcedo España</c:v>
                </c:pt>
                <c:pt idx="1">
                  <c:v>Regalona España</c:v>
                </c:pt>
                <c:pt idx="2">
                  <c:v>Titicaca España</c:v>
                </c:pt>
                <c:pt idx="3">
                  <c:v>Salcedo Chile</c:v>
                </c:pt>
                <c:pt idx="4">
                  <c:v>Regalona Chile</c:v>
                </c:pt>
                <c:pt idx="5">
                  <c:v>Titicaca Chile</c:v>
                </c:pt>
                <c:pt idx="6">
                  <c:v>Salcedo Perú</c:v>
                </c:pt>
              </c:strCache>
            </c:strRef>
          </c:cat>
          <c:val>
            <c:numRef>
              <c:f>Hoja2!$B$2:$B$8</c:f>
              <c:numCache>
                <c:formatCode>0.00</c:formatCode>
                <c:ptCount val="7"/>
                <c:pt idx="0">
                  <c:v>10.605141098443799</c:v>
                </c:pt>
                <c:pt idx="1">
                  <c:v>19.087458292054123</c:v>
                </c:pt>
                <c:pt idx="2">
                  <c:v>8.5051363972613991</c:v>
                </c:pt>
                <c:pt idx="3">
                  <c:v>7.696105671032079</c:v>
                </c:pt>
                <c:pt idx="4">
                  <c:v>11.866856413511615</c:v>
                </c:pt>
                <c:pt idx="5">
                  <c:v>9.0528702235683252</c:v>
                </c:pt>
                <c:pt idx="6">
                  <c:v>4.5793830479694355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Hoja2!$C$11:$C$17</c:f>
                <c:numCache>
                  <c:formatCode>General</c:formatCode>
                  <c:ptCount val="7"/>
                  <c:pt idx="0">
                    <c:v>0.91923881554251508</c:v>
                  </c:pt>
                  <c:pt idx="1">
                    <c:v>0.65574385243020528</c:v>
                  </c:pt>
                  <c:pt idx="2">
                    <c:v>1.464012750399849</c:v>
                  </c:pt>
                  <c:pt idx="3">
                    <c:v>0.35355339059327379</c:v>
                  </c:pt>
                  <c:pt idx="4">
                    <c:v>1.8036999011291568</c:v>
                  </c:pt>
                  <c:pt idx="5">
                    <c:v>0.21213203435596412</c:v>
                  </c:pt>
                  <c:pt idx="6">
                    <c:v>0.21213203435596445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Hoja2!$C$2:$C$8</c:f>
              <c:numCache>
                <c:formatCode>0.00</c:formatCode>
                <c:ptCount val="7"/>
                <c:pt idx="0">
                  <c:v>18.71667605878018</c:v>
                </c:pt>
                <c:pt idx="1">
                  <c:v>18.078721327397652</c:v>
                </c:pt>
                <c:pt idx="2">
                  <c:v>15.728551793210732</c:v>
                </c:pt>
                <c:pt idx="3">
                  <c:v>11.46052354920101</c:v>
                </c:pt>
                <c:pt idx="4">
                  <c:v>19.582147415552416</c:v>
                </c:pt>
                <c:pt idx="5">
                  <c:v>16.068128820009409</c:v>
                </c:pt>
                <c:pt idx="6">
                  <c:v>15.396625802384964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Hoja2!$D$11:$D$17</c:f>
                <c:numCache>
                  <c:formatCode>General</c:formatCode>
                  <c:ptCount val="7"/>
                  <c:pt idx="0">
                    <c:v>11.455129855222063</c:v>
                  </c:pt>
                  <c:pt idx="1">
                    <c:v>0.70710678118654757</c:v>
                  </c:pt>
                  <c:pt idx="2">
                    <c:v>10.818733752154181</c:v>
                  </c:pt>
                  <c:pt idx="3">
                    <c:v>3.6769552621700443</c:v>
                  </c:pt>
                  <c:pt idx="4">
                    <c:v>8.69741340859456</c:v>
                  </c:pt>
                  <c:pt idx="5">
                    <c:v>7.6846166679499062</c:v>
                  </c:pt>
                  <c:pt idx="6">
                    <c:v>7.0003571337467632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Hoja2!$D$2:$D$8</c:f>
              <c:numCache>
                <c:formatCode>0.00</c:formatCode>
                <c:ptCount val="7"/>
                <c:pt idx="0">
                  <c:v>319.65299752915166</c:v>
                </c:pt>
                <c:pt idx="1">
                  <c:v>308.21110250363927</c:v>
                </c:pt>
                <c:pt idx="2">
                  <c:v>172.71725613338651</c:v>
                </c:pt>
                <c:pt idx="3">
                  <c:v>132.24911390123754</c:v>
                </c:pt>
                <c:pt idx="4">
                  <c:v>216.05971565274962</c:v>
                </c:pt>
                <c:pt idx="5">
                  <c:v>121.20165483837464</c:v>
                </c:pt>
                <c:pt idx="6">
                  <c:v>182.66687677682441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Hoja2!$E$11:$E$17</c:f>
                <c:numCache>
                  <c:formatCode>General</c:formatCode>
                  <c:ptCount val="7"/>
                  <c:pt idx="0">
                    <c:v>1.2727922061357873</c:v>
                  </c:pt>
                  <c:pt idx="1">
                    <c:v>2.4433583445741238</c:v>
                  </c:pt>
                  <c:pt idx="2">
                    <c:v>0.50332229568471631</c:v>
                  </c:pt>
                  <c:pt idx="3">
                    <c:v>0.42426406871192923</c:v>
                  </c:pt>
                  <c:pt idx="4">
                    <c:v>0.35118845842842428</c:v>
                  </c:pt>
                  <c:pt idx="5">
                    <c:v>0.42426406871192818</c:v>
                  </c:pt>
                  <c:pt idx="6">
                    <c:v>0.28284271247461912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Hoja2!$E$2:$E$8</c:f>
              <c:numCache>
                <c:formatCode>0.00</c:formatCode>
                <c:ptCount val="7"/>
                <c:pt idx="0">
                  <c:v>16.330356755819498</c:v>
                </c:pt>
                <c:pt idx="1">
                  <c:v>15.81547401682254</c:v>
                </c:pt>
                <c:pt idx="2">
                  <c:v>4.540296630937414</c:v>
                </c:pt>
                <c:pt idx="3">
                  <c:v>6.3622642076174456</c:v>
                </c:pt>
                <c:pt idx="4">
                  <c:v>7.9123751800206126</c:v>
                </c:pt>
                <c:pt idx="5">
                  <c:v>12.379080093636359</c:v>
                </c:pt>
                <c:pt idx="6">
                  <c:v>3.8302224166098506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Hoja2!$F$11:$F$17</c:f>
                <c:numCache>
                  <c:formatCode>General</c:formatCode>
                  <c:ptCount val="7"/>
                  <c:pt idx="0">
                    <c:v>0.70710678118654757</c:v>
                  </c:pt>
                  <c:pt idx="1">
                    <c:v>0.5656854249492379</c:v>
                  </c:pt>
                  <c:pt idx="2">
                    <c:v>0.85049005481153783</c:v>
                  </c:pt>
                  <c:pt idx="3">
                    <c:v>0.7778174593052003</c:v>
                  </c:pt>
                  <c:pt idx="4">
                    <c:v>0.5507570547286097</c:v>
                  </c:pt>
                  <c:pt idx="5">
                    <c:v>0.9712534856222319</c:v>
                  </c:pt>
                  <c:pt idx="6">
                    <c:v>0.49497474683058246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Hoja2!$F$2:$F$8</c:f>
              <c:numCache>
                <c:formatCode>0.00</c:formatCode>
                <c:ptCount val="7"/>
                <c:pt idx="0">
                  <c:v>18.204625254670766</c:v>
                </c:pt>
                <c:pt idx="1">
                  <c:v>15.812305262271462</c:v>
                </c:pt>
                <c:pt idx="2">
                  <c:v>9.6490103169360317</c:v>
                </c:pt>
                <c:pt idx="3">
                  <c:v>12.915077195722695</c:v>
                </c:pt>
                <c:pt idx="4">
                  <c:v>9.7944864208148186</c:v>
                </c:pt>
                <c:pt idx="5">
                  <c:v>10.845718357100495</c:v>
                </c:pt>
                <c:pt idx="6">
                  <c:v>8.9865508059225334</c:v>
                </c:pt>
              </c:numCache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Hoja2!$G$11:$G$17</c:f>
                <c:numCache>
                  <c:formatCode>General</c:formatCode>
                  <c:ptCount val="7"/>
                  <c:pt idx="0">
                    <c:v>0.77781745930520207</c:v>
                  </c:pt>
                  <c:pt idx="1">
                    <c:v>1.6258331197676279</c:v>
                  </c:pt>
                  <c:pt idx="2">
                    <c:v>0.83266639978645207</c:v>
                  </c:pt>
                  <c:pt idx="3">
                    <c:v>0.42426406871192857</c:v>
                  </c:pt>
                  <c:pt idx="4">
                    <c:v>0.80000000000000038</c:v>
                  </c:pt>
                  <c:pt idx="5">
                    <c:v>0.42426406871192818</c:v>
                  </c:pt>
                  <c:pt idx="6">
                    <c:v>0.28284271247461895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Hoja2!$G$2:$G$8</c:f>
              <c:numCache>
                <c:formatCode>0.00</c:formatCode>
                <c:ptCount val="7"/>
                <c:pt idx="0">
                  <c:v>22.562746542979756</c:v>
                </c:pt>
                <c:pt idx="1">
                  <c:v>20.07742583491202</c:v>
                </c:pt>
                <c:pt idx="2">
                  <c:v>8.7098616696449493</c:v>
                </c:pt>
                <c:pt idx="3">
                  <c:v>11.991431875525651</c:v>
                </c:pt>
                <c:pt idx="4">
                  <c:v>12.053702452375589</c:v>
                </c:pt>
                <c:pt idx="5">
                  <c:v>11.48118373653015</c:v>
                </c:pt>
                <c:pt idx="6">
                  <c:v>10.300596884366517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Hoja2!$H$11:$H$17</c:f>
                <c:numCache>
                  <c:formatCode>General</c:formatCode>
                  <c:ptCount val="7"/>
                  <c:pt idx="0">
                    <c:v>1.9798989873223323</c:v>
                  </c:pt>
                  <c:pt idx="1">
                    <c:v>2.4041630560342679</c:v>
                  </c:pt>
                  <c:pt idx="2">
                    <c:v>1.1313708498984765</c:v>
                  </c:pt>
                  <c:pt idx="3">
                    <c:v>0.98994949366116858</c:v>
                  </c:pt>
                  <c:pt idx="4">
                    <c:v>1.4502873278538069</c:v>
                  </c:pt>
                  <c:pt idx="5">
                    <c:v>1.6093476939431093</c:v>
                  </c:pt>
                  <c:pt idx="6">
                    <c:v>0.98994949366116136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Hoja2!$H$2:$H$8</c:f>
              <c:numCache>
                <c:formatCode>0.00</c:formatCode>
                <c:ptCount val="7"/>
                <c:pt idx="0">
                  <c:v>58.017794442758685</c:v>
                </c:pt>
                <c:pt idx="1">
                  <c:v>52.301233803624712</c:v>
                </c:pt>
                <c:pt idx="2">
                  <c:v>16.861865998557029</c:v>
                </c:pt>
                <c:pt idx="3">
                  <c:v>23.601766190075693</c:v>
                </c:pt>
                <c:pt idx="4">
                  <c:v>17.322931383991644</c:v>
                </c:pt>
                <c:pt idx="5">
                  <c:v>19.141005250653777</c:v>
                </c:pt>
                <c:pt idx="6">
                  <c:v>26.346527393647811</c:v>
                </c:pt>
              </c:numCache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Hoja2!$I$11:$I$17</c:f>
                <c:numCache>
                  <c:formatCode>General</c:formatCode>
                  <c:ptCount val="7"/>
                  <c:pt idx="0">
                    <c:v>6.2932503525602925</c:v>
                  </c:pt>
                  <c:pt idx="1">
                    <c:v>2.4748737341529163</c:v>
                  </c:pt>
                  <c:pt idx="2">
                    <c:v>2.7754879450888152</c:v>
                  </c:pt>
                  <c:pt idx="3">
                    <c:v>2.7577164466275335</c:v>
                  </c:pt>
                  <c:pt idx="4">
                    <c:v>2.5501633934580155</c:v>
                  </c:pt>
                  <c:pt idx="5">
                    <c:v>5.8943475748663889</c:v>
                  </c:pt>
                  <c:pt idx="6">
                    <c:v>2.9698484809834937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Hoja2!$I$2:$I$8</c:f>
              <c:numCache>
                <c:formatCode>0.00</c:formatCode>
                <c:ptCount val="7"/>
                <c:pt idx="0">
                  <c:v>107.21531058996922</c:v>
                </c:pt>
                <c:pt idx="1">
                  <c:v>49.845177104646851</c:v>
                </c:pt>
                <c:pt idx="2">
                  <c:v>26.292071424005066</c:v>
                </c:pt>
                <c:pt idx="3">
                  <c:v>36.476105370659617</c:v>
                </c:pt>
                <c:pt idx="4">
                  <c:v>51.99609585628383</c:v>
                </c:pt>
                <c:pt idx="5">
                  <c:v>64.049768476958221</c:v>
                </c:pt>
                <c:pt idx="6">
                  <c:v>33.74696090664677</c:v>
                </c:pt>
              </c:numCache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Hoja2!$J$11:$J$17</c:f>
                <c:numCache>
                  <c:formatCode>General</c:formatCode>
                  <c:ptCount val="7"/>
                  <c:pt idx="0">
                    <c:v>2.1213203435596424</c:v>
                  </c:pt>
                  <c:pt idx="1">
                    <c:v>6.5053823869162395</c:v>
                  </c:pt>
                  <c:pt idx="2">
                    <c:v>2.9698484809835017</c:v>
                  </c:pt>
                  <c:pt idx="3">
                    <c:v>4.3840620433565967</c:v>
                  </c:pt>
                  <c:pt idx="4">
                    <c:v>9.2527473397544355</c:v>
                  </c:pt>
                  <c:pt idx="5">
                    <c:v>4.4547727214752522</c:v>
                  </c:pt>
                  <c:pt idx="6">
                    <c:v>4.0305086527633227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Hoja2!$J$2:$J$8</c:f>
              <c:numCache>
                <c:formatCode>0.00</c:formatCode>
                <c:ptCount val="7"/>
                <c:pt idx="0">
                  <c:v>105.36705102085048</c:v>
                </c:pt>
                <c:pt idx="1">
                  <c:v>182.97323686252909</c:v>
                </c:pt>
                <c:pt idx="2">
                  <c:v>119.46318978717704</c:v>
                </c:pt>
                <c:pt idx="3">
                  <c:v>166.81822960470981</c:v>
                </c:pt>
                <c:pt idx="4">
                  <c:v>134.89772099023281</c:v>
                </c:pt>
                <c:pt idx="5">
                  <c:v>141.95471277010327</c:v>
                </c:pt>
                <c:pt idx="6">
                  <c:v>117.76197306302018</c:v>
                </c:pt>
              </c:numCache>
            </c:numRef>
          </c:val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Hoja2!$K$11:$K$17</c:f>
                <c:numCache>
                  <c:formatCode>General</c:formatCode>
                  <c:ptCount val="7"/>
                  <c:pt idx="0">
                    <c:v>1.0606601717798212</c:v>
                  </c:pt>
                  <c:pt idx="1">
                    <c:v>2.8290163190291655</c:v>
                  </c:pt>
                  <c:pt idx="2">
                    <c:v>2.0008331597945235</c:v>
                  </c:pt>
                  <c:pt idx="3">
                    <c:v>0.98994949366116858</c:v>
                  </c:pt>
                  <c:pt idx="4">
                    <c:v>1.7521415467935213</c:v>
                  </c:pt>
                  <c:pt idx="5">
                    <c:v>2.5238858928247936</c:v>
                  </c:pt>
                  <c:pt idx="6">
                    <c:v>1.2727922061357873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Hoja2!$K$2:$K$8</c:f>
              <c:numCache>
                <c:formatCode>0.00</c:formatCode>
                <c:ptCount val="7"/>
                <c:pt idx="0">
                  <c:v>33.556396029303393</c:v>
                </c:pt>
                <c:pt idx="1">
                  <c:v>40.925632352739179</c:v>
                </c:pt>
                <c:pt idx="2">
                  <c:v>17.977580680022768</c:v>
                </c:pt>
                <c:pt idx="3">
                  <c:v>21.350099122912411</c:v>
                </c:pt>
                <c:pt idx="4">
                  <c:v>30.141081557016193</c:v>
                </c:pt>
                <c:pt idx="5">
                  <c:v>28.705640125793476</c:v>
                </c:pt>
                <c:pt idx="6">
                  <c:v>17.616611137553548</c:v>
                </c:pt>
              </c:numCache>
            </c:numRef>
          </c:val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Hoja2!$L$11:$L$17</c:f>
                <c:numCache>
                  <c:formatCode>General</c:formatCode>
                  <c:ptCount val="7"/>
                  <c:pt idx="0">
                    <c:v>0.21213203435596409</c:v>
                  </c:pt>
                  <c:pt idx="1">
                    <c:v>0.2000000000000012</c:v>
                  </c:pt>
                  <c:pt idx="2">
                    <c:v>0.25166114784235905</c:v>
                  </c:pt>
                  <c:pt idx="3">
                    <c:v>0.14142135623730956</c:v>
                  </c:pt>
                  <c:pt idx="4">
                    <c:v>0.45825756949558422</c:v>
                  </c:pt>
                  <c:pt idx="5">
                    <c:v>0.10000000000000003</c:v>
                  </c:pt>
                  <c:pt idx="6">
                    <c:v>7.0710678118654738E-2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Hoja2!$L$2:$L$8</c:f>
              <c:numCache>
                <c:formatCode>0.00</c:formatCode>
                <c:ptCount val="7"/>
                <c:pt idx="0">
                  <c:v>3.9696129004291469</c:v>
                </c:pt>
                <c:pt idx="1">
                  <c:v>4.8968312827530438</c:v>
                </c:pt>
                <c:pt idx="2">
                  <c:v>4.3531708824344193</c:v>
                </c:pt>
                <c:pt idx="3">
                  <c:v>3.3833203171933195</c:v>
                </c:pt>
                <c:pt idx="4">
                  <c:v>5.0857956057906915</c:v>
                </c:pt>
                <c:pt idx="5">
                  <c:v>3.8221536110429724</c:v>
                </c:pt>
                <c:pt idx="6">
                  <c:v>3.6097675495581254</c:v>
                </c:pt>
              </c:numCache>
            </c:numRef>
          </c:val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Hoja2!$M$11:$M$17</c:f>
                <c:numCache>
                  <c:formatCode>General</c:formatCode>
                  <c:ptCount val="7"/>
                  <c:pt idx="0">
                    <c:v>11.596551211459383</c:v>
                  </c:pt>
                  <c:pt idx="1">
                    <c:v>24.877566869236496</c:v>
                  </c:pt>
                  <c:pt idx="2">
                    <c:v>1.9798989873223309</c:v>
                  </c:pt>
                  <c:pt idx="3">
                    <c:v>7.0710678118654755</c:v>
                  </c:pt>
                  <c:pt idx="4">
                    <c:v>23.234744098727074</c:v>
                  </c:pt>
                  <c:pt idx="5">
                    <c:v>22.952196699517309</c:v>
                  </c:pt>
                  <c:pt idx="6">
                    <c:v>0.7778174593052033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Hoja2!$M$2:$M$8</c:f>
              <c:numCache>
                <c:formatCode>0.00</c:formatCode>
                <c:ptCount val="7"/>
                <c:pt idx="0">
                  <c:v>367.79227534786935</c:v>
                </c:pt>
                <c:pt idx="1">
                  <c:v>343.13732054784458</c:v>
                </c:pt>
                <c:pt idx="2">
                  <c:v>186.77575580917471</c:v>
                </c:pt>
                <c:pt idx="3">
                  <c:v>261.27767181304819</c:v>
                </c:pt>
                <c:pt idx="4">
                  <c:v>291.14366839349947</c:v>
                </c:pt>
                <c:pt idx="5">
                  <c:v>345.31552685719629</c:v>
                </c:pt>
                <c:pt idx="6">
                  <c:v>171.1506425511661</c:v>
                </c:pt>
              </c:numCache>
            </c:numRef>
          </c:val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Hoja2!$O$11:$O$17</c:f>
                <c:numCache>
                  <c:formatCode>General</c:formatCode>
                  <c:ptCount val="7"/>
                  <c:pt idx="0">
                    <c:v>1.2020815280171315</c:v>
                  </c:pt>
                  <c:pt idx="1">
                    <c:v>2.1361959960016157</c:v>
                  </c:pt>
                  <c:pt idx="2">
                    <c:v>0.28284271247461801</c:v>
                  </c:pt>
                  <c:pt idx="3">
                    <c:v>0.70710678118654757</c:v>
                  </c:pt>
                  <c:pt idx="4">
                    <c:v>8.0018747803249184</c:v>
                  </c:pt>
                  <c:pt idx="5">
                    <c:v>4.5214304521172703</c:v>
                  </c:pt>
                  <c:pt idx="6">
                    <c:v>0.35355339059327379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Hoja2!$O$2:$O$8</c:f>
              <c:numCache>
                <c:formatCode>0.00</c:formatCode>
                <c:ptCount val="7"/>
                <c:pt idx="0">
                  <c:v>56.961181672374181</c:v>
                </c:pt>
                <c:pt idx="1">
                  <c:v>87.513075670751462</c:v>
                </c:pt>
                <c:pt idx="2">
                  <c:v>62.473077485090826</c:v>
                </c:pt>
                <c:pt idx="3">
                  <c:v>73.150081100564705</c:v>
                </c:pt>
                <c:pt idx="4">
                  <c:v>86.781026680590543</c:v>
                </c:pt>
                <c:pt idx="5">
                  <c:v>77.180941864633652</c:v>
                </c:pt>
                <c:pt idx="6">
                  <c:v>36.698740625442198</c:v>
                </c:pt>
              </c:numCache>
            </c:numRef>
          </c:val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Hoja2!$P$11:$P$17</c:f>
                <c:numCache>
                  <c:formatCode>General</c:formatCode>
                  <c:ptCount val="7"/>
                  <c:pt idx="0">
                    <c:v>2.6162950903902251</c:v>
                  </c:pt>
                  <c:pt idx="1">
                    <c:v>3.7040518354904228</c:v>
                  </c:pt>
                  <c:pt idx="2">
                    <c:v>7.0710678118654502E-2</c:v>
                  </c:pt>
                  <c:pt idx="3">
                    <c:v>0.63639610306789296</c:v>
                  </c:pt>
                  <c:pt idx="4">
                    <c:v>2.4879710609249455</c:v>
                  </c:pt>
                  <c:pt idx="5">
                    <c:v>2.212088003071607</c:v>
                  </c:pt>
                  <c:pt idx="6">
                    <c:v>1.6263455967290625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Hoja2!$P$2:$P$8</c:f>
              <c:numCache>
                <c:formatCode>0.00</c:formatCode>
                <c:ptCount val="7"/>
                <c:pt idx="0">
                  <c:v>75.651848801421806</c:v>
                </c:pt>
                <c:pt idx="1">
                  <c:v>48.972940215128837</c:v>
                </c:pt>
                <c:pt idx="2">
                  <c:v>23.855916788690031</c:v>
                </c:pt>
                <c:pt idx="3">
                  <c:v>26.055621470623571</c:v>
                </c:pt>
                <c:pt idx="4">
                  <c:v>31.45924196817986</c:v>
                </c:pt>
                <c:pt idx="5">
                  <c:v>35.070182846979371</c:v>
                </c:pt>
                <c:pt idx="6">
                  <c:v>33.442086779783111</c:v>
                </c:pt>
              </c:numCache>
            </c:numRef>
          </c:val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Hoja2!$Q$11:$Q$17</c:f>
                <c:numCache>
                  <c:formatCode>General</c:formatCode>
                  <c:ptCount val="7"/>
                  <c:pt idx="0">
                    <c:v>7.0710678118654821E-2</c:v>
                  </c:pt>
                  <c:pt idx="1">
                    <c:v>0.40414518843273667</c:v>
                  </c:pt>
                  <c:pt idx="2">
                    <c:v>0.69999999999999951</c:v>
                  </c:pt>
                  <c:pt idx="3">
                    <c:v>7.0710678118654821E-2</c:v>
                  </c:pt>
                  <c:pt idx="4">
                    <c:v>0.30000000000000016</c:v>
                  </c:pt>
                  <c:pt idx="5">
                    <c:v>0.25166114784235905</c:v>
                  </c:pt>
                  <c:pt idx="6">
                    <c:v>0.21213203435596428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Hoja2!$Q$2:$Q$8</c:f>
              <c:numCache>
                <c:formatCode>0.00</c:formatCode>
                <c:ptCount val="7"/>
                <c:pt idx="0">
                  <c:v>7.3881616021500713</c:v>
                </c:pt>
                <c:pt idx="1">
                  <c:v>9.2920520732500851</c:v>
                </c:pt>
                <c:pt idx="2">
                  <c:v>6.4467531637284647</c:v>
                </c:pt>
                <c:pt idx="3">
                  <c:v>4.6880631983659731</c:v>
                </c:pt>
                <c:pt idx="4">
                  <c:v>4.3315860242575646</c:v>
                </c:pt>
                <c:pt idx="5">
                  <c:v>3.5715009560874056</c:v>
                </c:pt>
                <c:pt idx="6">
                  <c:v>7.0593797033587613</c:v>
                </c:pt>
              </c:numCache>
            </c:numRef>
          </c:val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Hoja2!$R$11:$R$17</c:f>
                <c:numCache>
                  <c:formatCode>General</c:formatCode>
                  <c:ptCount val="7"/>
                  <c:pt idx="0">
                    <c:v>7.0710678118655765E-2</c:v>
                  </c:pt>
                  <c:pt idx="1">
                    <c:v>1.4571661996262837</c:v>
                  </c:pt>
                  <c:pt idx="2">
                    <c:v>0.70710678118654757</c:v>
                  </c:pt>
                  <c:pt idx="3">
                    <c:v>0.28284271247461928</c:v>
                  </c:pt>
                  <c:pt idx="4">
                    <c:v>2.5238858928247936</c:v>
                  </c:pt>
                  <c:pt idx="5">
                    <c:v>2.0599352740640517</c:v>
                  </c:pt>
                  <c:pt idx="6">
                    <c:v>0.70710678118654757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Hoja2!$R$2:$R$8</c:f>
              <c:numCache>
                <c:formatCode>0.00</c:formatCode>
                <c:ptCount val="7"/>
                <c:pt idx="0">
                  <c:v>52.07637955698123</c:v>
                </c:pt>
                <c:pt idx="1">
                  <c:v>38.538152888291052</c:v>
                </c:pt>
                <c:pt idx="2">
                  <c:v>22.729642392895954</c:v>
                </c:pt>
                <c:pt idx="3">
                  <c:v>20.62864201609996</c:v>
                </c:pt>
                <c:pt idx="4">
                  <c:v>30.898703851587939</c:v>
                </c:pt>
                <c:pt idx="5">
                  <c:v>35.45657834872636</c:v>
                </c:pt>
                <c:pt idx="6">
                  <c:v>17.568371560518155</c:v>
                </c:pt>
              </c:numCache>
            </c:numRef>
          </c:val>
        </c:ser>
        <c:ser>
          <c:idx val="16"/>
          <c:order val="16"/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Hoja2!$S$11:$S$17</c:f>
                <c:numCache>
                  <c:formatCode>General</c:formatCode>
                  <c:ptCount val="7"/>
                  <c:pt idx="0">
                    <c:v>1.5556349186104055</c:v>
                  </c:pt>
                  <c:pt idx="1">
                    <c:v>0.60277137733417041</c:v>
                  </c:pt>
                  <c:pt idx="2">
                    <c:v>1.6263455967290625</c:v>
                  </c:pt>
                  <c:pt idx="3">
                    <c:v>0.56568542494923857</c:v>
                  </c:pt>
                  <c:pt idx="4">
                    <c:v>3.1785741037976933</c:v>
                  </c:pt>
                  <c:pt idx="5">
                    <c:v>1.4977761292440668</c:v>
                  </c:pt>
                  <c:pt idx="6">
                    <c:v>0.70710678118654757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Hoja2!$S$2:$S$8</c:f>
              <c:numCache>
                <c:formatCode>0.00</c:formatCode>
                <c:ptCount val="7"/>
                <c:pt idx="0">
                  <c:v>44.260696172352503</c:v>
                </c:pt>
                <c:pt idx="1">
                  <c:v>37.422620302741052</c:v>
                </c:pt>
                <c:pt idx="2">
                  <c:v>25.377562110146762</c:v>
                </c:pt>
                <c:pt idx="3">
                  <c:v>22.539949537426409</c:v>
                </c:pt>
                <c:pt idx="4">
                  <c:v>35.610807379650673</c:v>
                </c:pt>
                <c:pt idx="5">
                  <c:v>36.968536631864048</c:v>
                </c:pt>
                <c:pt idx="6">
                  <c:v>20.232643400182667</c:v>
                </c:pt>
              </c:numCache>
            </c:numRef>
          </c:val>
        </c:ser>
        <c:ser>
          <c:idx val="17"/>
          <c:order val="17"/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Hoja2!$T$11:$T$17</c:f>
                <c:numCache>
                  <c:formatCode>General</c:formatCode>
                  <c:ptCount val="7"/>
                  <c:pt idx="0">
                    <c:v>0.28284271247461928</c:v>
                  </c:pt>
                  <c:pt idx="1">
                    <c:v>0.73711147958319934</c:v>
                  </c:pt>
                  <c:pt idx="2">
                    <c:v>0.63639610306789296</c:v>
                  </c:pt>
                  <c:pt idx="3">
                    <c:v>0</c:v>
                  </c:pt>
                  <c:pt idx="4">
                    <c:v>2.2722969289539021</c:v>
                  </c:pt>
                  <c:pt idx="5">
                    <c:v>1.5044378795195683</c:v>
                  </c:pt>
                  <c:pt idx="6">
                    <c:v>0.28284271247461928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Hoja2!$T$2:$T$8</c:f>
              <c:numCache>
                <c:formatCode>0.00</c:formatCode>
                <c:ptCount val="7"/>
                <c:pt idx="0">
                  <c:v>43.168321123585763</c:v>
                </c:pt>
                <c:pt idx="1">
                  <c:v>32.138108037839736</c:v>
                </c:pt>
                <c:pt idx="2">
                  <c:v>20.08172267564515</c:v>
                </c:pt>
                <c:pt idx="3">
                  <c:v>21.015559293523971</c:v>
                </c:pt>
                <c:pt idx="4">
                  <c:v>25.048460525148283</c:v>
                </c:pt>
                <c:pt idx="5">
                  <c:v>25.126624408726077</c:v>
                </c:pt>
                <c:pt idx="6">
                  <c:v>29.711720287636517</c:v>
                </c:pt>
              </c:numCache>
            </c:numRef>
          </c:val>
        </c:ser>
        <c:ser>
          <c:idx val="18"/>
          <c:order val="18"/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Hoja2!$U$11:$U$17</c:f>
                <c:numCache>
                  <c:formatCode>General</c:formatCode>
                  <c:ptCount val="7"/>
                  <c:pt idx="0">
                    <c:v>0.35355339059327379</c:v>
                  </c:pt>
                  <c:pt idx="1">
                    <c:v>1.5011106998930355</c:v>
                  </c:pt>
                  <c:pt idx="2">
                    <c:v>1.1313708498984758</c:v>
                  </c:pt>
                  <c:pt idx="3">
                    <c:v>0.56568542494923857</c:v>
                  </c:pt>
                  <c:pt idx="4">
                    <c:v>3.6166282640050245</c:v>
                  </c:pt>
                  <c:pt idx="5">
                    <c:v>2.2120880030716106</c:v>
                  </c:pt>
                  <c:pt idx="6">
                    <c:v>0.49497474683058273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Hoja2!$U$2:$U$8</c:f>
              <c:numCache>
                <c:formatCode>0.00</c:formatCode>
                <c:ptCount val="7"/>
                <c:pt idx="0">
                  <c:v>57.772335168407821</c:v>
                </c:pt>
                <c:pt idx="1">
                  <c:v>43.065343294170752</c:v>
                </c:pt>
                <c:pt idx="2">
                  <c:v>34.119102922776712</c:v>
                </c:pt>
                <c:pt idx="3">
                  <c:v>56.643675657815692</c:v>
                </c:pt>
                <c:pt idx="4">
                  <c:v>34.642450054944682</c:v>
                </c:pt>
                <c:pt idx="5">
                  <c:v>29.224833893651645</c:v>
                </c:pt>
                <c:pt idx="6">
                  <c:v>121.94337960044766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354248"/>
        <c:axId val="729748848"/>
      </c:barChart>
      <c:catAx>
        <c:axId val="538354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29748848"/>
        <c:crosses val="autoZero"/>
        <c:auto val="1"/>
        <c:lblAlgn val="ctr"/>
        <c:lblOffset val="100"/>
        <c:noMultiLvlLbl val="0"/>
      </c:catAx>
      <c:valAx>
        <c:axId val="729748848"/>
        <c:scaling>
          <c:orientation val="minMax"/>
          <c:max val="400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354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Finales'!$A$3:$A$9</c:f>
              <c:strCache>
                <c:ptCount val="7"/>
                <c:pt idx="0">
                  <c:v>Salcedo España</c:v>
                </c:pt>
                <c:pt idx="1">
                  <c:v>Regalona España</c:v>
                </c:pt>
                <c:pt idx="2">
                  <c:v>Titicaca España</c:v>
                </c:pt>
                <c:pt idx="3">
                  <c:v>Salcedo Chile</c:v>
                </c:pt>
                <c:pt idx="4">
                  <c:v>Regalona Chile</c:v>
                </c:pt>
                <c:pt idx="5">
                  <c:v>Titicaca Chile</c:v>
                </c:pt>
                <c:pt idx="6">
                  <c:v>Salcedo Perú</c:v>
                </c:pt>
              </c:strCache>
            </c:strRef>
          </c:cat>
          <c:val>
            <c:numRef>
              <c:f>'Datos Finales'!$B$3:$B$9</c:f>
              <c:numCache>
                <c:formatCode>0.00</c:formatCode>
                <c:ptCount val="7"/>
                <c:pt idx="0">
                  <c:v>10.605141098443799</c:v>
                </c:pt>
                <c:pt idx="1">
                  <c:v>19.087458292054123</c:v>
                </c:pt>
                <c:pt idx="2">
                  <c:v>8.5051363972613991</c:v>
                </c:pt>
                <c:pt idx="3">
                  <c:v>7.696105671032079</c:v>
                </c:pt>
                <c:pt idx="4">
                  <c:v>11.866856413511615</c:v>
                </c:pt>
                <c:pt idx="5">
                  <c:v>9.0528702235683252</c:v>
                </c:pt>
                <c:pt idx="6">
                  <c:v>4.5793830479694355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Finales'!$C$3:$C$9</c:f>
              <c:numCache>
                <c:formatCode>0.00</c:formatCode>
                <c:ptCount val="7"/>
                <c:pt idx="0">
                  <c:v>18.71667605878018</c:v>
                </c:pt>
                <c:pt idx="1">
                  <c:v>18.078721327397652</c:v>
                </c:pt>
                <c:pt idx="2">
                  <c:v>15.728551793210732</c:v>
                </c:pt>
                <c:pt idx="3">
                  <c:v>11.46052354920101</c:v>
                </c:pt>
                <c:pt idx="4">
                  <c:v>19.582147415552416</c:v>
                </c:pt>
                <c:pt idx="5">
                  <c:v>16.068128820009409</c:v>
                </c:pt>
                <c:pt idx="6">
                  <c:v>15.396625802384964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Finales'!$K$3:$K$9</c:f>
              <c:numCache>
                <c:formatCode>0.00</c:formatCode>
                <c:ptCount val="7"/>
                <c:pt idx="0">
                  <c:v>33.556396029303393</c:v>
                </c:pt>
                <c:pt idx="1">
                  <c:v>40.925632352739179</c:v>
                </c:pt>
                <c:pt idx="2">
                  <c:v>17.977580680022768</c:v>
                </c:pt>
                <c:pt idx="3">
                  <c:v>21.350099122912411</c:v>
                </c:pt>
                <c:pt idx="4">
                  <c:v>30.141081557016193</c:v>
                </c:pt>
                <c:pt idx="5">
                  <c:v>28.705640125793476</c:v>
                </c:pt>
                <c:pt idx="6">
                  <c:v>17.616611137553548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Finales'!$P$3:$P$9</c:f>
              <c:numCache>
                <c:formatCode>0.00</c:formatCode>
                <c:ptCount val="7"/>
                <c:pt idx="0">
                  <c:v>75.651848801421806</c:v>
                </c:pt>
                <c:pt idx="1">
                  <c:v>48.972940215128837</c:v>
                </c:pt>
                <c:pt idx="2">
                  <c:v>23.855916788690031</c:v>
                </c:pt>
                <c:pt idx="3">
                  <c:v>26.055621470623571</c:v>
                </c:pt>
                <c:pt idx="4">
                  <c:v>31.45924196817986</c:v>
                </c:pt>
                <c:pt idx="5">
                  <c:v>35.070182846979371</c:v>
                </c:pt>
                <c:pt idx="6">
                  <c:v>33.442086779783111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Finales'!$Q$3:$Q$9</c:f>
              <c:numCache>
                <c:formatCode>0.00</c:formatCode>
                <c:ptCount val="7"/>
                <c:pt idx="0">
                  <c:v>7.3881616021500713</c:v>
                </c:pt>
                <c:pt idx="1">
                  <c:v>9.2920520732500851</c:v>
                </c:pt>
                <c:pt idx="2">
                  <c:v>6.4467531637284647</c:v>
                </c:pt>
                <c:pt idx="3">
                  <c:v>4.6880631983659731</c:v>
                </c:pt>
                <c:pt idx="4">
                  <c:v>4.3315860242575646</c:v>
                </c:pt>
                <c:pt idx="5">
                  <c:v>3.5715009560874056</c:v>
                </c:pt>
                <c:pt idx="6">
                  <c:v>7.0593797033587613</c:v>
                </c:pt>
              </c:numCache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Finales'!$R$3:$R$9</c:f>
              <c:numCache>
                <c:formatCode>0.00</c:formatCode>
                <c:ptCount val="7"/>
                <c:pt idx="0">
                  <c:v>52.07637955698123</c:v>
                </c:pt>
                <c:pt idx="1">
                  <c:v>38.538152888291052</c:v>
                </c:pt>
                <c:pt idx="2">
                  <c:v>22.729642392895954</c:v>
                </c:pt>
                <c:pt idx="3">
                  <c:v>20.62864201609996</c:v>
                </c:pt>
                <c:pt idx="4">
                  <c:v>30.898703851587939</c:v>
                </c:pt>
                <c:pt idx="5">
                  <c:v>35.45657834872636</c:v>
                </c:pt>
                <c:pt idx="6">
                  <c:v>17.568371560518155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Finales'!$S$3:$S$9</c:f>
              <c:numCache>
                <c:formatCode>0.00</c:formatCode>
                <c:ptCount val="7"/>
                <c:pt idx="0">
                  <c:v>44.260696172352503</c:v>
                </c:pt>
                <c:pt idx="1">
                  <c:v>37.422620302741052</c:v>
                </c:pt>
                <c:pt idx="2">
                  <c:v>25.377562110146762</c:v>
                </c:pt>
                <c:pt idx="3">
                  <c:v>22.539949537426409</c:v>
                </c:pt>
                <c:pt idx="4">
                  <c:v>35.610807379650673</c:v>
                </c:pt>
                <c:pt idx="5">
                  <c:v>36.968536631864048</c:v>
                </c:pt>
                <c:pt idx="6">
                  <c:v>20.232643400182667</c:v>
                </c:pt>
              </c:numCache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Finales'!$T$3:$T$9</c:f>
              <c:numCache>
                <c:formatCode>0.00</c:formatCode>
                <c:ptCount val="7"/>
                <c:pt idx="0">
                  <c:v>43.168321123585763</c:v>
                </c:pt>
                <c:pt idx="1">
                  <c:v>32.138108037839736</c:v>
                </c:pt>
                <c:pt idx="2">
                  <c:v>20.08172267564515</c:v>
                </c:pt>
                <c:pt idx="3">
                  <c:v>21.015559293523971</c:v>
                </c:pt>
                <c:pt idx="4">
                  <c:v>25.048460525148283</c:v>
                </c:pt>
                <c:pt idx="5">
                  <c:v>25.126624408726077</c:v>
                </c:pt>
                <c:pt idx="6">
                  <c:v>29.711720287636517</c:v>
                </c:pt>
              </c:numCache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Finales'!$U$3:$U$9</c:f>
              <c:numCache>
                <c:formatCode>0.00</c:formatCode>
                <c:ptCount val="7"/>
                <c:pt idx="0">
                  <c:v>57.772335168407821</c:v>
                </c:pt>
                <c:pt idx="1">
                  <c:v>43.065343294170752</c:v>
                </c:pt>
                <c:pt idx="2">
                  <c:v>34.119102922776712</c:v>
                </c:pt>
                <c:pt idx="3">
                  <c:v>56.643675657815692</c:v>
                </c:pt>
                <c:pt idx="4">
                  <c:v>34.642450054944682</c:v>
                </c:pt>
                <c:pt idx="5">
                  <c:v>29.224833893651645</c:v>
                </c:pt>
                <c:pt idx="6">
                  <c:v>121.94337960044766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600104"/>
        <c:axId val="361599712"/>
      </c:barChart>
      <c:catAx>
        <c:axId val="36160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599712"/>
        <c:crosses val="autoZero"/>
        <c:auto val="1"/>
        <c:lblAlgn val="ctr"/>
        <c:lblOffset val="100"/>
        <c:noMultiLvlLbl val="0"/>
      </c:catAx>
      <c:valAx>
        <c:axId val="361599712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00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Finales'!$A$3:$A$9</c:f>
              <c:strCache>
                <c:ptCount val="7"/>
                <c:pt idx="0">
                  <c:v>Salcedo España</c:v>
                </c:pt>
                <c:pt idx="1">
                  <c:v>Regalona España</c:v>
                </c:pt>
                <c:pt idx="2">
                  <c:v>Titicaca España</c:v>
                </c:pt>
                <c:pt idx="3">
                  <c:v>Salcedo Chile</c:v>
                </c:pt>
                <c:pt idx="4">
                  <c:v>Regalona Chile</c:v>
                </c:pt>
                <c:pt idx="5">
                  <c:v>Titicaca Chile</c:v>
                </c:pt>
                <c:pt idx="6">
                  <c:v>Salcedo Perú</c:v>
                </c:pt>
              </c:strCache>
            </c:strRef>
          </c:cat>
          <c:val>
            <c:numRef>
              <c:f>'Datos Finales'!$B$3:$B$9</c:f>
              <c:numCache>
                <c:formatCode>0.00</c:formatCode>
                <c:ptCount val="7"/>
                <c:pt idx="0">
                  <c:v>10.605141098443799</c:v>
                </c:pt>
                <c:pt idx="1">
                  <c:v>19.087458292054123</c:v>
                </c:pt>
                <c:pt idx="2">
                  <c:v>8.5051363972613991</c:v>
                </c:pt>
                <c:pt idx="3">
                  <c:v>7.696105671032079</c:v>
                </c:pt>
                <c:pt idx="4">
                  <c:v>11.866856413511615</c:v>
                </c:pt>
                <c:pt idx="5">
                  <c:v>9.0528702235683252</c:v>
                </c:pt>
                <c:pt idx="6">
                  <c:v>4.5793830479694355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Finales'!$C$3:$C$9</c:f>
              <c:numCache>
                <c:formatCode>0.00</c:formatCode>
                <c:ptCount val="7"/>
                <c:pt idx="0">
                  <c:v>18.71667605878018</c:v>
                </c:pt>
                <c:pt idx="1">
                  <c:v>18.078721327397652</c:v>
                </c:pt>
                <c:pt idx="2">
                  <c:v>15.728551793210732</c:v>
                </c:pt>
                <c:pt idx="3">
                  <c:v>11.46052354920101</c:v>
                </c:pt>
                <c:pt idx="4">
                  <c:v>19.582147415552416</c:v>
                </c:pt>
                <c:pt idx="5">
                  <c:v>16.068128820009409</c:v>
                </c:pt>
                <c:pt idx="6">
                  <c:v>15.396625802384964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Finales'!$K$3:$K$9</c:f>
              <c:numCache>
                <c:formatCode>0.00</c:formatCode>
                <c:ptCount val="7"/>
                <c:pt idx="0">
                  <c:v>33.556396029303393</c:v>
                </c:pt>
                <c:pt idx="1">
                  <c:v>40.925632352739179</c:v>
                </c:pt>
                <c:pt idx="2">
                  <c:v>17.977580680022768</c:v>
                </c:pt>
                <c:pt idx="3">
                  <c:v>21.350099122912411</c:v>
                </c:pt>
                <c:pt idx="4">
                  <c:v>30.141081557016193</c:v>
                </c:pt>
                <c:pt idx="5">
                  <c:v>28.705640125793476</c:v>
                </c:pt>
                <c:pt idx="6">
                  <c:v>17.616611137553548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Finales'!$P$3:$P$9</c:f>
              <c:numCache>
                <c:formatCode>0.00</c:formatCode>
                <c:ptCount val="7"/>
                <c:pt idx="0">
                  <c:v>75.651848801421806</c:v>
                </c:pt>
                <c:pt idx="1">
                  <c:v>48.972940215128837</c:v>
                </c:pt>
                <c:pt idx="2">
                  <c:v>23.855916788690031</c:v>
                </c:pt>
                <c:pt idx="3">
                  <c:v>26.055621470623571</c:v>
                </c:pt>
                <c:pt idx="4">
                  <c:v>31.45924196817986</c:v>
                </c:pt>
                <c:pt idx="5">
                  <c:v>35.070182846979371</c:v>
                </c:pt>
                <c:pt idx="6">
                  <c:v>33.442086779783111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Finales'!$Q$3:$Q$9</c:f>
              <c:numCache>
                <c:formatCode>0.00</c:formatCode>
                <c:ptCount val="7"/>
                <c:pt idx="0">
                  <c:v>7.3881616021500713</c:v>
                </c:pt>
                <c:pt idx="1">
                  <c:v>9.2920520732500851</c:v>
                </c:pt>
                <c:pt idx="2">
                  <c:v>6.4467531637284647</c:v>
                </c:pt>
                <c:pt idx="3">
                  <c:v>4.6880631983659731</c:v>
                </c:pt>
                <c:pt idx="4">
                  <c:v>4.3315860242575646</c:v>
                </c:pt>
                <c:pt idx="5">
                  <c:v>3.5715009560874056</c:v>
                </c:pt>
                <c:pt idx="6">
                  <c:v>7.0593797033587613</c:v>
                </c:pt>
              </c:numCache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Finales'!$R$3:$R$9</c:f>
              <c:numCache>
                <c:formatCode>0.00</c:formatCode>
                <c:ptCount val="7"/>
                <c:pt idx="0">
                  <c:v>52.07637955698123</c:v>
                </c:pt>
                <c:pt idx="1">
                  <c:v>38.538152888291052</c:v>
                </c:pt>
                <c:pt idx="2">
                  <c:v>22.729642392895954</c:v>
                </c:pt>
                <c:pt idx="3">
                  <c:v>20.62864201609996</c:v>
                </c:pt>
                <c:pt idx="4">
                  <c:v>30.898703851587939</c:v>
                </c:pt>
                <c:pt idx="5">
                  <c:v>35.45657834872636</c:v>
                </c:pt>
                <c:pt idx="6">
                  <c:v>17.568371560518155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Finales'!$S$3:$S$9</c:f>
              <c:numCache>
                <c:formatCode>0.00</c:formatCode>
                <c:ptCount val="7"/>
                <c:pt idx="0">
                  <c:v>44.260696172352503</c:v>
                </c:pt>
                <c:pt idx="1">
                  <c:v>37.422620302741052</c:v>
                </c:pt>
                <c:pt idx="2">
                  <c:v>25.377562110146762</c:v>
                </c:pt>
                <c:pt idx="3">
                  <c:v>22.539949537426409</c:v>
                </c:pt>
                <c:pt idx="4">
                  <c:v>35.610807379650673</c:v>
                </c:pt>
                <c:pt idx="5">
                  <c:v>36.968536631864048</c:v>
                </c:pt>
                <c:pt idx="6">
                  <c:v>20.232643400182667</c:v>
                </c:pt>
              </c:numCache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Finales'!$T$3:$T$9</c:f>
              <c:numCache>
                <c:formatCode>0.00</c:formatCode>
                <c:ptCount val="7"/>
                <c:pt idx="0">
                  <c:v>43.168321123585763</c:v>
                </c:pt>
                <c:pt idx="1">
                  <c:v>32.138108037839736</c:v>
                </c:pt>
                <c:pt idx="2">
                  <c:v>20.08172267564515</c:v>
                </c:pt>
                <c:pt idx="3">
                  <c:v>21.015559293523971</c:v>
                </c:pt>
                <c:pt idx="4">
                  <c:v>25.048460525148283</c:v>
                </c:pt>
                <c:pt idx="5">
                  <c:v>25.126624408726077</c:v>
                </c:pt>
                <c:pt idx="6">
                  <c:v>29.711720287636517</c:v>
                </c:pt>
              </c:numCache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Finales'!$U$3:$U$9</c:f>
              <c:numCache>
                <c:formatCode>0.00</c:formatCode>
                <c:ptCount val="7"/>
                <c:pt idx="0">
                  <c:v>57.772335168407821</c:v>
                </c:pt>
                <c:pt idx="1">
                  <c:v>43.065343294170752</c:v>
                </c:pt>
                <c:pt idx="2">
                  <c:v>34.119102922776712</c:v>
                </c:pt>
                <c:pt idx="3">
                  <c:v>56.643675657815692</c:v>
                </c:pt>
                <c:pt idx="4">
                  <c:v>34.642450054944682</c:v>
                </c:pt>
                <c:pt idx="5">
                  <c:v>29.224833893651645</c:v>
                </c:pt>
                <c:pt idx="6">
                  <c:v>121.94337960044766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334608"/>
        <c:axId val="817335392"/>
      </c:barChart>
      <c:catAx>
        <c:axId val="81733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335392"/>
        <c:crosses val="autoZero"/>
        <c:auto val="1"/>
        <c:lblAlgn val="ctr"/>
        <c:lblOffset val="100"/>
        <c:noMultiLvlLbl val="0"/>
      </c:catAx>
      <c:valAx>
        <c:axId val="81733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33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Finales'!$A$3:$A$9</c:f>
              <c:strCache>
                <c:ptCount val="7"/>
                <c:pt idx="0">
                  <c:v>Salcedo España</c:v>
                </c:pt>
                <c:pt idx="1">
                  <c:v>Regalona España</c:v>
                </c:pt>
                <c:pt idx="2">
                  <c:v>Titicaca España</c:v>
                </c:pt>
                <c:pt idx="3">
                  <c:v>Salcedo Chile</c:v>
                </c:pt>
                <c:pt idx="4">
                  <c:v>Regalona Chile</c:v>
                </c:pt>
                <c:pt idx="5">
                  <c:v>Titicaca Chile</c:v>
                </c:pt>
                <c:pt idx="6">
                  <c:v>Salcedo Perú</c:v>
                </c:pt>
              </c:strCache>
            </c:strRef>
          </c:cat>
          <c:val>
            <c:numRef>
              <c:f>'Datos Finales'!$B$3:$B$9</c:f>
              <c:numCache>
                <c:formatCode>0.00</c:formatCode>
                <c:ptCount val="7"/>
                <c:pt idx="0">
                  <c:v>10.605141098443799</c:v>
                </c:pt>
                <c:pt idx="1">
                  <c:v>19.087458292054123</c:v>
                </c:pt>
                <c:pt idx="2">
                  <c:v>8.5051363972613991</c:v>
                </c:pt>
                <c:pt idx="3">
                  <c:v>7.696105671032079</c:v>
                </c:pt>
                <c:pt idx="4">
                  <c:v>11.866856413511615</c:v>
                </c:pt>
                <c:pt idx="5">
                  <c:v>9.0528702235683252</c:v>
                </c:pt>
                <c:pt idx="6">
                  <c:v>4.5793830479694355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Finales'!$C$3:$C$9</c:f>
              <c:numCache>
                <c:formatCode>0.00</c:formatCode>
                <c:ptCount val="7"/>
                <c:pt idx="0">
                  <c:v>18.71667605878018</c:v>
                </c:pt>
                <c:pt idx="1">
                  <c:v>18.078721327397652</c:v>
                </c:pt>
                <c:pt idx="2">
                  <c:v>15.728551793210732</c:v>
                </c:pt>
                <c:pt idx="3">
                  <c:v>11.46052354920101</c:v>
                </c:pt>
                <c:pt idx="4">
                  <c:v>19.582147415552416</c:v>
                </c:pt>
                <c:pt idx="5">
                  <c:v>16.068128820009409</c:v>
                </c:pt>
                <c:pt idx="6">
                  <c:v>15.396625802384964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Finales'!$K$3:$K$9</c:f>
              <c:numCache>
                <c:formatCode>0.00</c:formatCode>
                <c:ptCount val="7"/>
                <c:pt idx="0">
                  <c:v>33.556396029303393</c:v>
                </c:pt>
                <c:pt idx="1">
                  <c:v>40.925632352739179</c:v>
                </c:pt>
                <c:pt idx="2">
                  <c:v>17.977580680022768</c:v>
                </c:pt>
                <c:pt idx="3">
                  <c:v>21.350099122912411</c:v>
                </c:pt>
                <c:pt idx="4">
                  <c:v>30.141081557016193</c:v>
                </c:pt>
                <c:pt idx="5">
                  <c:v>28.705640125793476</c:v>
                </c:pt>
                <c:pt idx="6">
                  <c:v>17.616611137553548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Finales'!$P$3:$P$9</c:f>
              <c:numCache>
                <c:formatCode>0.00</c:formatCode>
                <c:ptCount val="7"/>
                <c:pt idx="0">
                  <c:v>75.651848801421806</c:v>
                </c:pt>
                <c:pt idx="1">
                  <c:v>48.972940215128837</c:v>
                </c:pt>
                <c:pt idx="2">
                  <c:v>23.855916788690031</c:v>
                </c:pt>
                <c:pt idx="3">
                  <c:v>26.055621470623571</c:v>
                </c:pt>
                <c:pt idx="4">
                  <c:v>31.45924196817986</c:v>
                </c:pt>
                <c:pt idx="5">
                  <c:v>35.070182846979371</c:v>
                </c:pt>
                <c:pt idx="6">
                  <c:v>33.442086779783111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Finales'!$Q$3:$Q$9</c:f>
              <c:numCache>
                <c:formatCode>0.00</c:formatCode>
                <c:ptCount val="7"/>
                <c:pt idx="0">
                  <c:v>7.3881616021500713</c:v>
                </c:pt>
                <c:pt idx="1">
                  <c:v>9.2920520732500851</c:v>
                </c:pt>
                <c:pt idx="2">
                  <c:v>6.4467531637284647</c:v>
                </c:pt>
                <c:pt idx="3">
                  <c:v>4.6880631983659731</c:v>
                </c:pt>
                <c:pt idx="4">
                  <c:v>4.3315860242575646</c:v>
                </c:pt>
                <c:pt idx="5">
                  <c:v>3.5715009560874056</c:v>
                </c:pt>
                <c:pt idx="6">
                  <c:v>7.0593797033587613</c:v>
                </c:pt>
              </c:numCache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Finales'!$R$3:$R$9</c:f>
              <c:numCache>
                <c:formatCode>0.00</c:formatCode>
                <c:ptCount val="7"/>
                <c:pt idx="0">
                  <c:v>52.07637955698123</c:v>
                </c:pt>
                <c:pt idx="1">
                  <c:v>38.538152888291052</c:v>
                </c:pt>
                <c:pt idx="2">
                  <c:v>22.729642392895954</c:v>
                </c:pt>
                <c:pt idx="3">
                  <c:v>20.62864201609996</c:v>
                </c:pt>
                <c:pt idx="4">
                  <c:v>30.898703851587939</c:v>
                </c:pt>
                <c:pt idx="5">
                  <c:v>35.45657834872636</c:v>
                </c:pt>
                <c:pt idx="6">
                  <c:v>17.568371560518155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Finales'!$S$3:$S$9</c:f>
              <c:numCache>
                <c:formatCode>0.00</c:formatCode>
                <c:ptCount val="7"/>
                <c:pt idx="0">
                  <c:v>44.260696172352503</c:v>
                </c:pt>
                <c:pt idx="1">
                  <c:v>37.422620302741052</c:v>
                </c:pt>
                <c:pt idx="2">
                  <c:v>25.377562110146762</c:v>
                </c:pt>
                <c:pt idx="3">
                  <c:v>22.539949537426409</c:v>
                </c:pt>
                <c:pt idx="4">
                  <c:v>35.610807379650673</c:v>
                </c:pt>
                <c:pt idx="5">
                  <c:v>36.968536631864048</c:v>
                </c:pt>
                <c:pt idx="6">
                  <c:v>20.232643400182667</c:v>
                </c:pt>
              </c:numCache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Finales'!$T$3:$T$9</c:f>
              <c:numCache>
                <c:formatCode>0.00</c:formatCode>
                <c:ptCount val="7"/>
                <c:pt idx="0">
                  <c:v>43.168321123585763</c:v>
                </c:pt>
                <c:pt idx="1">
                  <c:v>32.138108037839736</c:v>
                </c:pt>
                <c:pt idx="2">
                  <c:v>20.08172267564515</c:v>
                </c:pt>
                <c:pt idx="3">
                  <c:v>21.015559293523971</c:v>
                </c:pt>
                <c:pt idx="4">
                  <c:v>25.048460525148283</c:v>
                </c:pt>
                <c:pt idx="5">
                  <c:v>25.126624408726077</c:v>
                </c:pt>
                <c:pt idx="6">
                  <c:v>29.711720287636517</c:v>
                </c:pt>
              </c:numCache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Finales'!$U$3:$U$9</c:f>
              <c:numCache>
                <c:formatCode>0.00</c:formatCode>
                <c:ptCount val="7"/>
                <c:pt idx="0">
                  <c:v>57.772335168407821</c:v>
                </c:pt>
                <c:pt idx="1">
                  <c:v>43.065343294170752</c:v>
                </c:pt>
                <c:pt idx="2">
                  <c:v>34.119102922776712</c:v>
                </c:pt>
                <c:pt idx="3">
                  <c:v>56.643675657815692</c:v>
                </c:pt>
                <c:pt idx="4">
                  <c:v>34.642450054944682</c:v>
                </c:pt>
                <c:pt idx="5">
                  <c:v>29.224833893651645</c:v>
                </c:pt>
                <c:pt idx="6">
                  <c:v>121.94337960044766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135768"/>
        <c:axId val="439124008"/>
      </c:barChart>
      <c:catAx>
        <c:axId val="43913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24008"/>
        <c:crosses val="autoZero"/>
        <c:auto val="1"/>
        <c:lblAlgn val="ctr"/>
        <c:lblOffset val="100"/>
        <c:noMultiLvlLbl val="0"/>
      </c:catAx>
      <c:valAx>
        <c:axId val="439124008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35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Finales'!$A$3:$A$9</c:f>
              <c:strCache>
                <c:ptCount val="7"/>
                <c:pt idx="0">
                  <c:v>Salcedo España</c:v>
                </c:pt>
                <c:pt idx="1">
                  <c:v>Regalona España</c:v>
                </c:pt>
                <c:pt idx="2">
                  <c:v>Titicaca España</c:v>
                </c:pt>
                <c:pt idx="3">
                  <c:v>Salcedo Chile</c:v>
                </c:pt>
                <c:pt idx="4">
                  <c:v>Regalona Chile</c:v>
                </c:pt>
                <c:pt idx="5">
                  <c:v>Titicaca Chile</c:v>
                </c:pt>
                <c:pt idx="6">
                  <c:v>Salcedo Perú</c:v>
                </c:pt>
              </c:strCache>
            </c:strRef>
          </c:cat>
          <c:val>
            <c:numRef>
              <c:f>'Datos Finales'!$B$3:$B$9</c:f>
              <c:numCache>
                <c:formatCode>0.00</c:formatCode>
                <c:ptCount val="7"/>
                <c:pt idx="0">
                  <c:v>10.605141098443799</c:v>
                </c:pt>
                <c:pt idx="1">
                  <c:v>19.087458292054123</c:v>
                </c:pt>
                <c:pt idx="2">
                  <c:v>8.5051363972613991</c:v>
                </c:pt>
                <c:pt idx="3">
                  <c:v>7.696105671032079</c:v>
                </c:pt>
                <c:pt idx="4">
                  <c:v>11.866856413511615</c:v>
                </c:pt>
                <c:pt idx="5">
                  <c:v>9.0528702235683252</c:v>
                </c:pt>
                <c:pt idx="6">
                  <c:v>4.5793830479694355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Finales'!$C$3:$C$9</c:f>
              <c:numCache>
                <c:formatCode>0.00</c:formatCode>
                <c:ptCount val="7"/>
                <c:pt idx="0">
                  <c:v>18.71667605878018</c:v>
                </c:pt>
                <c:pt idx="1">
                  <c:v>18.078721327397652</c:v>
                </c:pt>
                <c:pt idx="2">
                  <c:v>15.728551793210732</c:v>
                </c:pt>
                <c:pt idx="3">
                  <c:v>11.46052354920101</c:v>
                </c:pt>
                <c:pt idx="4">
                  <c:v>19.582147415552416</c:v>
                </c:pt>
                <c:pt idx="5">
                  <c:v>16.068128820009409</c:v>
                </c:pt>
                <c:pt idx="6">
                  <c:v>15.396625802384964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Finales'!$K$3:$K$9</c:f>
              <c:numCache>
                <c:formatCode>0.00</c:formatCode>
                <c:ptCount val="7"/>
                <c:pt idx="0">
                  <c:v>33.556396029303393</c:v>
                </c:pt>
                <c:pt idx="1">
                  <c:v>40.925632352739179</c:v>
                </c:pt>
                <c:pt idx="2">
                  <c:v>17.977580680022768</c:v>
                </c:pt>
                <c:pt idx="3">
                  <c:v>21.350099122912411</c:v>
                </c:pt>
                <c:pt idx="4">
                  <c:v>30.141081557016193</c:v>
                </c:pt>
                <c:pt idx="5">
                  <c:v>28.705640125793476</c:v>
                </c:pt>
                <c:pt idx="6">
                  <c:v>17.616611137553548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Finales'!$P$3:$P$9</c:f>
              <c:numCache>
                <c:formatCode>0.00</c:formatCode>
                <c:ptCount val="7"/>
                <c:pt idx="0">
                  <c:v>75.651848801421806</c:v>
                </c:pt>
                <c:pt idx="1">
                  <c:v>48.972940215128837</c:v>
                </c:pt>
                <c:pt idx="2">
                  <c:v>23.855916788690031</c:v>
                </c:pt>
                <c:pt idx="3">
                  <c:v>26.055621470623571</c:v>
                </c:pt>
                <c:pt idx="4">
                  <c:v>31.45924196817986</c:v>
                </c:pt>
                <c:pt idx="5">
                  <c:v>35.070182846979371</c:v>
                </c:pt>
                <c:pt idx="6">
                  <c:v>33.442086779783111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Finales'!$Q$3:$Q$9</c:f>
              <c:numCache>
                <c:formatCode>0.00</c:formatCode>
                <c:ptCount val="7"/>
                <c:pt idx="0">
                  <c:v>7.3881616021500713</c:v>
                </c:pt>
                <c:pt idx="1">
                  <c:v>9.2920520732500851</c:v>
                </c:pt>
                <c:pt idx="2">
                  <c:v>6.4467531637284647</c:v>
                </c:pt>
                <c:pt idx="3">
                  <c:v>4.6880631983659731</c:v>
                </c:pt>
                <c:pt idx="4">
                  <c:v>4.3315860242575646</c:v>
                </c:pt>
                <c:pt idx="5">
                  <c:v>3.5715009560874056</c:v>
                </c:pt>
                <c:pt idx="6">
                  <c:v>7.0593797033587613</c:v>
                </c:pt>
              </c:numCache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Finales'!$R$3:$R$9</c:f>
              <c:numCache>
                <c:formatCode>0.00</c:formatCode>
                <c:ptCount val="7"/>
                <c:pt idx="0">
                  <c:v>52.07637955698123</c:v>
                </c:pt>
                <c:pt idx="1">
                  <c:v>38.538152888291052</c:v>
                </c:pt>
                <c:pt idx="2">
                  <c:v>22.729642392895954</c:v>
                </c:pt>
                <c:pt idx="3">
                  <c:v>20.62864201609996</c:v>
                </c:pt>
                <c:pt idx="4">
                  <c:v>30.898703851587939</c:v>
                </c:pt>
                <c:pt idx="5">
                  <c:v>35.45657834872636</c:v>
                </c:pt>
                <c:pt idx="6">
                  <c:v>17.568371560518155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Finales'!$S$3:$S$9</c:f>
              <c:numCache>
                <c:formatCode>0.00</c:formatCode>
                <c:ptCount val="7"/>
                <c:pt idx="0">
                  <c:v>44.260696172352503</c:v>
                </c:pt>
                <c:pt idx="1">
                  <c:v>37.422620302741052</c:v>
                </c:pt>
                <c:pt idx="2">
                  <c:v>25.377562110146762</c:v>
                </c:pt>
                <c:pt idx="3">
                  <c:v>22.539949537426409</c:v>
                </c:pt>
                <c:pt idx="4">
                  <c:v>35.610807379650673</c:v>
                </c:pt>
                <c:pt idx="5">
                  <c:v>36.968536631864048</c:v>
                </c:pt>
                <c:pt idx="6">
                  <c:v>20.232643400182667</c:v>
                </c:pt>
              </c:numCache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Finales'!$T$3:$T$9</c:f>
              <c:numCache>
                <c:formatCode>0.00</c:formatCode>
                <c:ptCount val="7"/>
                <c:pt idx="0">
                  <c:v>43.168321123585763</c:v>
                </c:pt>
                <c:pt idx="1">
                  <c:v>32.138108037839736</c:v>
                </c:pt>
                <c:pt idx="2">
                  <c:v>20.08172267564515</c:v>
                </c:pt>
                <c:pt idx="3">
                  <c:v>21.015559293523971</c:v>
                </c:pt>
                <c:pt idx="4">
                  <c:v>25.048460525148283</c:v>
                </c:pt>
                <c:pt idx="5">
                  <c:v>25.126624408726077</c:v>
                </c:pt>
                <c:pt idx="6">
                  <c:v>29.711720287636517</c:v>
                </c:pt>
              </c:numCache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Finales'!$U$3:$U$9</c:f>
              <c:numCache>
                <c:formatCode>0.00</c:formatCode>
                <c:ptCount val="7"/>
                <c:pt idx="0">
                  <c:v>57.772335168407821</c:v>
                </c:pt>
                <c:pt idx="1">
                  <c:v>43.065343294170752</c:v>
                </c:pt>
                <c:pt idx="2">
                  <c:v>34.119102922776712</c:v>
                </c:pt>
                <c:pt idx="3">
                  <c:v>56.643675657815692</c:v>
                </c:pt>
                <c:pt idx="4">
                  <c:v>34.642450054944682</c:v>
                </c:pt>
                <c:pt idx="5">
                  <c:v>29.224833893651645</c:v>
                </c:pt>
                <c:pt idx="6">
                  <c:v>121.94337960044766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375936"/>
        <c:axId val="712373192"/>
      </c:barChart>
      <c:catAx>
        <c:axId val="71237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373192"/>
        <c:crosses val="autoZero"/>
        <c:auto val="1"/>
        <c:lblAlgn val="ctr"/>
        <c:lblOffset val="100"/>
        <c:noMultiLvlLbl val="0"/>
      </c:catAx>
      <c:valAx>
        <c:axId val="712373192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37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Finales'!$A$3:$A$9</c:f>
              <c:strCache>
                <c:ptCount val="7"/>
                <c:pt idx="0">
                  <c:v>Salcedo España</c:v>
                </c:pt>
                <c:pt idx="1">
                  <c:v>Regalona España</c:v>
                </c:pt>
                <c:pt idx="2">
                  <c:v>Titicaca España</c:v>
                </c:pt>
                <c:pt idx="3">
                  <c:v>Salcedo Chile</c:v>
                </c:pt>
                <c:pt idx="4">
                  <c:v>Regalona Chile</c:v>
                </c:pt>
                <c:pt idx="5">
                  <c:v>Titicaca Chile</c:v>
                </c:pt>
                <c:pt idx="6">
                  <c:v>Salcedo Perú</c:v>
                </c:pt>
              </c:strCache>
            </c:strRef>
          </c:cat>
          <c:val>
            <c:numRef>
              <c:f>'Datos Finales'!$B$3:$B$9</c:f>
              <c:numCache>
                <c:formatCode>0.00</c:formatCode>
                <c:ptCount val="7"/>
                <c:pt idx="0">
                  <c:v>10.605141098443799</c:v>
                </c:pt>
                <c:pt idx="1">
                  <c:v>19.087458292054123</c:v>
                </c:pt>
                <c:pt idx="2">
                  <c:v>8.5051363972613991</c:v>
                </c:pt>
                <c:pt idx="3">
                  <c:v>7.696105671032079</c:v>
                </c:pt>
                <c:pt idx="4">
                  <c:v>11.866856413511615</c:v>
                </c:pt>
                <c:pt idx="5">
                  <c:v>9.0528702235683252</c:v>
                </c:pt>
                <c:pt idx="6">
                  <c:v>4.5793830479694355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Finales'!$C$3:$C$9</c:f>
              <c:numCache>
                <c:formatCode>0.00</c:formatCode>
                <c:ptCount val="7"/>
                <c:pt idx="0">
                  <c:v>18.71667605878018</c:v>
                </c:pt>
                <c:pt idx="1">
                  <c:v>18.078721327397652</c:v>
                </c:pt>
                <c:pt idx="2">
                  <c:v>15.728551793210732</c:v>
                </c:pt>
                <c:pt idx="3">
                  <c:v>11.46052354920101</c:v>
                </c:pt>
                <c:pt idx="4">
                  <c:v>19.582147415552416</c:v>
                </c:pt>
                <c:pt idx="5">
                  <c:v>16.068128820009409</c:v>
                </c:pt>
                <c:pt idx="6">
                  <c:v>15.396625802384964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Finales'!$K$3:$K$9</c:f>
              <c:numCache>
                <c:formatCode>0.00</c:formatCode>
                <c:ptCount val="7"/>
                <c:pt idx="0">
                  <c:v>33.556396029303393</c:v>
                </c:pt>
                <c:pt idx="1">
                  <c:v>40.925632352739179</c:v>
                </c:pt>
                <c:pt idx="2">
                  <c:v>17.977580680022768</c:v>
                </c:pt>
                <c:pt idx="3">
                  <c:v>21.350099122912411</c:v>
                </c:pt>
                <c:pt idx="4">
                  <c:v>30.141081557016193</c:v>
                </c:pt>
                <c:pt idx="5">
                  <c:v>28.705640125793476</c:v>
                </c:pt>
                <c:pt idx="6">
                  <c:v>17.616611137553548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Finales'!$P$3:$P$9</c:f>
              <c:numCache>
                <c:formatCode>0.00</c:formatCode>
                <c:ptCount val="7"/>
                <c:pt idx="0">
                  <c:v>75.651848801421806</c:v>
                </c:pt>
                <c:pt idx="1">
                  <c:v>48.972940215128837</c:v>
                </c:pt>
                <c:pt idx="2">
                  <c:v>23.855916788690031</c:v>
                </c:pt>
                <c:pt idx="3">
                  <c:v>26.055621470623571</c:v>
                </c:pt>
                <c:pt idx="4">
                  <c:v>31.45924196817986</c:v>
                </c:pt>
                <c:pt idx="5">
                  <c:v>35.070182846979371</c:v>
                </c:pt>
                <c:pt idx="6">
                  <c:v>33.442086779783111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Finales'!$Q$3:$Q$9</c:f>
              <c:numCache>
                <c:formatCode>0.00</c:formatCode>
                <c:ptCount val="7"/>
                <c:pt idx="0">
                  <c:v>7.3881616021500713</c:v>
                </c:pt>
                <c:pt idx="1">
                  <c:v>9.2920520732500851</c:v>
                </c:pt>
                <c:pt idx="2">
                  <c:v>6.4467531637284647</c:v>
                </c:pt>
                <c:pt idx="3">
                  <c:v>4.6880631983659731</c:v>
                </c:pt>
                <c:pt idx="4">
                  <c:v>4.3315860242575646</c:v>
                </c:pt>
                <c:pt idx="5">
                  <c:v>3.5715009560874056</c:v>
                </c:pt>
                <c:pt idx="6">
                  <c:v>7.0593797033587613</c:v>
                </c:pt>
              </c:numCache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Finales'!$R$3:$R$9</c:f>
              <c:numCache>
                <c:formatCode>0.00</c:formatCode>
                <c:ptCount val="7"/>
                <c:pt idx="0">
                  <c:v>52.07637955698123</c:v>
                </c:pt>
                <c:pt idx="1">
                  <c:v>38.538152888291052</c:v>
                </c:pt>
                <c:pt idx="2">
                  <c:v>22.729642392895954</c:v>
                </c:pt>
                <c:pt idx="3">
                  <c:v>20.62864201609996</c:v>
                </c:pt>
                <c:pt idx="4">
                  <c:v>30.898703851587939</c:v>
                </c:pt>
                <c:pt idx="5">
                  <c:v>35.45657834872636</c:v>
                </c:pt>
                <c:pt idx="6">
                  <c:v>17.568371560518155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Finales'!$S$3:$S$9</c:f>
              <c:numCache>
                <c:formatCode>0.00</c:formatCode>
                <c:ptCount val="7"/>
                <c:pt idx="0">
                  <c:v>44.260696172352503</c:v>
                </c:pt>
                <c:pt idx="1">
                  <c:v>37.422620302741052</c:v>
                </c:pt>
                <c:pt idx="2">
                  <c:v>25.377562110146762</c:v>
                </c:pt>
                <c:pt idx="3">
                  <c:v>22.539949537426409</c:v>
                </c:pt>
                <c:pt idx="4">
                  <c:v>35.610807379650673</c:v>
                </c:pt>
                <c:pt idx="5">
                  <c:v>36.968536631864048</c:v>
                </c:pt>
                <c:pt idx="6">
                  <c:v>20.232643400182667</c:v>
                </c:pt>
              </c:numCache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Finales'!$T$3:$T$9</c:f>
              <c:numCache>
                <c:formatCode>0.00</c:formatCode>
                <c:ptCount val="7"/>
                <c:pt idx="0">
                  <c:v>43.168321123585763</c:v>
                </c:pt>
                <c:pt idx="1">
                  <c:v>32.138108037839736</c:v>
                </c:pt>
                <c:pt idx="2">
                  <c:v>20.08172267564515</c:v>
                </c:pt>
                <c:pt idx="3">
                  <c:v>21.015559293523971</c:v>
                </c:pt>
                <c:pt idx="4">
                  <c:v>25.048460525148283</c:v>
                </c:pt>
                <c:pt idx="5">
                  <c:v>25.126624408726077</c:v>
                </c:pt>
                <c:pt idx="6">
                  <c:v>29.711720287636517</c:v>
                </c:pt>
              </c:numCache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Finales'!$U$3:$U$9</c:f>
              <c:numCache>
                <c:formatCode>0.00</c:formatCode>
                <c:ptCount val="7"/>
                <c:pt idx="0">
                  <c:v>57.772335168407821</c:v>
                </c:pt>
                <c:pt idx="1">
                  <c:v>43.065343294170752</c:v>
                </c:pt>
                <c:pt idx="2">
                  <c:v>34.119102922776712</c:v>
                </c:pt>
                <c:pt idx="3">
                  <c:v>56.643675657815692</c:v>
                </c:pt>
                <c:pt idx="4">
                  <c:v>34.642450054944682</c:v>
                </c:pt>
                <c:pt idx="5">
                  <c:v>29.224833893651645</c:v>
                </c:pt>
                <c:pt idx="6">
                  <c:v>121.94337960044766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422712"/>
        <c:axId val="362419968"/>
      </c:barChart>
      <c:catAx>
        <c:axId val="36242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19968"/>
        <c:crosses val="autoZero"/>
        <c:auto val="1"/>
        <c:lblAlgn val="ctr"/>
        <c:lblOffset val="100"/>
        <c:noMultiLvlLbl val="0"/>
      </c:catAx>
      <c:valAx>
        <c:axId val="362419968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22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Finales'!$A$3:$A$9</c:f>
              <c:strCache>
                <c:ptCount val="7"/>
                <c:pt idx="0">
                  <c:v>Salcedo España</c:v>
                </c:pt>
                <c:pt idx="1">
                  <c:v>Regalona España</c:v>
                </c:pt>
                <c:pt idx="2">
                  <c:v>Titicaca España</c:v>
                </c:pt>
                <c:pt idx="3">
                  <c:v>Salcedo Chile</c:v>
                </c:pt>
                <c:pt idx="4">
                  <c:v>Regalona Chile</c:v>
                </c:pt>
                <c:pt idx="5">
                  <c:v>Titicaca Chile</c:v>
                </c:pt>
                <c:pt idx="6">
                  <c:v>Salcedo Perú</c:v>
                </c:pt>
              </c:strCache>
            </c:strRef>
          </c:cat>
          <c:val>
            <c:numRef>
              <c:f>'Datos Finales'!$B$3:$B$9</c:f>
              <c:numCache>
                <c:formatCode>0.00</c:formatCode>
                <c:ptCount val="7"/>
                <c:pt idx="0">
                  <c:v>10.605141098443799</c:v>
                </c:pt>
                <c:pt idx="1">
                  <c:v>19.087458292054123</c:v>
                </c:pt>
                <c:pt idx="2">
                  <c:v>8.5051363972613991</c:v>
                </c:pt>
                <c:pt idx="3">
                  <c:v>7.696105671032079</c:v>
                </c:pt>
                <c:pt idx="4">
                  <c:v>11.866856413511615</c:v>
                </c:pt>
                <c:pt idx="5">
                  <c:v>9.0528702235683252</c:v>
                </c:pt>
                <c:pt idx="6">
                  <c:v>4.5793830479694355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Finales'!$C$3:$C$9</c:f>
              <c:numCache>
                <c:formatCode>0.00</c:formatCode>
                <c:ptCount val="7"/>
                <c:pt idx="0">
                  <c:v>18.71667605878018</c:v>
                </c:pt>
                <c:pt idx="1">
                  <c:v>18.078721327397652</c:v>
                </c:pt>
                <c:pt idx="2">
                  <c:v>15.728551793210732</c:v>
                </c:pt>
                <c:pt idx="3">
                  <c:v>11.46052354920101</c:v>
                </c:pt>
                <c:pt idx="4">
                  <c:v>19.582147415552416</c:v>
                </c:pt>
                <c:pt idx="5">
                  <c:v>16.068128820009409</c:v>
                </c:pt>
                <c:pt idx="6">
                  <c:v>15.396625802384964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Finales'!$K$3:$K$9</c:f>
              <c:numCache>
                <c:formatCode>0.00</c:formatCode>
                <c:ptCount val="7"/>
                <c:pt idx="0">
                  <c:v>33.556396029303393</c:v>
                </c:pt>
                <c:pt idx="1">
                  <c:v>40.925632352739179</c:v>
                </c:pt>
                <c:pt idx="2">
                  <c:v>17.977580680022768</c:v>
                </c:pt>
                <c:pt idx="3">
                  <c:v>21.350099122912411</c:v>
                </c:pt>
                <c:pt idx="4">
                  <c:v>30.141081557016193</c:v>
                </c:pt>
                <c:pt idx="5">
                  <c:v>28.705640125793476</c:v>
                </c:pt>
                <c:pt idx="6">
                  <c:v>17.616611137553548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Finales'!$P$3:$P$9</c:f>
              <c:numCache>
                <c:formatCode>0.00</c:formatCode>
                <c:ptCount val="7"/>
                <c:pt idx="0">
                  <c:v>75.651848801421806</c:v>
                </c:pt>
                <c:pt idx="1">
                  <c:v>48.972940215128837</c:v>
                </c:pt>
                <c:pt idx="2">
                  <c:v>23.855916788690031</c:v>
                </c:pt>
                <c:pt idx="3">
                  <c:v>26.055621470623571</c:v>
                </c:pt>
                <c:pt idx="4">
                  <c:v>31.45924196817986</c:v>
                </c:pt>
                <c:pt idx="5">
                  <c:v>35.070182846979371</c:v>
                </c:pt>
                <c:pt idx="6">
                  <c:v>33.442086779783111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Finales'!$Q$3:$Q$9</c:f>
              <c:numCache>
                <c:formatCode>0.00</c:formatCode>
                <c:ptCount val="7"/>
                <c:pt idx="0">
                  <c:v>7.3881616021500713</c:v>
                </c:pt>
                <c:pt idx="1">
                  <c:v>9.2920520732500851</c:v>
                </c:pt>
                <c:pt idx="2">
                  <c:v>6.4467531637284647</c:v>
                </c:pt>
                <c:pt idx="3">
                  <c:v>4.6880631983659731</c:v>
                </c:pt>
                <c:pt idx="4">
                  <c:v>4.3315860242575646</c:v>
                </c:pt>
                <c:pt idx="5">
                  <c:v>3.5715009560874056</c:v>
                </c:pt>
                <c:pt idx="6">
                  <c:v>7.0593797033587613</c:v>
                </c:pt>
              </c:numCache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Finales'!$R$3:$R$9</c:f>
              <c:numCache>
                <c:formatCode>0.00</c:formatCode>
                <c:ptCount val="7"/>
                <c:pt idx="0">
                  <c:v>52.07637955698123</c:v>
                </c:pt>
                <c:pt idx="1">
                  <c:v>38.538152888291052</c:v>
                </c:pt>
                <c:pt idx="2">
                  <c:v>22.729642392895954</c:v>
                </c:pt>
                <c:pt idx="3">
                  <c:v>20.62864201609996</c:v>
                </c:pt>
                <c:pt idx="4">
                  <c:v>30.898703851587939</c:v>
                </c:pt>
                <c:pt idx="5">
                  <c:v>35.45657834872636</c:v>
                </c:pt>
                <c:pt idx="6">
                  <c:v>17.568371560518155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Finales'!$S$3:$S$9</c:f>
              <c:numCache>
                <c:formatCode>0.00</c:formatCode>
                <c:ptCount val="7"/>
                <c:pt idx="0">
                  <c:v>44.260696172352503</c:v>
                </c:pt>
                <c:pt idx="1">
                  <c:v>37.422620302741052</c:v>
                </c:pt>
                <c:pt idx="2">
                  <c:v>25.377562110146762</c:v>
                </c:pt>
                <c:pt idx="3">
                  <c:v>22.539949537426409</c:v>
                </c:pt>
                <c:pt idx="4">
                  <c:v>35.610807379650673</c:v>
                </c:pt>
                <c:pt idx="5">
                  <c:v>36.968536631864048</c:v>
                </c:pt>
                <c:pt idx="6">
                  <c:v>20.232643400182667</c:v>
                </c:pt>
              </c:numCache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Finales'!$T$3:$T$9</c:f>
              <c:numCache>
                <c:formatCode>0.00</c:formatCode>
                <c:ptCount val="7"/>
                <c:pt idx="0">
                  <c:v>43.168321123585763</c:v>
                </c:pt>
                <c:pt idx="1">
                  <c:v>32.138108037839736</c:v>
                </c:pt>
                <c:pt idx="2">
                  <c:v>20.08172267564515</c:v>
                </c:pt>
                <c:pt idx="3">
                  <c:v>21.015559293523971</c:v>
                </c:pt>
                <c:pt idx="4">
                  <c:v>25.048460525148283</c:v>
                </c:pt>
                <c:pt idx="5">
                  <c:v>25.126624408726077</c:v>
                </c:pt>
                <c:pt idx="6">
                  <c:v>29.711720287636517</c:v>
                </c:pt>
              </c:numCache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Finales'!$U$3:$U$9</c:f>
              <c:numCache>
                <c:formatCode>0.00</c:formatCode>
                <c:ptCount val="7"/>
                <c:pt idx="0">
                  <c:v>57.772335168407821</c:v>
                </c:pt>
                <c:pt idx="1">
                  <c:v>43.065343294170752</c:v>
                </c:pt>
                <c:pt idx="2">
                  <c:v>34.119102922776712</c:v>
                </c:pt>
                <c:pt idx="3">
                  <c:v>56.643675657815692</c:v>
                </c:pt>
                <c:pt idx="4">
                  <c:v>34.642450054944682</c:v>
                </c:pt>
                <c:pt idx="5">
                  <c:v>29.224833893651645</c:v>
                </c:pt>
                <c:pt idx="6">
                  <c:v>121.94337960044766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421928"/>
        <c:axId val="362426240"/>
      </c:barChart>
      <c:catAx>
        <c:axId val="36242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26240"/>
        <c:crosses val="autoZero"/>
        <c:auto val="1"/>
        <c:lblAlgn val="ctr"/>
        <c:lblOffset val="100"/>
        <c:noMultiLvlLbl val="0"/>
      </c:catAx>
      <c:valAx>
        <c:axId val="362426240"/>
        <c:scaling>
          <c:orientation val="minMax"/>
          <c:max val="6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2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Finales'!$A$3:$A$9</c:f>
              <c:strCache>
                <c:ptCount val="7"/>
                <c:pt idx="0">
                  <c:v>Salcedo España</c:v>
                </c:pt>
                <c:pt idx="1">
                  <c:v>Regalona España</c:v>
                </c:pt>
                <c:pt idx="2">
                  <c:v>Titicaca España</c:v>
                </c:pt>
                <c:pt idx="3">
                  <c:v>Salcedo Chile</c:v>
                </c:pt>
                <c:pt idx="4">
                  <c:v>Regalona Chile</c:v>
                </c:pt>
                <c:pt idx="5">
                  <c:v>Titicaca Chile</c:v>
                </c:pt>
                <c:pt idx="6">
                  <c:v>Salcedo Perú</c:v>
                </c:pt>
              </c:strCache>
            </c:strRef>
          </c:cat>
          <c:val>
            <c:numRef>
              <c:f>'Datos Finales'!$B$3:$B$9</c:f>
              <c:numCache>
                <c:formatCode>0.00</c:formatCode>
                <c:ptCount val="7"/>
                <c:pt idx="0">
                  <c:v>10.605141098443799</c:v>
                </c:pt>
                <c:pt idx="1">
                  <c:v>19.087458292054123</c:v>
                </c:pt>
                <c:pt idx="2">
                  <c:v>8.5051363972613991</c:v>
                </c:pt>
                <c:pt idx="3">
                  <c:v>7.696105671032079</c:v>
                </c:pt>
                <c:pt idx="4">
                  <c:v>11.866856413511615</c:v>
                </c:pt>
                <c:pt idx="5">
                  <c:v>9.0528702235683252</c:v>
                </c:pt>
                <c:pt idx="6">
                  <c:v>4.5793830479694355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Finales'!$C$3:$C$9</c:f>
              <c:numCache>
                <c:formatCode>0.00</c:formatCode>
                <c:ptCount val="7"/>
                <c:pt idx="0">
                  <c:v>18.71667605878018</c:v>
                </c:pt>
                <c:pt idx="1">
                  <c:v>18.078721327397652</c:v>
                </c:pt>
                <c:pt idx="2">
                  <c:v>15.728551793210732</c:v>
                </c:pt>
                <c:pt idx="3">
                  <c:v>11.46052354920101</c:v>
                </c:pt>
                <c:pt idx="4">
                  <c:v>19.582147415552416</c:v>
                </c:pt>
                <c:pt idx="5">
                  <c:v>16.068128820009409</c:v>
                </c:pt>
                <c:pt idx="6">
                  <c:v>15.396625802384964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Finales'!$K$3:$K$9</c:f>
              <c:numCache>
                <c:formatCode>0.00</c:formatCode>
                <c:ptCount val="7"/>
                <c:pt idx="0">
                  <c:v>33.556396029303393</c:v>
                </c:pt>
                <c:pt idx="1">
                  <c:v>40.925632352739179</c:v>
                </c:pt>
                <c:pt idx="2">
                  <c:v>17.977580680022768</c:v>
                </c:pt>
                <c:pt idx="3">
                  <c:v>21.350099122912411</c:v>
                </c:pt>
                <c:pt idx="4">
                  <c:v>30.141081557016193</c:v>
                </c:pt>
                <c:pt idx="5">
                  <c:v>28.705640125793476</c:v>
                </c:pt>
                <c:pt idx="6">
                  <c:v>17.616611137553548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Finales'!$P$3:$P$9</c:f>
              <c:numCache>
                <c:formatCode>0.00</c:formatCode>
                <c:ptCount val="7"/>
                <c:pt idx="0">
                  <c:v>75.651848801421806</c:v>
                </c:pt>
                <c:pt idx="1">
                  <c:v>48.972940215128837</c:v>
                </c:pt>
                <c:pt idx="2">
                  <c:v>23.855916788690031</c:v>
                </c:pt>
                <c:pt idx="3">
                  <c:v>26.055621470623571</c:v>
                </c:pt>
                <c:pt idx="4">
                  <c:v>31.45924196817986</c:v>
                </c:pt>
                <c:pt idx="5">
                  <c:v>35.070182846979371</c:v>
                </c:pt>
                <c:pt idx="6">
                  <c:v>33.442086779783111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Finales'!$Q$3:$Q$9</c:f>
              <c:numCache>
                <c:formatCode>0.00</c:formatCode>
                <c:ptCount val="7"/>
                <c:pt idx="0">
                  <c:v>7.3881616021500713</c:v>
                </c:pt>
                <c:pt idx="1">
                  <c:v>9.2920520732500851</c:v>
                </c:pt>
                <c:pt idx="2">
                  <c:v>6.4467531637284647</c:v>
                </c:pt>
                <c:pt idx="3">
                  <c:v>4.6880631983659731</c:v>
                </c:pt>
                <c:pt idx="4">
                  <c:v>4.3315860242575646</c:v>
                </c:pt>
                <c:pt idx="5">
                  <c:v>3.5715009560874056</c:v>
                </c:pt>
                <c:pt idx="6">
                  <c:v>7.0593797033587613</c:v>
                </c:pt>
              </c:numCache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Finales'!$R$3:$R$9</c:f>
              <c:numCache>
                <c:formatCode>0.00</c:formatCode>
                <c:ptCount val="7"/>
                <c:pt idx="0">
                  <c:v>52.07637955698123</c:v>
                </c:pt>
                <c:pt idx="1">
                  <c:v>38.538152888291052</c:v>
                </c:pt>
                <c:pt idx="2">
                  <c:v>22.729642392895954</c:v>
                </c:pt>
                <c:pt idx="3">
                  <c:v>20.62864201609996</c:v>
                </c:pt>
                <c:pt idx="4">
                  <c:v>30.898703851587939</c:v>
                </c:pt>
                <c:pt idx="5">
                  <c:v>35.45657834872636</c:v>
                </c:pt>
                <c:pt idx="6">
                  <c:v>17.568371560518155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Finales'!$S$3:$S$9</c:f>
              <c:numCache>
                <c:formatCode>0.00</c:formatCode>
                <c:ptCount val="7"/>
                <c:pt idx="0">
                  <c:v>44.260696172352503</c:v>
                </c:pt>
                <c:pt idx="1">
                  <c:v>37.422620302741052</c:v>
                </c:pt>
                <c:pt idx="2">
                  <c:v>25.377562110146762</c:v>
                </c:pt>
                <c:pt idx="3">
                  <c:v>22.539949537426409</c:v>
                </c:pt>
                <c:pt idx="4">
                  <c:v>35.610807379650673</c:v>
                </c:pt>
                <c:pt idx="5">
                  <c:v>36.968536631864048</c:v>
                </c:pt>
                <c:pt idx="6">
                  <c:v>20.232643400182667</c:v>
                </c:pt>
              </c:numCache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Finales'!$T$3:$T$9</c:f>
              <c:numCache>
                <c:formatCode>0.00</c:formatCode>
                <c:ptCount val="7"/>
                <c:pt idx="0">
                  <c:v>43.168321123585763</c:v>
                </c:pt>
                <c:pt idx="1">
                  <c:v>32.138108037839736</c:v>
                </c:pt>
                <c:pt idx="2">
                  <c:v>20.08172267564515</c:v>
                </c:pt>
                <c:pt idx="3">
                  <c:v>21.015559293523971</c:v>
                </c:pt>
                <c:pt idx="4">
                  <c:v>25.048460525148283</c:v>
                </c:pt>
                <c:pt idx="5">
                  <c:v>25.126624408726077</c:v>
                </c:pt>
                <c:pt idx="6">
                  <c:v>29.711720287636517</c:v>
                </c:pt>
              </c:numCache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Finales'!$U$3:$U$9</c:f>
              <c:numCache>
                <c:formatCode>0.00</c:formatCode>
                <c:ptCount val="7"/>
                <c:pt idx="0">
                  <c:v>57.772335168407821</c:v>
                </c:pt>
                <c:pt idx="1">
                  <c:v>43.065343294170752</c:v>
                </c:pt>
                <c:pt idx="2">
                  <c:v>34.119102922776712</c:v>
                </c:pt>
                <c:pt idx="3">
                  <c:v>56.643675657815692</c:v>
                </c:pt>
                <c:pt idx="4">
                  <c:v>34.642450054944682</c:v>
                </c:pt>
                <c:pt idx="5">
                  <c:v>29.224833893651645</c:v>
                </c:pt>
                <c:pt idx="6">
                  <c:v>121.94337960044766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125184"/>
        <c:axId val="439136160"/>
      </c:barChart>
      <c:catAx>
        <c:axId val="43912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36160"/>
        <c:crosses val="autoZero"/>
        <c:auto val="1"/>
        <c:lblAlgn val="ctr"/>
        <c:lblOffset val="100"/>
        <c:noMultiLvlLbl val="0"/>
      </c:catAx>
      <c:valAx>
        <c:axId val="439136160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2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Finales'!$A$3:$A$9</c:f>
              <c:strCache>
                <c:ptCount val="7"/>
                <c:pt idx="0">
                  <c:v>Salcedo España</c:v>
                </c:pt>
                <c:pt idx="1">
                  <c:v>Regalona España</c:v>
                </c:pt>
                <c:pt idx="2">
                  <c:v>Titicaca España</c:v>
                </c:pt>
                <c:pt idx="3">
                  <c:v>Salcedo Chile</c:v>
                </c:pt>
                <c:pt idx="4">
                  <c:v>Regalona Chile</c:v>
                </c:pt>
                <c:pt idx="5">
                  <c:v>Titicaca Chile</c:v>
                </c:pt>
                <c:pt idx="6">
                  <c:v>Salcedo Perú</c:v>
                </c:pt>
              </c:strCache>
            </c:strRef>
          </c:cat>
          <c:val>
            <c:numRef>
              <c:f>'Datos Finales'!$B$3:$B$9</c:f>
              <c:numCache>
                <c:formatCode>0.00</c:formatCode>
                <c:ptCount val="7"/>
                <c:pt idx="0">
                  <c:v>10.605141098443799</c:v>
                </c:pt>
                <c:pt idx="1">
                  <c:v>19.087458292054123</c:v>
                </c:pt>
                <c:pt idx="2">
                  <c:v>8.5051363972613991</c:v>
                </c:pt>
                <c:pt idx="3">
                  <c:v>7.696105671032079</c:v>
                </c:pt>
                <c:pt idx="4">
                  <c:v>11.866856413511615</c:v>
                </c:pt>
                <c:pt idx="5">
                  <c:v>9.0528702235683252</c:v>
                </c:pt>
                <c:pt idx="6">
                  <c:v>4.5793830479694355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Finales'!$C$3:$C$9</c:f>
              <c:numCache>
                <c:formatCode>0.00</c:formatCode>
                <c:ptCount val="7"/>
                <c:pt idx="0">
                  <c:v>18.71667605878018</c:v>
                </c:pt>
                <c:pt idx="1">
                  <c:v>18.078721327397652</c:v>
                </c:pt>
                <c:pt idx="2">
                  <c:v>15.728551793210732</c:v>
                </c:pt>
                <c:pt idx="3">
                  <c:v>11.46052354920101</c:v>
                </c:pt>
                <c:pt idx="4">
                  <c:v>19.582147415552416</c:v>
                </c:pt>
                <c:pt idx="5">
                  <c:v>16.068128820009409</c:v>
                </c:pt>
                <c:pt idx="6">
                  <c:v>15.396625802384964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Finales'!$K$3:$K$9</c:f>
              <c:numCache>
                <c:formatCode>0.00</c:formatCode>
                <c:ptCount val="7"/>
                <c:pt idx="0">
                  <c:v>33.556396029303393</c:v>
                </c:pt>
                <c:pt idx="1">
                  <c:v>40.925632352739179</c:v>
                </c:pt>
                <c:pt idx="2">
                  <c:v>17.977580680022768</c:v>
                </c:pt>
                <c:pt idx="3">
                  <c:v>21.350099122912411</c:v>
                </c:pt>
                <c:pt idx="4">
                  <c:v>30.141081557016193</c:v>
                </c:pt>
                <c:pt idx="5">
                  <c:v>28.705640125793476</c:v>
                </c:pt>
                <c:pt idx="6">
                  <c:v>17.616611137553548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Finales'!$P$3:$P$9</c:f>
              <c:numCache>
                <c:formatCode>0.00</c:formatCode>
                <c:ptCount val="7"/>
                <c:pt idx="0">
                  <c:v>75.651848801421806</c:v>
                </c:pt>
                <c:pt idx="1">
                  <c:v>48.972940215128837</c:v>
                </c:pt>
                <c:pt idx="2">
                  <c:v>23.855916788690031</c:v>
                </c:pt>
                <c:pt idx="3">
                  <c:v>26.055621470623571</c:v>
                </c:pt>
                <c:pt idx="4">
                  <c:v>31.45924196817986</c:v>
                </c:pt>
                <c:pt idx="5">
                  <c:v>35.070182846979371</c:v>
                </c:pt>
                <c:pt idx="6">
                  <c:v>33.442086779783111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Finales'!$Q$3:$Q$9</c:f>
              <c:numCache>
                <c:formatCode>0.00</c:formatCode>
                <c:ptCount val="7"/>
                <c:pt idx="0">
                  <c:v>7.3881616021500713</c:v>
                </c:pt>
                <c:pt idx="1">
                  <c:v>9.2920520732500851</c:v>
                </c:pt>
                <c:pt idx="2">
                  <c:v>6.4467531637284647</c:v>
                </c:pt>
                <c:pt idx="3">
                  <c:v>4.6880631983659731</c:v>
                </c:pt>
                <c:pt idx="4">
                  <c:v>4.3315860242575646</c:v>
                </c:pt>
                <c:pt idx="5">
                  <c:v>3.5715009560874056</c:v>
                </c:pt>
                <c:pt idx="6">
                  <c:v>7.0593797033587613</c:v>
                </c:pt>
              </c:numCache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Finales'!$R$3:$R$9</c:f>
              <c:numCache>
                <c:formatCode>0.00</c:formatCode>
                <c:ptCount val="7"/>
                <c:pt idx="0">
                  <c:v>52.07637955698123</c:v>
                </c:pt>
                <c:pt idx="1">
                  <c:v>38.538152888291052</c:v>
                </c:pt>
                <c:pt idx="2">
                  <c:v>22.729642392895954</c:v>
                </c:pt>
                <c:pt idx="3">
                  <c:v>20.62864201609996</c:v>
                </c:pt>
                <c:pt idx="4">
                  <c:v>30.898703851587939</c:v>
                </c:pt>
                <c:pt idx="5">
                  <c:v>35.45657834872636</c:v>
                </c:pt>
                <c:pt idx="6">
                  <c:v>17.568371560518155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Finales'!$S$3:$S$9</c:f>
              <c:numCache>
                <c:formatCode>0.00</c:formatCode>
                <c:ptCount val="7"/>
                <c:pt idx="0">
                  <c:v>44.260696172352503</c:v>
                </c:pt>
                <c:pt idx="1">
                  <c:v>37.422620302741052</c:v>
                </c:pt>
                <c:pt idx="2">
                  <c:v>25.377562110146762</c:v>
                </c:pt>
                <c:pt idx="3">
                  <c:v>22.539949537426409</c:v>
                </c:pt>
                <c:pt idx="4">
                  <c:v>35.610807379650673</c:v>
                </c:pt>
                <c:pt idx="5">
                  <c:v>36.968536631864048</c:v>
                </c:pt>
                <c:pt idx="6">
                  <c:v>20.232643400182667</c:v>
                </c:pt>
              </c:numCache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Finales'!$T$3:$T$9</c:f>
              <c:numCache>
                <c:formatCode>0.00</c:formatCode>
                <c:ptCount val="7"/>
                <c:pt idx="0">
                  <c:v>43.168321123585763</c:v>
                </c:pt>
                <c:pt idx="1">
                  <c:v>32.138108037839736</c:v>
                </c:pt>
                <c:pt idx="2">
                  <c:v>20.08172267564515</c:v>
                </c:pt>
                <c:pt idx="3">
                  <c:v>21.015559293523971</c:v>
                </c:pt>
                <c:pt idx="4">
                  <c:v>25.048460525148283</c:v>
                </c:pt>
                <c:pt idx="5">
                  <c:v>25.126624408726077</c:v>
                </c:pt>
                <c:pt idx="6">
                  <c:v>29.711720287636517</c:v>
                </c:pt>
              </c:numCache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Finales'!$U$3:$U$9</c:f>
              <c:numCache>
                <c:formatCode>0.00</c:formatCode>
                <c:ptCount val="7"/>
                <c:pt idx="0">
                  <c:v>57.772335168407821</c:v>
                </c:pt>
                <c:pt idx="1">
                  <c:v>43.065343294170752</c:v>
                </c:pt>
                <c:pt idx="2">
                  <c:v>34.119102922776712</c:v>
                </c:pt>
                <c:pt idx="3">
                  <c:v>56.643675657815692</c:v>
                </c:pt>
                <c:pt idx="4">
                  <c:v>34.642450054944682</c:v>
                </c:pt>
                <c:pt idx="5">
                  <c:v>29.224833893651645</c:v>
                </c:pt>
                <c:pt idx="6">
                  <c:v>121.94337960044766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2372016"/>
        <c:axId val="712374760"/>
      </c:barChart>
      <c:catAx>
        <c:axId val="71237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374760"/>
        <c:crosses val="autoZero"/>
        <c:auto val="1"/>
        <c:lblAlgn val="ctr"/>
        <c:lblOffset val="100"/>
        <c:noMultiLvlLbl val="0"/>
      </c:catAx>
      <c:valAx>
        <c:axId val="712374760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37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'Datos Finales'!$A$3:$A$9</c:f>
              <c:strCache>
                <c:ptCount val="7"/>
                <c:pt idx="0">
                  <c:v>Salcedo España</c:v>
                </c:pt>
                <c:pt idx="1">
                  <c:v>Regalona España</c:v>
                </c:pt>
                <c:pt idx="2">
                  <c:v>Titicaca España</c:v>
                </c:pt>
                <c:pt idx="3">
                  <c:v>Salcedo Chile</c:v>
                </c:pt>
                <c:pt idx="4">
                  <c:v>Regalona Chile</c:v>
                </c:pt>
                <c:pt idx="5">
                  <c:v>Titicaca Chile</c:v>
                </c:pt>
                <c:pt idx="6">
                  <c:v>Salcedo Perú</c:v>
                </c:pt>
              </c:strCache>
            </c:strRef>
          </c:cat>
          <c:val>
            <c:numRef>
              <c:f>'Datos Finales'!$B$3:$B$9</c:f>
              <c:numCache>
                <c:formatCode>0.00</c:formatCode>
                <c:ptCount val="7"/>
                <c:pt idx="0">
                  <c:v>10.605141098443799</c:v>
                </c:pt>
                <c:pt idx="1">
                  <c:v>19.087458292054123</c:v>
                </c:pt>
                <c:pt idx="2">
                  <c:v>8.5051363972613991</c:v>
                </c:pt>
                <c:pt idx="3">
                  <c:v>7.696105671032079</c:v>
                </c:pt>
                <c:pt idx="4">
                  <c:v>11.866856413511615</c:v>
                </c:pt>
                <c:pt idx="5">
                  <c:v>9.0528702235683252</c:v>
                </c:pt>
                <c:pt idx="6">
                  <c:v>4.5793830479694355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Finales'!$C$3:$C$9</c:f>
              <c:numCache>
                <c:formatCode>0.00</c:formatCode>
                <c:ptCount val="7"/>
                <c:pt idx="0">
                  <c:v>18.71667605878018</c:v>
                </c:pt>
                <c:pt idx="1">
                  <c:v>18.078721327397652</c:v>
                </c:pt>
                <c:pt idx="2">
                  <c:v>15.728551793210732</c:v>
                </c:pt>
                <c:pt idx="3">
                  <c:v>11.46052354920101</c:v>
                </c:pt>
                <c:pt idx="4">
                  <c:v>19.582147415552416</c:v>
                </c:pt>
                <c:pt idx="5">
                  <c:v>16.068128820009409</c:v>
                </c:pt>
                <c:pt idx="6">
                  <c:v>15.396625802384964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Finales'!$K$3:$K$9</c:f>
              <c:numCache>
                <c:formatCode>0.00</c:formatCode>
                <c:ptCount val="7"/>
                <c:pt idx="0">
                  <c:v>33.556396029303393</c:v>
                </c:pt>
                <c:pt idx="1">
                  <c:v>40.925632352739179</c:v>
                </c:pt>
                <c:pt idx="2">
                  <c:v>17.977580680022768</c:v>
                </c:pt>
                <c:pt idx="3">
                  <c:v>21.350099122912411</c:v>
                </c:pt>
                <c:pt idx="4">
                  <c:v>30.141081557016193</c:v>
                </c:pt>
                <c:pt idx="5">
                  <c:v>28.705640125793476</c:v>
                </c:pt>
                <c:pt idx="6">
                  <c:v>17.616611137553548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Finales'!$P$3:$P$9</c:f>
              <c:numCache>
                <c:formatCode>0.00</c:formatCode>
                <c:ptCount val="7"/>
                <c:pt idx="0">
                  <c:v>75.651848801421806</c:v>
                </c:pt>
                <c:pt idx="1">
                  <c:v>48.972940215128837</c:v>
                </c:pt>
                <c:pt idx="2">
                  <c:v>23.855916788690031</c:v>
                </c:pt>
                <c:pt idx="3">
                  <c:v>26.055621470623571</c:v>
                </c:pt>
                <c:pt idx="4">
                  <c:v>31.45924196817986</c:v>
                </c:pt>
                <c:pt idx="5">
                  <c:v>35.070182846979371</c:v>
                </c:pt>
                <c:pt idx="6">
                  <c:v>33.442086779783111</c:v>
                </c:pt>
              </c:numCache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Finales'!$Q$3:$Q$9</c:f>
              <c:numCache>
                <c:formatCode>0.00</c:formatCode>
                <c:ptCount val="7"/>
                <c:pt idx="0">
                  <c:v>7.3881616021500713</c:v>
                </c:pt>
                <c:pt idx="1">
                  <c:v>9.2920520732500851</c:v>
                </c:pt>
                <c:pt idx="2">
                  <c:v>6.4467531637284647</c:v>
                </c:pt>
                <c:pt idx="3">
                  <c:v>4.6880631983659731</c:v>
                </c:pt>
                <c:pt idx="4">
                  <c:v>4.3315860242575646</c:v>
                </c:pt>
                <c:pt idx="5">
                  <c:v>3.5715009560874056</c:v>
                </c:pt>
                <c:pt idx="6">
                  <c:v>7.0593797033587613</c:v>
                </c:pt>
              </c:numCache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Finales'!$R$3:$R$9</c:f>
              <c:numCache>
                <c:formatCode>0.00</c:formatCode>
                <c:ptCount val="7"/>
                <c:pt idx="0">
                  <c:v>52.07637955698123</c:v>
                </c:pt>
                <c:pt idx="1">
                  <c:v>38.538152888291052</c:v>
                </c:pt>
                <c:pt idx="2">
                  <c:v>22.729642392895954</c:v>
                </c:pt>
                <c:pt idx="3">
                  <c:v>20.62864201609996</c:v>
                </c:pt>
                <c:pt idx="4">
                  <c:v>30.898703851587939</c:v>
                </c:pt>
                <c:pt idx="5">
                  <c:v>35.45657834872636</c:v>
                </c:pt>
                <c:pt idx="6">
                  <c:v>17.568371560518155</c:v>
                </c:pt>
              </c:numCache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Finales'!$S$3:$S$9</c:f>
              <c:numCache>
                <c:formatCode>0.00</c:formatCode>
                <c:ptCount val="7"/>
                <c:pt idx="0">
                  <c:v>44.260696172352503</c:v>
                </c:pt>
                <c:pt idx="1">
                  <c:v>37.422620302741052</c:v>
                </c:pt>
                <c:pt idx="2">
                  <c:v>25.377562110146762</c:v>
                </c:pt>
                <c:pt idx="3">
                  <c:v>22.539949537426409</c:v>
                </c:pt>
                <c:pt idx="4">
                  <c:v>35.610807379650673</c:v>
                </c:pt>
                <c:pt idx="5">
                  <c:v>36.968536631864048</c:v>
                </c:pt>
                <c:pt idx="6">
                  <c:v>20.232643400182667</c:v>
                </c:pt>
              </c:numCache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Finales'!$T$3:$T$9</c:f>
              <c:numCache>
                <c:formatCode>0.00</c:formatCode>
                <c:ptCount val="7"/>
                <c:pt idx="0">
                  <c:v>43.168321123585763</c:v>
                </c:pt>
                <c:pt idx="1">
                  <c:v>32.138108037839736</c:v>
                </c:pt>
                <c:pt idx="2">
                  <c:v>20.08172267564515</c:v>
                </c:pt>
                <c:pt idx="3">
                  <c:v>21.015559293523971</c:v>
                </c:pt>
                <c:pt idx="4">
                  <c:v>25.048460525148283</c:v>
                </c:pt>
                <c:pt idx="5">
                  <c:v>25.126624408726077</c:v>
                </c:pt>
                <c:pt idx="6">
                  <c:v>29.711720287636517</c:v>
                </c:pt>
              </c:numCache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'Datos Finales'!$U$3:$U$9</c:f>
              <c:numCache>
                <c:formatCode>0.00</c:formatCode>
                <c:ptCount val="7"/>
                <c:pt idx="0">
                  <c:v>57.772335168407821</c:v>
                </c:pt>
                <c:pt idx="1">
                  <c:v>43.065343294170752</c:v>
                </c:pt>
                <c:pt idx="2">
                  <c:v>34.119102922776712</c:v>
                </c:pt>
                <c:pt idx="3">
                  <c:v>56.643675657815692</c:v>
                </c:pt>
                <c:pt idx="4">
                  <c:v>34.642450054944682</c:v>
                </c:pt>
                <c:pt idx="5">
                  <c:v>29.224833893651645</c:v>
                </c:pt>
                <c:pt idx="6">
                  <c:v>121.94337960044766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9126752"/>
        <c:axId val="361601672"/>
      </c:barChart>
      <c:catAx>
        <c:axId val="43912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01672"/>
        <c:crosses val="autoZero"/>
        <c:auto val="1"/>
        <c:lblAlgn val="ctr"/>
        <c:lblOffset val="100"/>
        <c:noMultiLvlLbl val="0"/>
      </c:catAx>
      <c:valAx>
        <c:axId val="361601672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2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4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5F339-1CC4-4A75-9DCD-CDE37C1928CA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A4AD-6CA6-46FB-8AF3-6A15EC7293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10411137" y="31469"/>
            <a:ext cx="3224598" cy="3162404"/>
            <a:chOff x="10304333" y="3534013"/>
            <a:chExt cx="3224598" cy="3162404"/>
          </a:xfrm>
        </p:grpSpPr>
        <p:sp>
          <p:nvSpPr>
            <p:cNvPr id="6" name="Rectángulo 5"/>
            <p:cNvSpPr/>
            <p:nvPr/>
          </p:nvSpPr>
          <p:spPr>
            <a:xfrm>
              <a:off x="10471553" y="3534013"/>
              <a:ext cx="3057378" cy="3162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/>
                <a:t>LISINA</a:t>
              </a:r>
            </a:p>
            <a:p>
              <a:r>
                <a:rPr lang="en-US" sz="1050" dirty="0" smtClean="0"/>
                <a:t>HISTIDINA</a:t>
              </a:r>
            </a:p>
            <a:p>
              <a:r>
                <a:rPr lang="en-US" sz="1050" dirty="0" smtClean="0"/>
                <a:t>ARGININA</a:t>
              </a:r>
            </a:p>
            <a:p>
              <a:r>
                <a:rPr lang="en-US" sz="1050" dirty="0" smtClean="0"/>
                <a:t>GLICINA</a:t>
              </a:r>
            </a:p>
            <a:p>
              <a:r>
                <a:rPr lang="en-US" sz="1050" dirty="0" smtClean="0"/>
                <a:t>SERINA</a:t>
              </a:r>
            </a:p>
            <a:p>
              <a:r>
                <a:rPr lang="en-US" sz="1050" dirty="0" smtClean="0"/>
                <a:t>ASPARRAGINA</a:t>
              </a:r>
            </a:p>
            <a:p>
              <a:r>
                <a:rPr lang="en-US" sz="1050" dirty="0" smtClean="0"/>
                <a:t>AC.ASPÁRTICO</a:t>
              </a:r>
            </a:p>
            <a:p>
              <a:r>
                <a:rPr lang="en-US" sz="1050" dirty="0" smtClean="0"/>
                <a:t>ALANINA</a:t>
              </a:r>
            </a:p>
            <a:p>
              <a:r>
                <a:rPr lang="en-US" sz="1050" dirty="0" smtClean="0"/>
                <a:t>GLUTAMINA</a:t>
              </a:r>
            </a:p>
            <a:p>
              <a:r>
                <a:rPr lang="en-US" sz="1050" dirty="0" smtClean="0"/>
                <a:t>TREONINA</a:t>
              </a:r>
            </a:p>
            <a:p>
              <a:r>
                <a:rPr lang="en-US" sz="1050" dirty="0" smtClean="0"/>
                <a:t>TRANS-4-HIDROXYPROLINA</a:t>
              </a:r>
            </a:p>
            <a:p>
              <a:r>
                <a:rPr lang="en-US" sz="1050" dirty="0" smtClean="0"/>
                <a:t>AC.GLUTÁMICO</a:t>
              </a:r>
            </a:p>
            <a:p>
              <a:r>
                <a:rPr lang="en-US" sz="1050" dirty="0" smtClean="0"/>
                <a:t>PROLINA</a:t>
              </a:r>
            </a:p>
            <a:p>
              <a:r>
                <a:rPr lang="en-US" sz="1050" dirty="0" smtClean="0"/>
                <a:t>VALINA</a:t>
              </a:r>
            </a:p>
            <a:p>
              <a:r>
                <a:rPr lang="en-US" sz="1050" dirty="0" smtClean="0"/>
                <a:t>METIONINA</a:t>
              </a:r>
            </a:p>
            <a:p>
              <a:r>
                <a:rPr lang="en-US" sz="1050" dirty="0" smtClean="0"/>
                <a:t>ISOLEUCINA</a:t>
              </a:r>
            </a:p>
            <a:p>
              <a:r>
                <a:rPr lang="en-US" sz="1050" dirty="0" smtClean="0"/>
                <a:t>LEUCINA</a:t>
              </a:r>
            </a:p>
            <a:p>
              <a:r>
                <a:rPr lang="en-US" sz="1050" dirty="0" smtClean="0"/>
                <a:t>FENILALANINA</a:t>
              </a:r>
            </a:p>
            <a:p>
              <a:r>
                <a:rPr lang="en-US" sz="1050" dirty="0" smtClean="0"/>
                <a:t>TRIPTÓFANO</a:t>
              </a:r>
              <a:endParaRPr lang="en-US" sz="1050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304566" y="3617417"/>
              <a:ext cx="199497" cy="84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309355" y="3768647"/>
              <a:ext cx="199497" cy="844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304333" y="3937458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309563" y="4101075"/>
              <a:ext cx="199497" cy="8440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310309" y="4245937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309563" y="4408544"/>
              <a:ext cx="199497" cy="8440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310080" y="4584391"/>
              <a:ext cx="199497" cy="844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0309612" y="4725072"/>
              <a:ext cx="199497" cy="8440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0309568" y="4893885"/>
              <a:ext cx="199497" cy="8440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0309563" y="5055660"/>
              <a:ext cx="199497" cy="84406"/>
            </a:xfrm>
            <a:prstGeom prst="rect">
              <a:avLst/>
            </a:prstGeom>
            <a:solidFill>
              <a:srgbClr val="4716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309568" y="5231507"/>
              <a:ext cx="199497" cy="844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0309568" y="5372187"/>
              <a:ext cx="199497" cy="84406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0309568" y="5526929"/>
              <a:ext cx="199497" cy="844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0309569" y="5695743"/>
              <a:ext cx="199497" cy="8440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10309566" y="5850494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0309563" y="6019297"/>
              <a:ext cx="199497" cy="8440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10309563" y="6169864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10309563" y="6342851"/>
              <a:ext cx="199497" cy="844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0309564" y="6504633"/>
              <a:ext cx="199497" cy="844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upo 160"/>
          <p:cNvGrpSpPr/>
          <p:nvPr/>
        </p:nvGrpSpPr>
        <p:grpSpPr>
          <a:xfrm>
            <a:off x="337625" y="2547681"/>
            <a:ext cx="11985674" cy="4309413"/>
            <a:chOff x="0" y="2147658"/>
            <a:chExt cx="11985674" cy="4309413"/>
          </a:xfrm>
        </p:grpSpPr>
        <p:graphicFrame>
          <p:nvGraphicFramePr>
            <p:cNvPr id="4" name="Gráfic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1751326"/>
                </p:ext>
              </p:extLst>
            </p:nvPr>
          </p:nvGraphicFramePr>
          <p:xfrm>
            <a:off x="0" y="2147658"/>
            <a:ext cx="11985674" cy="43094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CuadroTexto 27"/>
            <p:cNvSpPr txBox="1"/>
            <p:nvPr/>
          </p:nvSpPr>
          <p:spPr>
            <a:xfrm>
              <a:off x="550105" y="5641448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647407" y="5508899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720383" y="2667320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789824" y="5567404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883627" y="5575174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964369" y="5528801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1039141" y="5201371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1124315" y="4700576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190991" y="4766920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1264992" y="5404711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1340277" y="5690653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436627" y="2255617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1496194" y="5162564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1577304" y="4994277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656250" y="5611318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1753165" y="5272006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1827225" y="5331442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908905" y="5349099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1990585" y="5212415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2171479" y="5557358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a</a:t>
              </a:r>
              <a:endParaRPr lang="en-US" sz="600" dirty="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2270778" y="5575174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a</a:t>
              </a:r>
              <a:endParaRPr lang="en-US" sz="600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2319447" y="2873357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2405354" y="5601232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2475069" y="5601232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2562202" y="5548846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2652255" y="5253831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2702879" y="5272006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2792932" y="3996009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2874612" y="5328981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2961908" y="5698628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3015289" y="2360631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131160" y="4923494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187022" y="5253831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276397" y="5680453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3327699" y="5397070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3408218" y="5417784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a</a:t>
              </a:r>
              <a:endParaRPr lang="en-US" sz="600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3496306" y="5446429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3558965" y="5349099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749992" y="5635041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</a:t>
              </a:r>
              <a:endParaRPr lang="en-US" sz="600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3840319" y="5598081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a</a:t>
              </a:r>
              <a:endParaRPr lang="en-US" sz="600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3909719" y="4058451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cd</a:t>
              </a:r>
              <a:endParaRPr lang="en-US" sz="600" dirty="0"/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3980996" y="5698628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4071323" y="5623064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4149698" y="5680225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4225926" y="5586333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4307312" y="5489403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</a:t>
              </a:r>
              <a:endParaRPr lang="en-US" sz="600" dirty="0"/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4374386" y="4595426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ab</a:t>
              </a:r>
              <a:endParaRPr lang="en-US" sz="600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4460821" y="5556820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76" name="CuadroTexto 75"/>
            <p:cNvSpPr txBox="1"/>
            <p:nvPr/>
          </p:nvSpPr>
          <p:spPr>
            <a:xfrm>
              <a:off x="4529021" y="5698628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ab</a:t>
              </a:r>
              <a:endParaRPr lang="en-US" sz="600" dirty="0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4601498" y="4001790"/>
              <a:ext cx="28135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692117" y="5040443"/>
              <a:ext cx="306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abc</a:t>
              </a:r>
              <a:endParaRPr lang="en-US" sz="600" dirty="0"/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4785737" y="5505748"/>
              <a:ext cx="306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</a:t>
              </a:r>
              <a:endParaRPr lang="en-US" sz="600" dirty="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4921885" y="5489403"/>
              <a:ext cx="306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cd</a:t>
              </a:r>
              <a:endParaRPr lang="en-US" sz="600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4837787" y="5556540"/>
              <a:ext cx="30607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" dirty="0" smtClean="0"/>
                <a:t> </a:t>
              </a:r>
              <a:r>
                <a:rPr lang="es-ES" sz="500" dirty="0" err="1" smtClean="0"/>
                <a:t>abc</a:t>
              </a:r>
              <a:endParaRPr lang="en-US" sz="500" dirty="0"/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5010385" y="5495787"/>
              <a:ext cx="306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5097957" y="5563182"/>
              <a:ext cx="306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</a:t>
              </a:r>
              <a:endParaRPr lang="en-US" sz="600" dirty="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5171006" y="5457937"/>
              <a:ext cx="306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</a:t>
              </a:r>
              <a:endParaRPr lang="en-US" sz="600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5351982" y="5684442"/>
              <a:ext cx="306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cd</a:t>
              </a:r>
              <a:endParaRPr lang="en-US" sz="600" dirty="0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5443614" y="5623646"/>
              <a:ext cx="306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a</a:t>
              </a:r>
              <a:endParaRPr lang="en-US" sz="600" dirty="0"/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5509758" y="4495310"/>
              <a:ext cx="306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cd</a:t>
              </a:r>
              <a:endParaRPr lang="en-US" sz="600" dirty="0"/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5583084" y="5646626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abc</a:t>
              </a:r>
              <a:endParaRPr lang="en-US" sz="600" dirty="0"/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5634555" y="5570146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abc</a:t>
              </a:r>
              <a:endParaRPr lang="en-US" sz="600" dirty="0"/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5758279" y="5635041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5837109" y="5504468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5875974" y="5397110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5992837" y="4150784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ab</a:t>
              </a:r>
              <a:endParaRPr lang="en-US" sz="600" dirty="0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6049355" y="5504468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6151264" y="5707838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6201408" y="3289276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abc</a:t>
              </a:r>
              <a:endParaRPr lang="en-US" sz="600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6301835" y="5069165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6407191" y="5460612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c</a:t>
              </a:r>
              <a:endParaRPr lang="en-US" sz="600" dirty="0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6464155" y="5680225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6521416" y="5557402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cd</a:t>
              </a:r>
              <a:endParaRPr lang="en-US" sz="600" dirty="0"/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6613900" y="5538762"/>
              <a:ext cx="3625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</a:t>
              </a:r>
              <a:endParaRPr lang="en-US" sz="600" dirty="0"/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6699289" y="5538762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</a:t>
              </a:r>
              <a:endParaRPr lang="en-US" sz="600" dirty="0"/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6774572" y="5186465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6966043" y="5644087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7048511" y="5581736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a</a:t>
              </a:r>
              <a:endParaRPr lang="en-US" sz="600" dirty="0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7122905" y="3680031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7168215" y="5649981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abc</a:t>
              </a:r>
              <a:endParaRPr lang="en-US" sz="600" dirty="0"/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7261847" y="5563182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7351824" y="5646322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110" name="CuadroTexto 109"/>
            <p:cNvSpPr txBox="1"/>
            <p:nvPr/>
          </p:nvSpPr>
          <p:spPr>
            <a:xfrm>
              <a:off x="7428072" y="5598081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b</a:t>
              </a:r>
              <a:endParaRPr lang="en-US" sz="600" dirty="0"/>
            </a:p>
          </p:txBody>
        </p:sp>
        <p:sp>
          <p:nvSpPr>
            <p:cNvPr id="111" name="CuadroTexto 110"/>
            <p:cNvSpPr txBox="1"/>
            <p:nvPr/>
          </p:nvSpPr>
          <p:spPr>
            <a:xfrm>
              <a:off x="7515059" y="5253831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12" name="CuadroTexto 111"/>
            <p:cNvSpPr txBox="1"/>
            <p:nvPr/>
          </p:nvSpPr>
          <p:spPr>
            <a:xfrm>
              <a:off x="7575572" y="4384315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7669737" y="5433140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14" name="CuadroTexto 113"/>
            <p:cNvSpPr txBox="1"/>
            <p:nvPr/>
          </p:nvSpPr>
          <p:spPr>
            <a:xfrm>
              <a:off x="7752799" y="5690414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7815923" y="2844318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abc</a:t>
              </a:r>
              <a:endParaRPr lang="en-US" sz="600" dirty="0"/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7921610" y="4809611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7983462" y="5421314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18" name="CuadroTexto 117"/>
            <p:cNvSpPr txBox="1"/>
            <p:nvPr/>
          </p:nvSpPr>
          <p:spPr>
            <a:xfrm>
              <a:off x="8057759" y="5677398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8140324" y="5446429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20" name="CuadroTexto 119"/>
            <p:cNvSpPr txBox="1"/>
            <p:nvPr/>
          </p:nvSpPr>
          <p:spPr>
            <a:xfrm>
              <a:off x="8214621" y="5371131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8297186" y="5495787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8391785" y="5421314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c</a:t>
              </a:r>
              <a:endParaRPr lang="en-US" sz="600" dirty="0"/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8543036" y="5633473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8627573" y="5588120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a</a:t>
              </a:r>
              <a:endParaRPr lang="en-US" sz="600" dirty="0"/>
            </a:p>
          </p:txBody>
        </p:sp>
        <p:sp>
          <p:nvSpPr>
            <p:cNvPr id="125" name="CuadroTexto 124"/>
            <p:cNvSpPr txBox="1"/>
            <p:nvPr/>
          </p:nvSpPr>
          <p:spPr>
            <a:xfrm>
              <a:off x="8716401" y="4521598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d</a:t>
              </a:r>
              <a:endParaRPr lang="en-US" sz="600" dirty="0"/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8801097" y="5617806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abc</a:t>
              </a:r>
              <a:endParaRPr lang="en-US" sz="600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8877062" y="5558532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28" name="CuadroTexto 127"/>
            <p:cNvSpPr txBox="1"/>
            <p:nvPr/>
          </p:nvSpPr>
          <p:spPr>
            <a:xfrm>
              <a:off x="8980777" y="5641845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9048614" y="5538762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9205476" y="4410760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9266752" y="5463464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9350905" y="5711959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9456150" y="2367000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9507288" y="4971036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9574082" y="5425503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9675728" y="5723428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9761546" y="5409508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9818396" y="5407433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</a:t>
              </a:r>
              <a:endParaRPr lang="en-US" sz="600" dirty="0"/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9902496" y="5488865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9963771" y="5421314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</a:t>
              </a:r>
              <a:endParaRPr lang="en-US" sz="600" dirty="0"/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10162163" y="5698145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d</a:t>
              </a:r>
              <a:endParaRPr lang="en-US" sz="600" dirty="0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0248645" y="5593903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a</a:t>
              </a:r>
              <a:endParaRPr lang="en-US" sz="600" dirty="0"/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10296909" y="3974728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cd</a:t>
              </a:r>
              <a:endParaRPr lang="en-US" sz="600" dirty="0"/>
            </a:p>
          </p:txBody>
        </p:sp>
        <p:sp>
          <p:nvSpPr>
            <p:cNvPr id="144" name="CuadroTexto 143"/>
            <p:cNvSpPr txBox="1"/>
            <p:nvPr/>
          </p:nvSpPr>
          <p:spPr>
            <a:xfrm>
              <a:off x="10387379" y="5680225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</a:t>
              </a:r>
              <a:endParaRPr lang="en-US" sz="600" dirty="0"/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10493963" y="5613979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 c</a:t>
              </a:r>
              <a:endParaRPr lang="en-US" sz="600" dirty="0"/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10570664" y="5662305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  <p:sp>
          <p:nvSpPr>
            <p:cNvPr id="147" name="CuadroTexto 146"/>
            <p:cNvSpPr txBox="1"/>
            <p:nvPr/>
          </p:nvSpPr>
          <p:spPr>
            <a:xfrm>
              <a:off x="10656882" y="5510117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  <p:sp>
          <p:nvSpPr>
            <p:cNvPr id="148" name="CuadroTexto 147"/>
            <p:cNvSpPr txBox="1"/>
            <p:nvPr/>
          </p:nvSpPr>
          <p:spPr>
            <a:xfrm>
              <a:off x="10723251" y="5416566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49" name="CuadroTexto 148"/>
            <p:cNvSpPr txBox="1"/>
            <p:nvPr/>
          </p:nvSpPr>
          <p:spPr>
            <a:xfrm>
              <a:off x="10807688" y="4613931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50" name="CuadroTexto 149"/>
            <p:cNvSpPr txBox="1"/>
            <p:nvPr/>
          </p:nvSpPr>
          <p:spPr>
            <a:xfrm>
              <a:off x="10874057" y="5586333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  <p:sp>
          <p:nvSpPr>
            <p:cNvPr id="151" name="CuadroTexto 150"/>
            <p:cNvSpPr txBox="1"/>
            <p:nvPr/>
          </p:nvSpPr>
          <p:spPr>
            <a:xfrm>
              <a:off x="10961987" y="5717533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52" name="CuadroTexto 151"/>
            <p:cNvSpPr txBox="1"/>
            <p:nvPr/>
          </p:nvSpPr>
          <p:spPr>
            <a:xfrm>
              <a:off x="11022103" y="4156208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 </a:t>
              </a:r>
              <a:r>
                <a:rPr lang="es-ES" sz="600" dirty="0" smtClean="0"/>
                <a:t>c</a:t>
              </a:r>
              <a:endParaRPr lang="en-US" sz="600" dirty="0"/>
            </a:p>
          </p:txBody>
        </p:sp>
        <p:sp>
          <p:nvSpPr>
            <p:cNvPr id="153" name="CuadroTexto 152"/>
            <p:cNvSpPr txBox="1"/>
            <p:nvPr/>
          </p:nvSpPr>
          <p:spPr>
            <a:xfrm>
              <a:off x="11118849" y="5385480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 </a:t>
              </a:r>
              <a:r>
                <a:rPr lang="es-ES" sz="600" dirty="0" smtClean="0"/>
                <a:t>c</a:t>
              </a:r>
              <a:endParaRPr lang="en-US" sz="600" dirty="0"/>
            </a:p>
          </p:txBody>
        </p:sp>
        <p:sp>
          <p:nvSpPr>
            <p:cNvPr id="154" name="CuadroTexto 153"/>
            <p:cNvSpPr txBox="1"/>
            <p:nvPr/>
          </p:nvSpPr>
          <p:spPr>
            <a:xfrm>
              <a:off x="11184850" y="5423775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55" name="CuadroTexto 154"/>
            <p:cNvSpPr txBox="1"/>
            <p:nvPr/>
          </p:nvSpPr>
          <p:spPr>
            <a:xfrm>
              <a:off x="11250030" y="5650563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 </a:t>
              </a:r>
              <a:r>
                <a:rPr lang="es-ES" sz="600" dirty="0" smtClean="0"/>
                <a:t>ab</a:t>
              </a:r>
              <a:endParaRPr lang="en-US" sz="600" dirty="0"/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11341712" y="5588120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 </a:t>
              </a:r>
              <a:r>
                <a:rPr lang="es-ES" sz="600" dirty="0" smtClean="0"/>
                <a:t>d</a:t>
              </a:r>
              <a:endParaRPr lang="en-US" sz="600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11408789" y="5549352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 </a:t>
              </a:r>
              <a:r>
                <a:rPr lang="es-ES" sz="600" dirty="0" smtClean="0"/>
                <a:t>c</a:t>
              </a:r>
              <a:endParaRPr lang="en-US" sz="600" dirty="0"/>
            </a:p>
          </p:txBody>
        </p:sp>
        <p:sp>
          <p:nvSpPr>
            <p:cNvPr id="158" name="CuadroTexto 157"/>
            <p:cNvSpPr txBox="1"/>
            <p:nvPr/>
          </p:nvSpPr>
          <p:spPr>
            <a:xfrm>
              <a:off x="11496718" y="5472388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 </a:t>
              </a:r>
              <a:r>
                <a:rPr lang="es-ES" sz="600" dirty="0" err="1" smtClean="0"/>
                <a:t>bc</a:t>
              </a:r>
              <a:endParaRPr lang="en-US" sz="600" dirty="0"/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11548425" y="4589036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/>
                <a:t> </a:t>
              </a:r>
              <a:r>
                <a:rPr lang="es-ES" sz="600" dirty="0" smtClean="0"/>
                <a:t> a</a:t>
              </a:r>
              <a:endParaRPr lang="en-US" sz="600" dirty="0"/>
            </a:p>
          </p:txBody>
        </p:sp>
        <p:sp>
          <p:nvSpPr>
            <p:cNvPr id="160" name="CuadroTexto 159"/>
            <p:cNvSpPr txBox="1"/>
            <p:nvPr/>
          </p:nvSpPr>
          <p:spPr>
            <a:xfrm>
              <a:off x="9114822" y="5105111"/>
              <a:ext cx="31372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dirty="0" smtClean="0"/>
                <a:t>b</a:t>
              </a:r>
              <a:endParaRPr lang="en-US" sz="600" dirty="0"/>
            </a:p>
          </p:txBody>
        </p:sp>
      </p:grpSp>
      <p:sp>
        <p:nvSpPr>
          <p:cNvPr id="162" name="CuadroTexto 161"/>
          <p:cNvSpPr txBox="1"/>
          <p:nvPr/>
        </p:nvSpPr>
        <p:spPr>
          <a:xfrm rot="16200000">
            <a:off x="-1838547" y="4150759"/>
            <a:ext cx="416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Amino </a:t>
            </a:r>
            <a:r>
              <a:rPr lang="es-ES" sz="1600" dirty="0" err="1" smtClean="0"/>
              <a:t>acid</a:t>
            </a:r>
            <a:r>
              <a:rPr lang="es-ES" sz="1600" dirty="0" smtClean="0"/>
              <a:t> </a:t>
            </a:r>
            <a:r>
              <a:rPr lang="es-ES" sz="1600" dirty="0" err="1" smtClean="0"/>
              <a:t>amount</a:t>
            </a:r>
            <a:r>
              <a:rPr lang="es-ES" sz="1600" dirty="0" smtClean="0"/>
              <a:t> (µg/ g </a:t>
            </a:r>
            <a:r>
              <a:rPr lang="es-ES" sz="1600" dirty="0" err="1" smtClean="0"/>
              <a:t>seed</a:t>
            </a:r>
            <a:r>
              <a:rPr lang="es-E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80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531956"/>
              </p:ext>
            </p:extLst>
          </p:nvPr>
        </p:nvGraphicFramePr>
        <p:xfrm>
          <a:off x="355028" y="1519311"/>
          <a:ext cx="8957785" cy="449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9412331" y="1649254"/>
            <a:ext cx="3224598" cy="1546577"/>
            <a:chOff x="10304333" y="3534013"/>
            <a:chExt cx="3224598" cy="1546577"/>
          </a:xfrm>
        </p:grpSpPr>
        <p:sp>
          <p:nvSpPr>
            <p:cNvPr id="4" name="Rectángulo 3"/>
            <p:cNvSpPr/>
            <p:nvPr/>
          </p:nvSpPr>
          <p:spPr>
            <a:xfrm>
              <a:off x="10471553" y="3534013"/>
              <a:ext cx="3057378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/>
                <a:t>LISINA</a:t>
              </a:r>
            </a:p>
            <a:p>
              <a:r>
                <a:rPr lang="en-US" sz="1050" dirty="0" smtClean="0"/>
                <a:t>HISTIDINA</a:t>
              </a:r>
            </a:p>
            <a:p>
              <a:r>
                <a:rPr lang="en-US" sz="1050" dirty="0" smtClean="0"/>
                <a:t>TREONINA</a:t>
              </a:r>
            </a:p>
            <a:p>
              <a:r>
                <a:rPr lang="en-US" sz="1050" dirty="0" smtClean="0"/>
                <a:t>VALINA</a:t>
              </a:r>
            </a:p>
            <a:p>
              <a:r>
                <a:rPr lang="en-US" sz="1050" dirty="0" smtClean="0"/>
                <a:t>METIONINA</a:t>
              </a:r>
            </a:p>
            <a:p>
              <a:r>
                <a:rPr lang="en-US" sz="1050" dirty="0" smtClean="0"/>
                <a:t>ISOLEUCINA</a:t>
              </a:r>
            </a:p>
            <a:p>
              <a:r>
                <a:rPr lang="en-US" sz="1050" dirty="0" smtClean="0"/>
                <a:t>LEUCINA</a:t>
              </a:r>
            </a:p>
            <a:p>
              <a:r>
                <a:rPr lang="en-US" sz="1050" dirty="0" smtClean="0"/>
                <a:t>FENILALANINA</a:t>
              </a:r>
            </a:p>
            <a:p>
              <a:r>
                <a:rPr lang="en-US" sz="1050" dirty="0" smtClean="0"/>
                <a:t>TRIPTÓFANO</a:t>
              </a:r>
              <a:endParaRPr lang="en-US" sz="105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0304566" y="3617417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309355" y="3768647"/>
              <a:ext cx="199497" cy="84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304333" y="3937458"/>
              <a:ext cx="199497" cy="844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309563" y="4101075"/>
              <a:ext cx="199497" cy="844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310309" y="4245937"/>
              <a:ext cx="199497" cy="84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309563" y="4408544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310080" y="4584391"/>
              <a:ext cx="199497" cy="84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309612" y="4725072"/>
              <a:ext cx="199497" cy="844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309568" y="4893885"/>
              <a:ext cx="199497" cy="844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Elipse 23"/>
          <p:cNvSpPr/>
          <p:nvPr/>
        </p:nvSpPr>
        <p:spPr>
          <a:xfrm>
            <a:off x="1934663" y="4632927"/>
            <a:ext cx="467933" cy="6487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4005943" y="1149979"/>
            <a:ext cx="24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Lisina</a:t>
            </a:r>
            <a:endParaRPr lang="en-US" b="1" dirty="0"/>
          </a:p>
        </p:txBody>
      </p:sp>
      <p:sp>
        <p:nvSpPr>
          <p:cNvPr id="20" name="Elipse 19"/>
          <p:cNvSpPr/>
          <p:nvPr/>
        </p:nvSpPr>
        <p:spPr>
          <a:xfrm>
            <a:off x="7925462" y="5018994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531956"/>
              </p:ext>
            </p:extLst>
          </p:nvPr>
        </p:nvGraphicFramePr>
        <p:xfrm>
          <a:off x="355028" y="1519311"/>
          <a:ext cx="8957785" cy="449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9412331" y="1649254"/>
            <a:ext cx="3224598" cy="1546577"/>
            <a:chOff x="10304333" y="3534013"/>
            <a:chExt cx="3224598" cy="1546577"/>
          </a:xfrm>
        </p:grpSpPr>
        <p:sp>
          <p:nvSpPr>
            <p:cNvPr id="4" name="Rectángulo 3"/>
            <p:cNvSpPr/>
            <p:nvPr/>
          </p:nvSpPr>
          <p:spPr>
            <a:xfrm>
              <a:off x="10471553" y="3534013"/>
              <a:ext cx="3057378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/>
                <a:t>LISINA</a:t>
              </a:r>
            </a:p>
            <a:p>
              <a:r>
                <a:rPr lang="en-US" sz="1050" dirty="0" smtClean="0"/>
                <a:t>HISTIDINA</a:t>
              </a:r>
            </a:p>
            <a:p>
              <a:r>
                <a:rPr lang="en-US" sz="1050" dirty="0" smtClean="0"/>
                <a:t>TREONINA</a:t>
              </a:r>
            </a:p>
            <a:p>
              <a:r>
                <a:rPr lang="en-US" sz="1050" dirty="0" smtClean="0"/>
                <a:t>VALINA</a:t>
              </a:r>
            </a:p>
            <a:p>
              <a:r>
                <a:rPr lang="en-US" sz="1050" dirty="0" smtClean="0"/>
                <a:t>METIONINA</a:t>
              </a:r>
            </a:p>
            <a:p>
              <a:r>
                <a:rPr lang="en-US" sz="1050" dirty="0" smtClean="0"/>
                <a:t>ISOLEUCINA</a:t>
              </a:r>
            </a:p>
            <a:p>
              <a:r>
                <a:rPr lang="en-US" sz="1050" dirty="0" smtClean="0"/>
                <a:t>LEUCINA</a:t>
              </a:r>
            </a:p>
            <a:p>
              <a:r>
                <a:rPr lang="en-US" sz="1050" dirty="0" smtClean="0"/>
                <a:t>FENILALANINA</a:t>
              </a:r>
            </a:p>
            <a:p>
              <a:r>
                <a:rPr lang="en-US" sz="1050" dirty="0" smtClean="0"/>
                <a:t>TRIPTÓFANO</a:t>
              </a:r>
              <a:endParaRPr lang="en-US" sz="105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0304566" y="3617417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309355" y="3768647"/>
              <a:ext cx="199497" cy="84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304333" y="3937458"/>
              <a:ext cx="199497" cy="844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309563" y="4101075"/>
              <a:ext cx="199497" cy="844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310309" y="4245937"/>
              <a:ext cx="199497" cy="84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309563" y="4408544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310080" y="4584391"/>
              <a:ext cx="199497" cy="84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309612" y="4725072"/>
              <a:ext cx="199497" cy="844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309568" y="4893885"/>
              <a:ext cx="199497" cy="844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Elipse 23"/>
          <p:cNvSpPr/>
          <p:nvPr/>
        </p:nvSpPr>
        <p:spPr>
          <a:xfrm>
            <a:off x="8632524" y="1817064"/>
            <a:ext cx="863417" cy="7911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4005943" y="4238171"/>
            <a:ext cx="693026" cy="71407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7525657" y="4238171"/>
            <a:ext cx="693026" cy="71407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4005943" y="1149979"/>
            <a:ext cx="24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Triptófano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2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531956"/>
              </p:ext>
            </p:extLst>
          </p:nvPr>
        </p:nvGraphicFramePr>
        <p:xfrm>
          <a:off x="355028" y="1519311"/>
          <a:ext cx="8957785" cy="449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9412331" y="1649254"/>
            <a:ext cx="3224598" cy="1546577"/>
            <a:chOff x="10304333" y="3534013"/>
            <a:chExt cx="3224598" cy="1546577"/>
          </a:xfrm>
        </p:grpSpPr>
        <p:sp>
          <p:nvSpPr>
            <p:cNvPr id="4" name="Rectángulo 3"/>
            <p:cNvSpPr/>
            <p:nvPr/>
          </p:nvSpPr>
          <p:spPr>
            <a:xfrm>
              <a:off x="10471553" y="3534013"/>
              <a:ext cx="3057378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/>
                <a:t>LISINA</a:t>
              </a:r>
            </a:p>
            <a:p>
              <a:r>
                <a:rPr lang="en-US" sz="1050" dirty="0" smtClean="0"/>
                <a:t>HISTIDINA</a:t>
              </a:r>
            </a:p>
            <a:p>
              <a:r>
                <a:rPr lang="en-US" sz="1050" dirty="0" smtClean="0"/>
                <a:t>TREONINA</a:t>
              </a:r>
            </a:p>
            <a:p>
              <a:r>
                <a:rPr lang="en-US" sz="1050" dirty="0" smtClean="0"/>
                <a:t>VALINA</a:t>
              </a:r>
            </a:p>
            <a:p>
              <a:r>
                <a:rPr lang="en-US" sz="1050" dirty="0" smtClean="0"/>
                <a:t>METIONINA</a:t>
              </a:r>
            </a:p>
            <a:p>
              <a:r>
                <a:rPr lang="en-US" sz="1050" dirty="0" smtClean="0"/>
                <a:t>ISOLEUCINA</a:t>
              </a:r>
            </a:p>
            <a:p>
              <a:r>
                <a:rPr lang="en-US" sz="1050" dirty="0" smtClean="0"/>
                <a:t>LEUCINA</a:t>
              </a:r>
            </a:p>
            <a:p>
              <a:r>
                <a:rPr lang="en-US" sz="1050" dirty="0" smtClean="0"/>
                <a:t>FENILALANINA</a:t>
              </a:r>
            </a:p>
            <a:p>
              <a:r>
                <a:rPr lang="en-US" sz="1050" dirty="0" smtClean="0"/>
                <a:t>TRIPTÓFANO</a:t>
              </a:r>
              <a:endParaRPr lang="en-US" sz="105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0304566" y="3617417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309355" y="3768647"/>
              <a:ext cx="199497" cy="84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304333" y="3937458"/>
              <a:ext cx="199497" cy="844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309563" y="4101075"/>
              <a:ext cx="199497" cy="844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310309" y="4245937"/>
              <a:ext cx="199497" cy="84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309563" y="4408544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310080" y="4584391"/>
              <a:ext cx="199497" cy="84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309612" y="4725072"/>
              <a:ext cx="199497" cy="844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309568" y="4893885"/>
              <a:ext cx="199497" cy="844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Elipse 23"/>
          <p:cNvSpPr/>
          <p:nvPr/>
        </p:nvSpPr>
        <p:spPr>
          <a:xfrm>
            <a:off x="1506010" y="4034972"/>
            <a:ext cx="627591" cy="6632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3976915" y="4689552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4005943" y="1149979"/>
            <a:ext cx="24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Fenilalanina</a:t>
            </a:r>
            <a:endParaRPr lang="en-US" b="1" dirty="0"/>
          </a:p>
        </p:txBody>
      </p:sp>
      <p:sp>
        <p:nvSpPr>
          <p:cNvPr id="18" name="Elipse 17"/>
          <p:cNvSpPr/>
          <p:nvPr/>
        </p:nvSpPr>
        <p:spPr>
          <a:xfrm>
            <a:off x="5145315" y="4595209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531956"/>
              </p:ext>
            </p:extLst>
          </p:nvPr>
        </p:nvGraphicFramePr>
        <p:xfrm>
          <a:off x="355028" y="1519311"/>
          <a:ext cx="8957785" cy="449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9412331" y="1649254"/>
            <a:ext cx="3224598" cy="1546577"/>
            <a:chOff x="10304333" y="3534013"/>
            <a:chExt cx="3224598" cy="1546577"/>
          </a:xfrm>
        </p:grpSpPr>
        <p:sp>
          <p:nvSpPr>
            <p:cNvPr id="4" name="Rectángulo 3"/>
            <p:cNvSpPr/>
            <p:nvPr/>
          </p:nvSpPr>
          <p:spPr>
            <a:xfrm>
              <a:off x="10471553" y="3534013"/>
              <a:ext cx="3057378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/>
                <a:t>LISINA</a:t>
              </a:r>
            </a:p>
            <a:p>
              <a:r>
                <a:rPr lang="en-US" sz="1050" dirty="0" smtClean="0"/>
                <a:t>HISTIDINA</a:t>
              </a:r>
            </a:p>
            <a:p>
              <a:r>
                <a:rPr lang="en-US" sz="1050" dirty="0" smtClean="0"/>
                <a:t>TREONINA</a:t>
              </a:r>
            </a:p>
            <a:p>
              <a:r>
                <a:rPr lang="en-US" sz="1050" dirty="0" smtClean="0"/>
                <a:t>VALINA</a:t>
              </a:r>
            </a:p>
            <a:p>
              <a:r>
                <a:rPr lang="en-US" sz="1050" dirty="0" smtClean="0"/>
                <a:t>METIONINA</a:t>
              </a:r>
            </a:p>
            <a:p>
              <a:r>
                <a:rPr lang="en-US" sz="1050" dirty="0" smtClean="0"/>
                <a:t>ISOLEUCINA</a:t>
              </a:r>
            </a:p>
            <a:p>
              <a:r>
                <a:rPr lang="en-US" sz="1050" dirty="0" smtClean="0"/>
                <a:t>LEUCINA</a:t>
              </a:r>
            </a:p>
            <a:p>
              <a:r>
                <a:rPr lang="en-US" sz="1050" dirty="0" smtClean="0"/>
                <a:t>FENILALANINA</a:t>
              </a:r>
            </a:p>
            <a:p>
              <a:r>
                <a:rPr lang="en-US" sz="1050" dirty="0" smtClean="0"/>
                <a:t>TRIPTÓFANO</a:t>
              </a:r>
              <a:endParaRPr lang="en-US" sz="105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0304566" y="3617417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309355" y="3768647"/>
              <a:ext cx="199497" cy="84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304333" y="3937458"/>
              <a:ext cx="199497" cy="844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309563" y="4101075"/>
              <a:ext cx="199497" cy="844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310309" y="4245937"/>
              <a:ext cx="199497" cy="84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309563" y="4408544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310080" y="4584391"/>
              <a:ext cx="199497" cy="84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309612" y="4725072"/>
              <a:ext cx="199497" cy="844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309568" y="4893885"/>
              <a:ext cx="199497" cy="844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Elipse 23"/>
          <p:cNvSpPr/>
          <p:nvPr/>
        </p:nvSpPr>
        <p:spPr>
          <a:xfrm>
            <a:off x="1427760" y="4040789"/>
            <a:ext cx="467933" cy="6487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5016518" y="4544403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4005943" y="1149979"/>
            <a:ext cx="24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Leucina</a:t>
            </a:r>
            <a:endParaRPr lang="en-US" b="1" dirty="0"/>
          </a:p>
        </p:txBody>
      </p:sp>
      <p:sp>
        <p:nvSpPr>
          <p:cNvPr id="18" name="Elipse 17"/>
          <p:cNvSpPr/>
          <p:nvPr/>
        </p:nvSpPr>
        <p:spPr>
          <a:xfrm>
            <a:off x="8610913" y="4660524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2676778" y="4161968"/>
            <a:ext cx="467933" cy="6487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7390923" y="4158336"/>
            <a:ext cx="467933" cy="6487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531956"/>
              </p:ext>
            </p:extLst>
          </p:nvPr>
        </p:nvGraphicFramePr>
        <p:xfrm>
          <a:off x="355028" y="1519311"/>
          <a:ext cx="8957785" cy="449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9412331" y="1649254"/>
            <a:ext cx="3224598" cy="1546577"/>
            <a:chOff x="10304333" y="3534013"/>
            <a:chExt cx="3224598" cy="1546577"/>
          </a:xfrm>
        </p:grpSpPr>
        <p:sp>
          <p:nvSpPr>
            <p:cNvPr id="4" name="Rectángulo 3"/>
            <p:cNvSpPr/>
            <p:nvPr/>
          </p:nvSpPr>
          <p:spPr>
            <a:xfrm>
              <a:off x="10471553" y="3534013"/>
              <a:ext cx="3057378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/>
                <a:t>LISINA</a:t>
              </a:r>
            </a:p>
            <a:p>
              <a:r>
                <a:rPr lang="en-US" sz="1050" dirty="0" smtClean="0"/>
                <a:t>HISTIDINA</a:t>
              </a:r>
            </a:p>
            <a:p>
              <a:r>
                <a:rPr lang="en-US" sz="1050" dirty="0" smtClean="0"/>
                <a:t>TREONINA</a:t>
              </a:r>
            </a:p>
            <a:p>
              <a:r>
                <a:rPr lang="en-US" sz="1050" dirty="0" smtClean="0"/>
                <a:t>VALINA</a:t>
              </a:r>
            </a:p>
            <a:p>
              <a:r>
                <a:rPr lang="en-US" sz="1050" dirty="0" smtClean="0"/>
                <a:t>METIONINA</a:t>
              </a:r>
            </a:p>
            <a:p>
              <a:r>
                <a:rPr lang="en-US" sz="1050" dirty="0" smtClean="0"/>
                <a:t>ISOLEUCINA</a:t>
              </a:r>
            </a:p>
            <a:p>
              <a:r>
                <a:rPr lang="en-US" sz="1050" dirty="0" smtClean="0"/>
                <a:t>LEUCINA</a:t>
              </a:r>
            </a:p>
            <a:p>
              <a:r>
                <a:rPr lang="en-US" sz="1050" dirty="0" smtClean="0"/>
                <a:t>FENILALANINA</a:t>
              </a:r>
            </a:p>
            <a:p>
              <a:r>
                <a:rPr lang="en-US" sz="1050" dirty="0" smtClean="0"/>
                <a:t>TRIPTÓFANO</a:t>
              </a:r>
              <a:endParaRPr lang="en-US" sz="105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0304566" y="3617417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309355" y="3768647"/>
              <a:ext cx="199497" cy="84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304333" y="3937458"/>
              <a:ext cx="199497" cy="844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309563" y="4101075"/>
              <a:ext cx="199497" cy="844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310309" y="4245937"/>
              <a:ext cx="199497" cy="84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309563" y="4408544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310080" y="4584391"/>
              <a:ext cx="199497" cy="84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309612" y="4725072"/>
              <a:ext cx="199497" cy="844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309568" y="4893885"/>
              <a:ext cx="199497" cy="844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Elipse 23"/>
          <p:cNvSpPr/>
          <p:nvPr/>
        </p:nvSpPr>
        <p:spPr>
          <a:xfrm>
            <a:off x="1325479" y="3795060"/>
            <a:ext cx="467933" cy="6487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4005943" y="1149979"/>
            <a:ext cx="24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Isoleucina</a:t>
            </a:r>
            <a:endParaRPr lang="en-US" b="1" dirty="0"/>
          </a:p>
        </p:txBody>
      </p:sp>
      <p:sp>
        <p:nvSpPr>
          <p:cNvPr id="18" name="Elipse 17"/>
          <p:cNvSpPr/>
          <p:nvPr/>
        </p:nvSpPr>
        <p:spPr>
          <a:xfrm>
            <a:off x="8517250" y="4807098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89720"/>
              </p:ext>
            </p:extLst>
          </p:nvPr>
        </p:nvGraphicFramePr>
        <p:xfrm>
          <a:off x="355028" y="1519311"/>
          <a:ext cx="10588743" cy="449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10943771" y="376690"/>
            <a:ext cx="3224598" cy="1546577"/>
            <a:chOff x="10304333" y="3534013"/>
            <a:chExt cx="3224598" cy="1546577"/>
          </a:xfrm>
        </p:grpSpPr>
        <p:sp>
          <p:nvSpPr>
            <p:cNvPr id="4" name="Rectángulo 3"/>
            <p:cNvSpPr/>
            <p:nvPr/>
          </p:nvSpPr>
          <p:spPr>
            <a:xfrm>
              <a:off x="10471553" y="3534013"/>
              <a:ext cx="3057378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/>
                <a:t>LISINA</a:t>
              </a:r>
            </a:p>
            <a:p>
              <a:r>
                <a:rPr lang="en-US" sz="1050" dirty="0" smtClean="0"/>
                <a:t>HISTIDINA</a:t>
              </a:r>
            </a:p>
            <a:p>
              <a:r>
                <a:rPr lang="en-US" sz="1050" dirty="0" smtClean="0"/>
                <a:t>TREONINA</a:t>
              </a:r>
            </a:p>
            <a:p>
              <a:r>
                <a:rPr lang="en-US" sz="1050" dirty="0" smtClean="0"/>
                <a:t>VALINA</a:t>
              </a:r>
            </a:p>
            <a:p>
              <a:r>
                <a:rPr lang="en-US" sz="1050" dirty="0" smtClean="0"/>
                <a:t>METIONINA</a:t>
              </a:r>
            </a:p>
            <a:p>
              <a:r>
                <a:rPr lang="en-US" sz="1050" dirty="0" smtClean="0"/>
                <a:t>ISOLEUCINA</a:t>
              </a:r>
            </a:p>
            <a:p>
              <a:r>
                <a:rPr lang="en-US" sz="1050" dirty="0" smtClean="0"/>
                <a:t>LEUCINA</a:t>
              </a:r>
            </a:p>
            <a:p>
              <a:r>
                <a:rPr lang="en-US" sz="1050" dirty="0" smtClean="0"/>
                <a:t>FENILALANINA</a:t>
              </a:r>
            </a:p>
            <a:p>
              <a:r>
                <a:rPr lang="en-US" sz="1050" dirty="0" smtClean="0"/>
                <a:t>TRIPTÓFANO</a:t>
              </a:r>
              <a:endParaRPr lang="en-US" sz="105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0304566" y="3617417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309355" y="3768647"/>
              <a:ext cx="199497" cy="84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304333" y="3937458"/>
              <a:ext cx="199497" cy="844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309563" y="4101075"/>
              <a:ext cx="199497" cy="844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310309" y="4245937"/>
              <a:ext cx="199497" cy="84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309563" y="4408544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310080" y="4584391"/>
              <a:ext cx="199497" cy="84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309612" y="4725072"/>
              <a:ext cx="199497" cy="844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309568" y="4893885"/>
              <a:ext cx="199497" cy="844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Elipse 23"/>
          <p:cNvSpPr/>
          <p:nvPr/>
        </p:nvSpPr>
        <p:spPr>
          <a:xfrm>
            <a:off x="2689822" y="4711316"/>
            <a:ext cx="467933" cy="6487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4005943" y="1149979"/>
            <a:ext cx="24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Metionina</a:t>
            </a:r>
            <a:endParaRPr lang="en-US" b="1" dirty="0"/>
          </a:p>
        </p:txBody>
      </p:sp>
      <p:sp>
        <p:nvSpPr>
          <p:cNvPr id="18" name="Elipse 17"/>
          <p:cNvSpPr/>
          <p:nvPr/>
        </p:nvSpPr>
        <p:spPr>
          <a:xfrm>
            <a:off x="8430164" y="5097384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531956"/>
              </p:ext>
            </p:extLst>
          </p:nvPr>
        </p:nvGraphicFramePr>
        <p:xfrm>
          <a:off x="355028" y="1519311"/>
          <a:ext cx="8957785" cy="449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9412331" y="1649254"/>
            <a:ext cx="3224598" cy="1546577"/>
            <a:chOff x="10304333" y="3534013"/>
            <a:chExt cx="3224598" cy="1546577"/>
          </a:xfrm>
        </p:grpSpPr>
        <p:sp>
          <p:nvSpPr>
            <p:cNvPr id="4" name="Rectángulo 3"/>
            <p:cNvSpPr/>
            <p:nvPr/>
          </p:nvSpPr>
          <p:spPr>
            <a:xfrm>
              <a:off x="10471553" y="3534013"/>
              <a:ext cx="3057378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/>
                <a:t>LISINA</a:t>
              </a:r>
            </a:p>
            <a:p>
              <a:r>
                <a:rPr lang="en-US" sz="1050" dirty="0" smtClean="0"/>
                <a:t>HISTIDINA</a:t>
              </a:r>
            </a:p>
            <a:p>
              <a:r>
                <a:rPr lang="en-US" sz="1050" dirty="0" smtClean="0"/>
                <a:t>TREONINA</a:t>
              </a:r>
            </a:p>
            <a:p>
              <a:r>
                <a:rPr lang="en-US" sz="1050" dirty="0" smtClean="0"/>
                <a:t>VALINA</a:t>
              </a:r>
            </a:p>
            <a:p>
              <a:r>
                <a:rPr lang="en-US" sz="1050" dirty="0" smtClean="0"/>
                <a:t>METIONINA</a:t>
              </a:r>
            </a:p>
            <a:p>
              <a:r>
                <a:rPr lang="en-US" sz="1050" dirty="0" smtClean="0"/>
                <a:t>ISOLEUCINA</a:t>
              </a:r>
            </a:p>
            <a:p>
              <a:r>
                <a:rPr lang="en-US" sz="1050" dirty="0" smtClean="0"/>
                <a:t>LEUCINA</a:t>
              </a:r>
            </a:p>
            <a:p>
              <a:r>
                <a:rPr lang="en-US" sz="1050" dirty="0" smtClean="0"/>
                <a:t>FENILALANINA</a:t>
              </a:r>
            </a:p>
            <a:p>
              <a:r>
                <a:rPr lang="en-US" sz="1050" dirty="0" smtClean="0"/>
                <a:t>TRIPTÓFANO</a:t>
              </a:r>
              <a:endParaRPr lang="en-US" sz="105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0304566" y="3617417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309355" y="3768647"/>
              <a:ext cx="199497" cy="84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304333" y="3937458"/>
              <a:ext cx="199497" cy="844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309563" y="4101075"/>
              <a:ext cx="199497" cy="844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310309" y="4245937"/>
              <a:ext cx="199497" cy="84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309563" y="4408544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310080" y="4584391"/>
              <a:ext cx="199497" cy="84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309612" y="4725072"/>
              <a:ext cx="199497" cy="844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309568" y="4893885"/>
              <a:ext cx="199497" cy="844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Elipse 23"/>
          <p:cNvSpPr/>
          <p:nvPr/>
        </p:nvSpPr>
        <p:spPr>
          <a:xfrm>
            <a:off x="1122279" y="3195831"/>
            <a:ext cx="467933" cy="6487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4005943" y="1149979"/>
            <a:ext cx="24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Valina</a:t>
            </a:r>
            <a:endParaRPr lang="en-US" b="1" dirty="0"/>
          </a:p>
        </p:txBody>
      </p:sp>
      <p:sp>
        <p:nvSpPr>
          <p:cNvPr id="18" name="Elipse 17"/>
          <p:cNvSpPr/>
          <p:nvPr/>
        </p:nvSpPr>
        <p:spPr>
          <a:xfrm>
            <a:off x="3502564" y="4545841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4652490" y="4531326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531956"/>
              </p:ext>
            </p:extLst>
          </p:nvPr>
        </p:nvGraphicFramePr>
        <p:xfrm>
          <a:off x="355028" y="1519311"/>
          <a:ext cx="8957785" cy="449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9412331" y="1649254"/>
            <a:ext cx="3224598" cy="1546577"/>
            <a:chOff x="10304333" y="3534013"/>
            <a:chExt cx="3224598" cy="1546577"/>
          </a:xfrm>
        </p:grpSpPr>
        <p:sp>
          <p:nvSpPr>
            <p:cNvPr id="4" name="Rectángulo 3"/>
            <p:cNvSpPr/>
            <p:nvPr/>
          </p:nvSpPr>
          <p:spPr>
            <a:xfrm>
              <a:off x="10471553" y="3534013"/>
              <a:ext cx="3057378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/>
                <a:t>LISINA</a:t>
              </a:r>
            </a:p>
            <a:p>
              <a:r>
                <a:rPr lang="en-US" sz="1050" dirty="0" smtClean="0"/>
                <a:t>HISTIDINA</a:t>
              </a:r>
            </a:p>
            <a:p>
              <a:r>
                <a:rPr lang="en-US" sz="1050" dirty="0" smtClean="0"/>
                <a:t>TREONINA</a:t>
              </a:r>
            </a:p>
            <a:p>
              <a:r>
                <a:rPr lang="en-US" sz="1050" dirty="0" smtClean="0"/>
                <a:t>VALINA</a:t>
              </a:r>
            </a:p>
            <a:p>
              <a:r>
                <a:rPr lang="en-US" sz="1050" dirty="0" smtClean="0"/>
                <a:t>METIONINA</a:t>
              </a:r>
            </a:p>
            <a:p>
              <a:r>
                <a:rPr lang="en-US" sz="1050" dirty="0" smtClean="0"/>
                <a:t>ISOLEUCINA</a:t>
              </a:r>
            </a:p>
            <a:p>
              <a:r>
                <a:rPr lang="en-US" sz="1050" dirty="0" smtClean="0"/>
                <a:t>LEUCINA</a:t>
              </a:r>
            </a:p>
            <a:p>
              <a:r>
                <a:rPr lang="en-US" sz="1050" dirty="0" smtClean="0"/>
                <a:t>FENILALANINA</a:t>
              </a:r>
            </a:p>
            <a:p>
              <a:r>
                <a:rPr lang="en-US" sz="1050" dirty="0" smtClean="0"/>
                <a:t>TRIPTÓFANO</a:t>
              </a:r>
              <a:endParaRPr lang="en-US" sz="105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0304566" y="3617417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309355" y="3768647"/>
              <a:ext cx="199497" cy="84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304333" y="3937458"/>
              <a:ext cx="199497" cy="844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309563" y="4101075"/>
              <a:ext cx="199497" cy="844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310309" y="4245937"/>
              <a:ext cx="199497" cy="84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309563" y="4408544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310080" y="4584391"/>
              <a:ext cx="199497" cy="84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309612" y="4725072"/>
              <a:ext cx="199497" cy="844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309568" y="4893885"/>
              <a:ext cx="199497" cy="844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Elipse 23"/>
          <p:cNvSpPr/>
          <p:nvPr/>
        </p:nvSpPr>
        <p:spPr>
          <a:xfrm>
            <a:off x="2210434" y="3984164"/>
            <a:ext cx="467933" cy="6487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4005943" y="1149979"/>
            <a:ext cx="24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/>
              <a:t>Treonina</a:t>
            </a:r>
            <a:endParaRPr lang="en-US" b="1" dirty="0"/>
          </a:p>
        </p:txBody>
      </p:sp>
      <p:sp>
        <p:nvSpPr>
          <p:cNvPr id="18" name="Elipse 17"/>
          <p:cNvSpPr/>
          <p:nvPr/>
        </p:nvSpPr>
        <p:spPr>
          <a:xfrm>
            <a:off x="3371935" y="4632927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4608948" y="4632927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/>
          <p:cNvSpPr/>
          <p:nvPr/>
        </p:nvSpPr>
        <p:spPr>
          <a:xfrm>
            <a:off x="8172205" y="4632927"/>
            <a:ext cx="449943" cy="525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531956"/>
              </p:ext>
            </p:extLst>
          </p:nvPr>
        </p:nvGraphicFramePr>
        <p:xfrm>
          <a:off x="355028" y="1519311"/>
          <a:ext cx="8957785" cy="449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9412331" y="1649254"/>
            <a:ext cx="3224598" cy="1546577"/>
            <a:chOff x="10304333" y="3534013"/>
            <a:chExt cx="3224598" cy="1546577"/>
          </a:xfrm>
        </p:grpSpPr>
        <p:sp>
          <p:nvSpPr>
            <p:cNvPr id="4" name="Rectángulo 3"/>
            <p:cNvSpPr/>
            <p:nvPr/>
          </p:nvSpPr>
          <p:spPr>
            <a:xfrm>
              <a:off x="10471553" y="3534013"/>
              <a:ext cx="3057378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/>
                <a:t>LISINA</a:t>
              </a:r>
            </a:p>
            <a:p>
              <a:r>
                <a:rPr lang="en-US" sz="1050" dirty="0" smtClean="0"/>
                <a:t>HISTIDINA</a:t>
              </a:r>
            </a:p>
            <a:p>
              <a:r>
                <a:rPr lang="en-US" sz="1050" dirty="0" smtClean="0"/>
                <a:t>TREONINA</a:t>
              </a:r>
            </a:p>
            <a:p>
              <a:r>
                <a:rPr lang="en-US" sz="1050" dirty="0" smtClean="0"/>
                <a:t>VALINA</a:t>
              </a:r>
            </a:p>
            <a:p>
              <a:r>
                <a:rPr lang="en-US" sz="1050" dirty="0" smtClean="0"/>
                <a:t>METIONINA</a:t>
              </a:r>
            </a:p>
            <a:p>
              <a:r>
                <a:rPr lang="en-US" sz="1050" dirty="0" smtClean="0"/>
                <a:t>ISOLEUCINA</a:t>
              </a:r>
            </a:p>
            <a:p>
              <a:r>
                <a:rPr lang="en-US" sz="1050" dirty="0" smtClean="0"/>
                <a:t>LEUCINA</a:t>
              </a:r>
            </a:p>
            <a:p>
              <a:r>
                <a:rPr lang="en-US" sz="1050" dirty="0" smtClean="0"/>
                <a:t>FENILALANINA</a:t>
              </a:r>
            </a:p>
            <a:p>
              <a:r>
                <a:rPr lang="en-US" sz="1050" dirty="0" smtClean="0"/>
                <a:t>TRIPTÓFANO</a:t>
              </a:r>
              <a:endParaRPr lang="en-US" sz="1050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10304566" y="3617417"/>
              <a:ext cx="199497" cy="84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309355" y="3768647"/>
              <a:ext cx="199497" cy="844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0304333" y="3937458"/>
              <a:ext cx="199497" cy="844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0309563" y="4101075"/>
              <a:ext cx="199497" cy="844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10310309" y="4245937"/>
              <a:ext cx="199497" cy="84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309563" y="4408544"/>
              <a:ext cx="199497" cy="844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310080" y="4584391"/>
              <a:ext cx="199497" cy="84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10309612" y="4725072"/>
              <a:ext cx="199497" cy="844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0309568" y="4893885"/>
              <a:ext cx="199497" cy="8440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4005943" y="1149979"/>
            <a:ext cx="24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Histidina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7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7433</TotalTime>
  <Words>313</Words>
  <Application>Microsoft Office PowerPoint</Application>
  <PresentationFormat>Panorámica</PresentationFormat>
  <Paragraphs>243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Reguera Blazquez</dc:creator>
  <cp:lastModifiedBy>Maria Reguera Blazquez</cp:lastModifiedBy>
  <cp:revision>18</cp:revision>
  <dcterms:created xsi:type="dcterms:W3CDTF">2017-05-12T14:06:40Z</dcterms:created>
  <dcterms:modified xsi:type="dcterms:W3CDTF">2017-05-17T18:00:24Z</dcterms:modified>
</cp:coreProperties>
</file>