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5" r:id="rId5"/>
    <p:sldId id="266" r:id="rId6"/>
    <p:sldId id="268" r:id="rId7"/>
    <p:sldId id="269" r:id="rId8"/>
    <p:sldId id="270" r:id="rId9"/>
    <p:sldId id="27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5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9D18E"/>
    <a:srgbClr val="2F5597"/>
    <a:srgbClr val="FF66FF"/>
    <a:srgbClr val="9933FF"/>
    <a:srgbClr val="BF9000"/>
    <a:srgbClr val="FF9999"/>
    <a:srgbClr val="FF0000"/>
    <a:srgbClr val="BDD7EE"/>
    <a:srgbClr val="2E6BAB"/>
    <a:srgbClr val="66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950" autoAdjust="0"/>
  </p:normalViewPr>
  <p:slideViewPr>
    <p:cSldViewPr snapToGrid="0" showGuides="1">
      <p:cViewPr varScale="1">
        <p:scale>
          <a:sx n="102" d="100"/>
          <a:sy n="102" d="100"/>
        </p:scale>
        <p:origin x="150" y="108"/>
      </p:cViewPr>
      <p:guideLst>
        <p:guide orient="horz" pos="225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534C7F-DA71-4E98-A62D-049FD2E8E3C1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0FCED4-0053-4714-9B39-CEF04CA8A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738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0FCED4-0053-4714-9B39-CEF04CA8A28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7491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0FCED4-0053-4714-9B39-CEF04CA8A28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3314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0FCED4-0053-4714-9B39-CEF04CA8A28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333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B2E2F-79B0-47B4-BBD0-5C8CF9100A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EC22E8-4210-432E-9382-B5D800A262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C6B03A-2068-4897-8043-280F0848E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B18CD-95FD-4F46-8C39-C4B6E106215A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ACD196-F64A-4BFF-B2CB-A2E673681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9B86E8-A3AB-4CDD-BCAD-97CF99DCF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3457C-A74D-4DF7-B815-49B47DA25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363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E8619-867B-402A-9EAF-576C1E052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1B5832-9FB3-4AEC-A912-BB9E256A3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B1A30E-4755-473C-80B8-F4F06176C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B18CD-95FD-4F46-8C39-C4B6E106215A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0EBA7D-2CA9-457E-913F-843736D73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95F239-9443-44EF-A2B3-E1B21ACED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3457C-A74D-4DF7-B815-49B47DA25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746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7CB938-0B66-4A67-8E69-0A5FDBC399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AC719A-940C-4C38-8FD4-17D7DF8E94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25F495-BCB7-4B16-9E5A-E72C569E8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B18CD-95FD-4F46-8C39-C4B6E106215A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B2446C-6E0B-4079-8830-A7DFA8A45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97282-1028-43BA-B4A7-F53D2DEA7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3457C-A74D-4DF7-B815-49B47DA25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051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07027-6CEB-4B70-92E6-9A042C519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DE2EA-5DB6-4457-BC5E-65B97C386A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C0E74D-2E30-40DA-A5F9-42FDEFA14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B18CD-95FD-4F46-8C39-C4B6E106215A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60A524-A973-4E91-A50F-B0501CA6B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76A4D5-2444-4B71-9492-DCF067867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3457C-A74D-4DF7-B815-49B47DA25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388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C8DC7-1008-473F-8DFA-DE4586E8E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19F92-9013-4A7E-B1CA-EE78FB7989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0C70D-716C-46FD-8804-D1C824B82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B18CD-95FD-4F46-8C39-C4B6E106215A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F277BE-C6FC-49FC-A9C2-1752096DC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B01D36-0001-40AE-BE69-249B0DB3F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3457C-A74D-4DF7-B815-49B47DA25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591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A570A-9885-4622-AF55-E24E84339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BC9CC2-3DF5-4D9A-9967-718E94B2A1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677451-02D6-47C1-BA5E-F27E37B34D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BF09B1-6C59-4E4D-AF2B-40ADDAE45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B18CD-95FD-4F46-8C39-C4B6E106215A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869201-C6EA-4DAE-909B-134C660FE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B0F941-DF0F-407A-92B1-37D0AAD5E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3457C-A74D-4DF7-B815-49B47DA25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281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8F00A-98F4-4663-BB7B-9344C28A0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9570E-AF2A-4E66-AA0A-101A856DDE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A21220-79E7-453C-82E8-5BA27246B1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09C46D-62F7-4C28-B9F3-0DE680BB4C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DA243C-E0D4-4210-867D-10933C7A5C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56418F-26A9-4123-B012-D02CDF7B4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B18CD-95FD-4F46-8C39-C4B6E106215A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60A289-32DE-4F33-A257-6B4FB22C1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0FE4EC-871D-4722-963B-A105C982B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3457C-A74D-4DF7-B815-49B47DA25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079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67AD6-A96C-497F-A14E-B3CB6CD50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62E4FC-731D-4C7D-98AF-0E3A02E42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B18CD-95FD-4F46-8C39-C4B6E106215A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0F44DA-7DC6-4932-B6F8-0BD86CFEA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30BF66-E659-4476-8E17-CF8990631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3457C-A74D-4DF7-B815-49B47DA25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813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81BF52-B97E-4C49-AB0B-69E63DB9C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B18CD-95FD-4F46-8C39-C4B6E106215A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84DF84-78D3-41C2-904D-7B3D008FC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FFBF95-DFC7-476C-895F-D4C914881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3457C-A74D-4DF7-B815-49B47DA25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56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A8543-E1DF-4347-8690-1EAC064D7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5C5E1-4057-4A16-9A5A-BA7B7F43C0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F42FFC-AFF3-4BC6-8C7E-60B4414F18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B9B486-33E1-48A8-9478-A502FA5A7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B18CD-95FD-4F46-8C39-C4B6E106215A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77D4A7-437D-4666-825E-194D91E32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996C1-007A-4636-958E-3407B3472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3457C-A74D-4DF7-B815-49B47DA25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105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D4ACF-A224-4AC0-BFEF-4EB088D38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98A078-A3B9-48A2-8004-9CC3AF5C73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1EEA4F-8AEA-443B-AAB6-11D05F5330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5FE92F-3B1C-4133-8285-D291AE143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B18CD-95FD-4F46-8C39-C4B6E106215A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74A353-4CCB-442C-B794-0F9259F62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EF3C9C-F89D-4354-8A12-3C8A4B516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3457C-A74D-4DF7-B815-49B47DA25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43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27D451-88D6-478E-A23D-DD822BD1C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5D3645-BA2C-47A5-9B5A-681150C09B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4053A2-4E08-4549-9F29-4D3D084C55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DB18CD-95FD-4F46-8C39-C4B6E106215A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128887-B27F-4422-A34B-E0888DF558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532A63-8920-440E-9958-AC073AEDC9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33457C-A74D-4DF7-B815-49B47DA25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570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Group 140">
            <a:extLst>
              <a:ext uri="{FF2B5EF4-FFF2-40B4-BE49-F238E27FC236}">
                <a16:creationId xmlns:a16="http://schemas.microsoft.com/office/drawing/2014/main" id="{34BE31C0-98C3-48D0-944E-E4E5729FC8B2}"/>
              </a:ext>
            </a:extLst>
          </p:cNvPr>
          <p:cNvGrpSpPr/>
          <p:nvPr/>
        </p:nvGrpSpPr>
        <p:grpSpPr>
          <a:xfrm>
            <a:off x="293801" y="0"/>
            <a:ext cx="11604397" cy="6858000"/>
            <a:chOff x="293801" y="0"/>
            <a:chExt cx="11604397" cy="685800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EF17CA4C-DD56-4CB2-B376-0E2795A13CB1}"/>
                </a:ext>
              </a:extLst>
            </p:cNvPr>
            <p:cNvCxnSpPr/>
            <p:nvPr/>
          </p:nvCxnSpPr>
          <p:spPr>
            <a:xfrm>
              <a:off x="293801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00CB7D9B-A980-4555-9D51-E8C6DA9ACEBD}"/>
                </a:ext>
              </a:extLst>
            </p:cNvPr>
            <p:cNvCxnSpPr/>
            <p:nvPr/>
          </p:nvCxnSpPr>
          <p:spPr>
            <a:xfrm>
              <a:off x="723593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3A9991DB-FBD1-4395-B09B-24E963364CB1}"/>
                </a:ext>
              </a:extLst>
            </p:cNvPr>
            <p:cNvCxnSpPr/>
            <p:nvPr/>
          </p:nvCxnSpPr>
          <p:spPr>
            <a:xfrm>
              <a:off x="1153385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A8C34BA-D2A4-4C74-BA3D-4C92E7E6EF31}"/>
                </a:ext>
              </a:extLst>
            </p:cNvPr>
            <p:cNvCxnSpPr/>
            <p:nvPr/>
          </p:nvCxnSpPr>
          <p:spPr>
            <a:xfrm>
              <a:off x="1583177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B8C5EF1-E391-4180-8C28-F4F9F3DD6617}"/>
                </a:ext>
              </a:extLst>
            </p:cNvPr>
            <p:cNvCxnSpPr/>
            <p:nvPr/>
          </p:nvCxnSpPr>
          <p:spPr>
            <a:xfrm>
              <a:off x="2012969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3147824-76CC-4931-B6FF-6488BC5E9084}"/>
                </a:ext>
              </a:extLst>
            </p:cNvPr>
            <p:cNvCxnSpPr/>
            <p:nvPr/>
          </p:nvCxnSpPr>
          <p:spPr>
            <a:xfrm>
              <a:off x="2442761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41AC998-72B3-486A-BC19-91AABA9D0FB0}"/>
                </a:ext>
              </a:extLst>
            </p:cNvPr>
            <p:cNvCxnSpPr/>
            <p:nvPr/>
          </p:nvCxnSpPr>
          <p:spPr>
            <a:xfrm>
              <a:off x="2872553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AE52ADE-7AEA-496D-BDC1-D0975AB9A295}"/>
                </a:ext>
              </a:extLst>
            </p:cNvPr>
            <p:cNvCxnSpPr/>
            <p:nvPr/>
          </p:nvCxnSpPr>
          <p:spPr>
            <a:xfrm>
              <a:off x="3302345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F122D6E-5FA2-447C-8C11-C001E510F91D}"/>
                </a:ext>
              </a:extLst>
            </p:cNvPr>
            <p:cNvCxnSpPr/>
            <p:nvPr/>
          </p:nvCxnSpPr>
          <p:spPr>
            <a:xfrm>
              <a:off x="3732137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39AA139-50BD-47AA-8181-F800B55E2090}"/>
                </a:ext>
              </a:extLst>
            </p:cNvPr>
            <p:cNvCxnSpPr/>
            <p:nvPr/>
          </p:nvCxnSpPr>
          <p:spPr>
            <a:xfrm>
              <a:off x="4161929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59C06DDA-B7AD-42F9-BCC2-95887781A994}"/>
                </a:ext>
              </a:extLst>
            </p:cNvPr>
            <p:cNvCxnSpPr/>
            <p:nvPr/>
          </p:nvCxnSpPr>
          <p:spPr>
            <a:xfrm>
              <a:off x="4591721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84DF44A-A552-44DC-8797-05744F8BC8DE}"/>
                </a:ext>
              </a:extLst>
            </p:cNvPr>
            <p:cNvCxnSpPr/>
            <p:nvPr/>
          </p:nvCxnSpPr>
          <p:spPr>
            <a:xfrm>
              <a:off x="5021513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D06BF7F-EE0D-43CA-98C1-8C06478A8E2F}"/>
                </a:ext>
              </a:extLst>
            </p:cNvPr>
            <p:cNvCxnSpPr/>
            <p:nvPr/>
          </p:nvCxnSpPr>
          <p:spPr>
            <a:xfrm>
              <a:off x="5451305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89591B7-7D8C-40D5-A614-5261E4620E89}"/>
                </a:ext>
              </a:extLst>
            </p:cNvPr>
            <p:cNvCxnSpPr/>
            <p:nvPr/>
          </p:nvCxnSpPr>
          <p:spPr>
            <a:xfrm>
              <a:off x="5881097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09DE24C-9EAB-4F7A-AA43-C0E823CC2782}"/>
                </a:ext>
              </a:extLst>
            </p:cNvPr>
            <p:cNvCxnSpPr/>
            <p:nvPr/>
          </p:nvCxnSpPr>
          <p:spPr>
            <a:xfrm>
              <a:off x="6310889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EDA6094-2672-4E2E-96AC-D00E4D3115B3}"/>
                </a:ext>
              </a:extLst>
            </p:cNvPr>
            <p:cNvCxnSpPr/>
            <p:nvPr/>
          </p:nvCxnSpPr>
          <p:spPr>
            <a:xfrm>
              <a:off x="6740681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2DEFE2C-22FA-462B-8CE0-AFF496DFD44B}"/>
                </a:ext>
              </a:extLst>
            </p:cNvPr>
            <p:cNvCxnSpPr/>
            <p:nvPr/>
          </p:nvCxnSpPr>
          <p:spPr>
            <a:xfrm>
              <a:off x="7170473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44A0DFF9-BA80-463F-B2CC-FA3D0C5E2675}"/>
                </a:ext>
              </a:extLst>
            </p:cNvPr>
            <p:cNvCxnSpPr/>
            <p:nvPr/>
          </p:nvCxnSpPr>
          <p:spPr>
            <a:xfrm>
              <a:off x="7600265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29EBDBE0-DCC6-4731-9C29-ECA4E49837C4}"/>
                </a:ext>
              </a:extLst>
            </p:cNvPr>
            <p:cNvCxnSpPr/>
            <p:nvPr/>
          </p:nvCxnSpPr>
          <p:spPr>
            <a:xfrm>
              <a:off x="8030057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855B5B0-E9F8-422E-B716-7ABC0EA9DEA5}"/>
                </a:ext>
              </a:extLst>
            </p:cNvPr>
            <p:cNvCxnSpPr/>
            <p:nvPr/>
          </p:nvCxnSpPr>
          <p:spPr>
            <a:xfrm>
              <a:off x="8459849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835A8C6-8AE5-4883-90B5-F7519215E41D}"/>
                </a:ext>
              </a:extLst>
            </p:cNvPr>
            <p:cNvCxnSpPr/>
            <p:nvPr/>
          </p:nvCxnSpPr>
          <p:spPr>
            <a:xfrm>
              <a:off x="8889641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24571F35-AB27-409C-8070-5BB753BAF81C}"/>
                </a:ext>
              </a:extLst>
            </p:cNvPr>
            <p:cNvCxnSpPr/>
            <p:nvPr/>
          </p:nvCxnSpPr>
          <p:spPr>
            <a:xfrm>
              <a:off x="9319433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2D5EA6B-BCF7-476C-8506-4A54AB1813D3}"/>
                </a:ext>
              </a:extLst>
            </p:cNvPr>
            <p:cNvCxnSpPr/>
            <p:nvPr/>
          </p:nvCxnSpPr>
          <p:spPr>
            <a:xfrm>
              <a:off x="9749225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2A2A5A6-ACC2-4083-95A4-1B99431EA07D}"/>
                </a:ext>
              </a:extLst>
            </p:cNvPr>
            <p:cNvCxnSpPr/>
            <p:nvPr/>
          </p:nvCxnSpPr>
          <p:spPr>
            <a:xfrm>
              <a:off x="10179017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B75310CA-88AC-4958-9432-FD9213BB6EC3}"/>
                </a:ext>
              </a:extLst>
            </p:cNvPr>
            <p:cNvCxnSpPr/>
            <p:nvPr/>
          </p:nvCxnSpPr>
          <p:spPr>
            <a:xfrm>
              <a:off x="10608809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9D921DA2-EF54-492D-BCC2-4AF181A8E8B4}"/>
                </a:ext>
              </a:extLst>
            </p:cNvPr>
            <p:cNvCxnSpPr/>
            <p:nvPr/>
          </p:nvCxnSpPr>
          <p:spPr>
            <a:xfrm>
              <a:off x="11038601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2C7A2C6-43E1-454D-BCB1-5EFD859B6864}"/>
                </a:ext>
              </a:extLst>
            </p:cNvPr>
            <p:cNvCxnSpPr/>
            <p:nvPr/>
          </p:nvCxnSpPr>
          <p:spPr>
            <a:xfrm>
              <a:off x="11468393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23C2695-EC6A-457B-B331-E5578A237DA6}"/>
                </a:ext>
              </a:extLst>
            </p:cNvPr>
            <p:cNvCxnSpPr/>
            <p:nvPr/>
          </p:nvCxnSpPr>
          <p:spPr>
            <a:xfrm>
              <a:off x="11898198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5D14D28-AF63-44F2-8F72-AA5F528AD5A6}"/>
              </a:ext>
            </a:extLst>
          </p:cNvPr>
          <p:cNvCxnSpPr/>
          <p:nvPr/>
        </p:nvCxnSpPr>
        <p:spPr>
          <a:xfrm>
            <a:off x="0" y="6353666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63ACA41C-13F2-458A-8AA7-BF366715CA79}"/>
              </a:ext>
            </a:extLst>
          </p:cNvPr>
          <p:cNvSpPr txBox="1"/>
          <p:nvPr/>
        </p:nvSpPr>
        <p:spPr>
          <a:xfrm>
            <a:off x="-11997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1808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B010D24-125D-44C1-A3BC-AC23AB57C560}"/>
              </a:ext>
            </a:extLst>
          </p:cNvPr>
          <p:cNvSpPr txBox="1"/>
          <p:nvPr/>
        </p:nvSpPr>
        <p:spPr>
          <a:xfrm>
            <a:off x="7724266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1826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248DDD1-D693-4069-932D-A98ECC0747B6}"/>
              </a:ext>
            </a:extLst>
          </p:cNvPr>
          <p:cNvSpPr txBox="1"/>
          <p:nvPr/>
        </p:nvSpPr>
        <p:spPr>
          <a:xfrm>
            <a:off x="849825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1810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2692154-5D5E-4A7B-A4AA-024AEE4114A6}"/>
              </a:ext>
            </a:extLst>
          </p:cNvPr>
          <p:cNvSpPr txBox="1"/>
          <p:nvPr/>
        </p:nvSpPr>
        <p:spPr>
          <a:xfrm>
            <a:off x="1707166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1812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9D877D7-5102-42A8-80B6-FA6B8946F823}"/>
              </a:ext>
            </a:extLst>
          </p:cNvPr>
          <p:cNvSpPr txBox="1"/>
          <p:nvPr/>
        </p:nvSpPr>
        <p:spPr>
          <a:xfrm>
            <a:off x="2580368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1814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2C22C49-CC31-44FD-8AFA-E709C3B00199}"/>
              </a:ext>
            </a:extLst>
          </p:cNvPr>
          <p:cNvSpPr txBox="1"/>
          <p:nvPr/>
        </p:nvSpPr>
        <p:spPr>
          <a:xfrm>
            <a:off x="3426346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1816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7CB143E-415E-48AC-B51C-17AD664D7B4D}"/>
              </a:ext>
            </a:extLst>
          </p:cNvPr>
          <p:cNvSpPr txBox="1"/>
          <p:nvPr/>
        </p:nvSpPr>
        <p:spPr>
          <a:xfrm>
            <a:off x="4285930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1818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46AAD8B-48AB-4CA4-A5A6-970A1F413200}"/>
              </a:ext>
            </a:extLst>
          </p:cNvPr>
          <p:cNvSpPr txBox="1"/>
          <p:nvPr/>
        </p:nvSpPr>
        <p:spPr>
          <a:xfrm>
            <a:off x="5147745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1820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00168A5-1828-44B6-B688-727C95980572}"/>
              </a:ext>
            </a:extLst>
          </p:cNvPr>
          <p:cNvSpPr txBox="1"/>
          <p:nvPr/>
        </p:nvSpPr>
        <p:spPr>
          <a:xfrm>
            <a:off x="5999269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1822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0A195A6-3AFC-4360-A26C-5290DEE4515C}"/>
              </a:ext>
            </a:extLst>
          </p:cNvPr>
          <p:cNvSpPr txBox="1"/>
          <p:nvPr/>
        </p:nvSpPr>
        <p:spPr>
          <a:xfrm>
            <a:off x="6866083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1824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573498F-3F13-456D-88AA-AB83CEEAA383}"/>
              </a:ext>
            </a:extLst>
          </p:cNvPr>
          <p:cNvSpPr/>
          <p:nvPr/>
        </p:nvSpPr>
        <p:spPr>
          <a:xfrm>
            <a:off x="314343" y="6116713"/>
            <a:ext cx="9864662" cy="225776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Reinado</a:t>
            </a:r>
            <a:r>
              <a:rPr lang="en-US" sz="1400" dirty="0"/>
              <a:t> de Fernando VII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ECB045D-834B-431F-8813-8E9339C50956}"/>
              </a:ext>
            </a:extLst>
          </p:cNvPr>
          <p:cNvSpPr/>
          <p:nvPr/>
        </p:nvSpPr>
        <p:spPr>
          <a:xfrm>
            <a:off x="314343" y="5879762"/>
            <a:ext cx="2148984" cy="23695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Reinado</a:t>
            </a:r>
            <a:r>
              <a:rPr lang="en-US" sz="1200" dirty="0"/>
              <a:t> de Jose I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6809086-8AC0-4C62-A30C-FD91212F963E}"/>
              </a:ext>
            </a:extLst>
          </p:cNvPr>
          <p:cNvSpPr/>
          <p:nvPr/>
        </p:nvSpPr>
        <p:spPr>
          <a:xfrm>
            <a:off x="5471847" y="5879760"/>
            <a:ext cx="1289402" cy="23695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Trienio</a:t>
            </a:r>
            <a:r>
              <a:rPr lang="en-US" sz="1400" dirty="0"/>
              <a:t> Liberal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612ADB6-3DBE-41AB-ACB0-E65C963516C6}"/>
              </a:ext>
            </a:extLst>
          </p:cNvPr>
          <p:cNvSpPr/>
          <p:nvPr/>
        </p:nvSpPr>
        <p:spPr>
          <a:xfrm>
            <a:off x="6764873" y="5874400"/>
            <a:ext cx="3414132" cy="23123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Decada</a:t>
            </a:r>
            <a:r>
              <a:rPr lang="en-US" sz="1400" dirty="0"/>
              <a:t> </a:t>
            </a:r>
            <a:r>
              <a:rPr lang="en-US" sz="1400" dirty="0" err="1"/>
              <a:t>Ominosa</a:t>
            </a:r>
            <a:endParaRPr lang="en-US" sz="1400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D660CD2-5A5E-44DC-85C5-FADF8399F343}"/>
              </a:ext>
            </a:extLst>
          </p:cNvPr>
          <p:cNvSpPr/>
          <p:nvPr/>
        </p:nvSpPr>
        <p:spPr>
          <a:xfrm>
            <a:off x="2900337" y="5874399"/>
            <a:ext cx="2567899" cy="23695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Sexenio</a:t>
            </a:r>
            <a:r>
              <a:rPr lang="en-US" sz="1400" dirty="0"/>
              <a:t> </a:t>
            </a:r>
            <a:r>
              <a:rPr lang="en-US" sz="1400" dirty="0" err="1"/>
              <a:t>Absolutista</a:t>
            </a:r>
            <a:endParaRPr lang="en-US" sz="1400" dirty="0"/>
          </a:p>
        </p:txBody>
      </p:sp>
      <p:sp>
        <p:nvSpPr>
          <p:cNvPr id="57" name="Diamond 56">
            <a:extLst>
              <a:ext uri="{FF2B5EF4-FFF2-40B4-BE49-F238E27FC236}">
                <a16:creationId xmlns:a16="http://schemas.microsoft.com/office/drawing/2014/main" id="{72AB0E61-1853-477F-A325-29C5C77EA4D6}"/>
              </a:ext>
            </a:extLst>
          </p:cNvPr>
          <p:cNvSpPr/>
          <p:nvPr/>
        </p:nvSpPr>
        <p:spPr>
          <a:xfrm>
            <a:off x="175414" y="195714"/>
            <a:ext cx="253812" cy="253812"/>
          </a:xfrm>
          <a:prstGeom prst="diamond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58" name="Diamond 57">
            <a:extLst>
              <a:ext uri="{FF2B5EF4-FFF2-40B4-BE49-F238E27FC236}">
                <a16:creationId xmlns:a16="http://schemas.microsoft.com/office/drawing/2014/main" id="{4BA76C4F-A1EA-4481-A953-B146EC70DE2E}"/>
              </a:ext>
            </a:extLst>
          </p:cNvPr>
          <p:cNvSpPr/>
          <p:nvPr/>
        </p:nvSpPr>
        <p:spPr>
          <a:xfrm>
            <a:off x="1888335" y="195714"/>
            <a:ext cx="253812" cy="253812"/>
          </a:xfrm>
          <a:prstGeom prst="diamond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68" name="Flowchart: Summing Junction 67">
            <a:extLst>
              <a:ext uri="{FF2B5EF4-FFF2-40B4-BE49-F238E27FC236}">
                <a16:creationId xmlns:a16="http://schemas.microsoft.com/office/drawing/2014/main" id="{99103F7A-0767-4359-827D-0C13333D4DBF}"/>
              </a:ext>
            </a:extLst>
          </p:cNvPr>
          <p:cNvSpPr/>
          <p:nvPr/>
        </p:nvSpPr>
        <p:spPr>
          <a:xfrm>
            <a:off x="2755915" y="195714"/>
            <a:ext cx="260343" cy="260343"/>
          </a:xfrm>
          <a:prstGeom prst="flowChartSummingJunction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</a:t>
            </a:r>
          </a:p>
        </p:txBody>
      </p:sp>
      <p:sp>
        <p:nvSpPr>
          <p:cNvPr id="69" name="Flowchart: Summing Junction 68">
            <a:extLst>
              <a:ext uri="{FF2B5EF4-FFF2-40B4-BE49-F238E27FC236}">
                <a16:creationId xmlns:a16="http://schemas.microsoft.com/office/drawing/2014/main" id="{BB385C3C-B508-45FA-8542-501B97089EB4}"/>
              </a:ext>
            </a:extLst>
          </p:cNvPr>
          <p:cNvSpPr/>
          <p:nvPr/>
        </p:nvSpPr>
        <p:spPr>
          <a:xfrm>
            <a:off x="5295999" y="195714"/>
            <a:ext cx="260343" cy="260343"/>
          </a:xfrm>
          <a:prstGeom prst="flowChartSummingJunction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</a:t>
            </a:r>
          </a:p>
        </p:txBody>
      </p:sp>
      <p:sp>
        <p:nvSpPr>
          <p:cNvPr id="70" name="Flowchart: Summing Junction 69">
            <a:extLst>
              <a:ext uri="{FF2B5EF4-FFF2-40B4-BE49-F238E27FC236}">
                <a16:creationId xmlns:a16="http://schemas.microsoft.com/office/drawing/2014/main" id="{B5F74923-617D-4492-9AE5-9D1573E0456B}"/>
              </a:ext>
            </a:extLst>
          </p:cNvPr>
          <p:cNvSpPr/>
          <p:nvPr/>
        </p:nvSpPr>
        <p:spPr>
          <a:xfrm>
            <a:off x="6616329" y="195714"/>
            <a:ext cx="260343" cy="260343"/>
          </a:xfrm>
          <a:prstGeom prst="flowChartSummingJunction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555C0A70-EE79-4333-B97C-43F9C27C5FAF}"/>
              </a:ext>
            </a:extLst>
          </p:cNvPr>
          <p:cNvCxnSpPr/>
          <p:nvPr/>
        </p:nvCxnSpPr>
        <p:spPr>
          <a:xfrm>
            <a:off x="2761103" y="1271913"/>
            <a:ext cx="32780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EC20A06-1C16-493C-90F3-3079EAF7BD35}"/>
              </a:ext>
            </a:extLst>
          </p:cNvPr>
          <p:cNvCxnSpPr>
            <a:cxnSpLocks/>
          </p:cNvCxnSpPr>
          <p:nvPr/>
        </p:nvCxnSpPr>
        <p:spPr>
          <a:xfrm>
            <a:off x="286185" y="2635614"/>
            <a:ext cx="11905815" cy="0"/>
          </a:xfrm>
          <a:prstGeom prst="line">
            <a:avLst/>
          </a:prstGeom>
          <a:ln w="2317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449D2DF0-96A4-4D56-B724-DCD311105CC6}"/>
              </a:ext>
            </a:extLst>
          </p:cNvPr>
          <p:cNvSpPr/>
          <p:nvPr/>
        </p:nvSpPr>
        <p:spPr>
          <a:xfrm>
            <a:off x="417802" y="2504346"/>
            <a:ext cx="2366316" cy="251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Liberales</a:t>
            </a:r>
            <a:r>
              <a:rPr lang="en-US" sz="1600" dirty="0">
                <a:solidFill>
                  <a:schemeClr val="tx1"/>
                </a:solidFill>
              </a:rPr>
              <a:t> (</a:t>
            </a:r>
            <a:r>
              <a:rPr lang="en-US" sz="1600" dirty="0" err="1">
                <a:solidFill>
                  <a:schemeClr val="tx1"/>
                </a:solidFill>
              </a:rPr>
              <a:t>Múñoz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Torrero</a:t>
            </a:r>
            <a:r>
              <a:rPr lang="en-US" sz="16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F84AD0B2-B55A-44FD-A244-7C758193A858}"/>
              </a:ext>
            </a:extLst>
          </p:cNvPr>
          <p:cNvSpPr/>
          <p:nvPr/>
        </p:nvSpPr>
        <p:spPr>
          <a:xfrm>
            <a:off x="6523466" y="2463555"/>
            <a:ext cx="2644362" cy="3144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Exaltados</a:t>
            </a:r>
            <a:r>
              <a:rPr lang="en-US" sz="1600" dirty="0">
                <a:solidFill>
                  <a:schemeClr val="tx1"/>
                </a:solidFill>
              </a:rPr>
              <a:t> (</a:t>
            </a:r>
            <a:r>
              <a:rPr lang="es-ES" sz="1600" dirty="0" err="1">
                <a:solidFill>
                  <a:schemeClr val="tx1"/>
                </a:solidFill>
              </a:rPr>
              <a:t>Veinteañista</a:t>
            </a:r>
            <a:r>
              <a:rPr lang="en-US" sz="16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E858459F-AE00-496A-8F4E-A9366E69E5D1}"/>
              </a:ext>
            </a:extLst>
          </p:cNvPr>
          <p:cNvSpPr/>
          <p:nvPr/>
        </p:nvSpPr>
        <p:spPr>
          <a:xfrm>
            <a:off x="168544" y="2525336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0ABD056D-EE34-4B52-BABA-30767E37B0F0}"/>
              </a:ext>
            </a:extLst>
          </p:cNvPr>
          <p:cNvCxnSpPr>
            <a:cxnSpLocks/>
          </p:cNvCxnSpPr>
          <p:nvPr/>
        </p:nvCxnSpPr>
        <p:spPr>
          <a:xfrm flipV="1">
            <a:off x="273695" y="1241873"/>
            <a:ext cx="11918305" cy="47132"/>
          </a:xfrm>
          <a:prstGeom prst="line">
            <a:avLst/>
          </a:prstGeom>
          <a:ln w="2317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Oval 86">
            <a:extLst>
              <a:ext uri="{FF2B5EF4-FFF2-40B4-BE49-F238E27FC236}">
                <a16:creationId xmlns:a16="http://schemas.microsoft.com/office/drawing/2014/main" id="{C53A6DB6-3271-42DF-885E-A7B78672D22B}"/>
              </a:ext>
            </a:extLst>
          </p:cNvPr>
          <p:cNvSpPr/>
          <p:nvPr/>
        </p:nvSpPr>
        <p:spPr>
          <a:xfrm>
            <a:off x="156054" y="1178725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E313943C-7B31-4EF2-9425-B67DA811CCD2}"/>
              </a:ext>
            </a:extLst>
          </p:cNvPr>
          <p:cNvCxnSpPr>
            <a:cxnSpLocks/>
          </p:cNvCxnSpPr>
          <p:nvPr/>
        </p:nvCxnSpPr>
        <p:spPr>
          <a:xfrm flipV="1">
            <a:off x="276195" y="599277"/>
            <a:ext cx="11915805" cy="17671"/>
          </a:xfrm>
          <a:prstGeom prst="line">
            <a:avLst/>
          </a:prstGeom>
          <a:ln w="2317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Oval 88">
            <a:extLst>
              <a:ext uri="{FF2B5EF4-FFF2-40B4-BE49-F238E27FC236}">
                <a16:creationId xmlns:a16="http://schemas.microsoft.com/office/drawing/2014/main" id="{B1E504BD-026B-4A2C-AC9B-D8B941137D99}"/>
              </a:ext>
            </a:extLst>
          </p:cNvPr>
          <p:cNvSpPr/>
          <p:nvPr/>
        </p:nvSpPr>
        <p:spPr>
          <a:xfrm>
            <a:off x="158554" y="506670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5729D061-76E4-4E08-903B-99DB24CF0875}"/>
              </a:ext>
            </a:extLst>
          </p:cNvPr>
          <p:cNvSpPr/>
          <p:nvPr/>
        </p:nvSpPr>
        <p:spPr>
          <a:xfrm>
            <a:off x="290825" y="481317"/>
            <a:ext cx="1910801" cy="245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Absolutistas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E2C5DFB8-BD6F-467C-A116-FFFE530203ED}"/>
              </a:ext>
            </a:extLst>
          </p:cNvPr>
          <p:cNvSpPr/>
          <p:nvPr/>
        </p:nvSpPr>
        <p:spPr>
          <a:xfrm>
            <a:off x="314340" y="1111225"/>
            <a:ext cx="1698618" cy="2774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Jovellanistas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73CF5FD0-3572-477A-B66E-E032818384BF}"/>
              </a:ext>
            </a:extLst>
          </p:cNvPr>
          <p:cNvSpPr/>
          <p:nvPr/>
        </p:nvSpPr>
        <p:spPr>
          <a:xfrm>
            <a:off x="4940542" y="484290"/>
            <a:ext cx="2241628" cy="2109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Ultrarrealistas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BA9E8B63-04DB-4743-A1C6-CF790C12A6C1}"/>
              </a:ext>
            </a:extLst>
          </p:cNvPr>
          <p:cNvSpPr/>
          <p:nvPr/>
        </p:nvSpPr>
        <p:spPr>
          <a:xfrm>
            <a:off x="6968598" y="1096405"/>
            <a:ext cx="2513806" cy="2448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Moderados</a:t>
            </a:r>
            <a:r>
              <a:rPr lang="en-US" sz="1600" dirty="0">
                <a:solidFill>
                  <a:schemeClr val="bg1"/>
                </a:solidFill>
              </a:rPr>
              <a:t> (</a:t>
            </a:r>
            <a:r>
              <a:rPr lang="en-US" sz="1600" dirty="0" err="1">
                <a:solidFill>
                  <a:schemeClr val="bg1"/>
                </a:solidFill>
              </a:rPr>
              <a:t>Doce</a:t>
            </a:r>
            <a:r>
              <a:rPr lang="es-ES" sz="1600" dirty="0" err="1">
                <a:solidFill>
                  <a:schemeClr val="bg1"/>
                </a:solidFill>
              </a:rPr>
              <a:t>añista</a:t>
            </a:r>
            <a:r>
              <a:rPr lang="en-US" sz="16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539A072A-7365-45FD-9F4B-F465A89CD362}"/>
              </a:ext>
            </a:extLst>
          </p:cNvPr>
          <p:cNvSpPr txBox="1"/>
          <p:nvPr/>
        </p:nvSpPr>
        <p:spPr>
          <a:xfrm>
            <a:off x="8581556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1830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F9BC97AD-53B9-4219-9284-C79FEDC6D33F}"/>
              </a:ext>
            </a:extLst>
          </p:cNvPr>
          <p:cNvSpPr txBox="1"/>
          <p:nvPr/>
        </p:nvSpPr>
        <p:spPr>
          <a:xfrm>
            <a:off x="9448210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1832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358536AA-0C7A-455A-9FA5-B54B7DBDFB85}"/>
              </a:ext>
            </a:extLst>
          </p:cNvPr>
          <p:cNvSpPr txBox="1"/>
          <p:nvPr/>
        </p:nvSpPr>
        <p:spPr>
          <a:xfrm>
            <a:off x="10300724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1834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7F635623-6FF3-4E5A-AE70-0B7625F171CE}"/>
              </a:ext>
            </a:extLst>
          </p:cNvPr>
          <p:cNvSpPr txBox="1"/>
          <p:nvPr/>
        </p:nvSpPr>
        <p:spPr>
          <a:xfrm>
            <a:off x="11162551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1836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BE10D6CA-B536-491B-A864-2AFBBBD725AB}"/>
              </a:ext>
            </a:extLst>
          </p:cNvPr>
          <p:cNvSpPr/>
          <p:nvPr/>
        </p:nvSpPr>
        <p:spPr>
          <a:xfrm>
            <a:off x="10179006" y="6120478"/>
            <a:ext cx="1719192" cy="22201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Regencia</a:t>
            </a:r>
            <a:r>
              <a:rPr lang="en-US" sz="1100" dirty="0"/>
              <a:t> de M. Cristina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2D099432-6E1D-4808-A26B-C883DD445476}"/>
              </a:ext>
            </a:extLst>
          </p:cNvPr>
          <p:cNvSpPr/>
          <p:nvPr/>
        </p:nvSpPr>
        <p:spPr>
          <a:xfrm>
            <a:off x="11709529" y="5878265"/>
            <a:ext cx="188654" cy="23844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82C79E97-0C5F-4C1A-BD6B-E8CB49B5FE16}"/>
              </a:ext>
            </a:extLst>
          </p:cNvPr>
          <p:cNvSpPr/>
          <p:nvPr/>
        </p:nvSpPr>
        <p:spPr>
          <a:xfrm>
            <a:off x="11576508" y="5885578"/>
            <a:ext cx="118381" cy="23695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M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6C2CE0F5-E898-48E9-BC9F-914191E7BAAA}"/>
              </a:ext>
            </a:extLst>
          </p:cNvPr>
          <p:cNvSpPr/>
          <p:nvPr/>
        </p:nvSpPr>
        <p:spPr>
          <a:xfrm>
            <a:off x="11230782" y="5876700"/>
            <a:ext cx="331086" cy="23695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38BEC3FC-B6A2-4541-B130-B9B127070F4C}"/>
              </a:ext>
            </a:extLst>
          </p:cNvPr>
          <p:cNvSpPr/>
          <p:nvPr/>
        </p:nvSpPr>
        <p:spPr>
          <a:xfrm>
            <a:off x="10601056" y="5885578"/>
            <a:ext cx="623801" cy="23695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Mod.</a:t>
            </a: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640FB51B-D3D1-4AFD-BB78-EEBC17E3B331}"/>
              </a:ext>
            </a:extLst>
          </p:cNvPr>
          <p:cNvSpPr/>
          <p:nvPr/>
        </p:nvSpPr>
        <p:spPr>
          <a:xfrm>
            <a:off x="2736957" y="476689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29EA6E4A-EA22-47FD-8242-B8C633224DD5}"/>
              </a:ext>
            </a:extLst>
          </p:cNvPr>
          <p:cNvSpPr/>
          <p:nvPr/>
        </p:nvSpPr>
        <p:spPr>
          <a:xfrm>
            <a:off x="10038791" y="478459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197CB470-ACE5-4066-8522-C3BC2767005D}"/>
              </a:ext>
            </a:extLst>
          </p:cNvPr>
          <p:cNvSpPr/>
          <p:nvPr/>
        </p:nvSpPr>
        <p:spPr>
          <a:xfrm>
            <a:off x="10042098" y="1111375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201ACD45-4802-4DC5-89EA-D9948D307ED9}"/>
              </a:ext>
            </a:extLst>
          </p:cNvPr>
          <p:cNvSpPr/>
          <p:nvPr/>
        </p:nvSpPr>
        <p:spPr>
          <a:xfrm>
            <a:off x="10099536" y="484289"/>
            <a:ext cx="2241628" cy="2109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Carlistas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DA968883-5DAB-4952-A749-078E0A09F920}"/>
              </a:ext>
            </a:extLst>
          </p:cNvPr>
          <p:cNvSpPr/>
          <p:nvPr/>
        </p:nvSpPr>
        <p:spPr>
          <a:xfrm>
            <a:off x="10601056" y="1035916"/>
            <a:ext cx="1219070" cy="3835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(de la Rosa)</a:t>
            </a:r>
          </a:p>
        </p:txBody>
      </p:sp>
      <p:sp>
        <p:nvSpPr>
          <p:cNvPr id="124" name="Flowchart: Summing Junction 123">
            <a:extLst>
              <a:ext uri="{FF2B5EF4-FFF2-40B4-BE49-F238E27FC236}">
                <a16:creationId xmlns:a16="http://schemas.microsoft.com/office/drawing/2014/main" id="{D6FCE895-7DA3-4573-A0AE-B36490D856C9}"/>
              </a:ext>
            </a:extLst>
          </p:cNvPr>
          <p:cNvSpPr/>
          <p:nvPr/>
        </p:nvSpPr>
        <p:spPr>
          <a:xfrm>
            <a:off x="9179330" y="195714"/>
            <a:ext cx="260343" cy="260343"/>
          </a:xfrm>
          <a:prstGeom prst="flowChartSummingJunction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</a:t>
            </a:r>
          </a:p>
        </p:txBody>
      </p: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3589786C-38A9-475C-B8E3-DB4280FD0C4D}"/>
              </a:ext>
            </a:extLst>
          </p:cNvPr>
          <p:cNvCxnSpPr>
            <a:cxnSpLocks/>
          </p:cNvCxnSpPr>
          <p:nvPr/>
        </p:nvCxnSpPr>
        <p:spPr>
          <a:xfrm>
            <a:off x="8889641" y="4544847"/>
            <a:ext cx="3320865" cy="0"/>
          </a:xfrm>
          <a:prstGeom prst="line">
            <a:avLst/>
          </a:prstGeom>
          <a:ln w="2317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ectangle 133">
            <a:extLst>
              <a:ext uri="{FF2B5EF4-FFF2-40B4-BE49-F238E27FC236}">
                <a16:creationId xmlns:a16="http://schemas.microsoft.com/office/drawing/2014/main" id="{D7D315B6-39B1-4253-8B9C-3148C685EA6A}"/>
              </a:ext>
            </a:extLst>
          </p:cNvPr>
          <p:cNvSpPr/>
          <p:nvPr/>
        </p:nvSpPr>
        <p:spPr>
          <a:xfrm>
            <a:off x="8691854" y="4444433"/>
            <a:ext cx="4039882" cy="2105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Agrupaciones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obreras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D9844FC9-4E88-4EC4-97CA-43493FA77663}"/>
              </a:ext>
            </a:extLst>
          </p:cNvPr>
          <p:cNvSpPr/>
          <p:nvPr/>
        </p:nvSpPr>
        <p:spPr>
          <a:xfrm>
            <a:off x="8768655" y="4425427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6D2469D3-0042-493D-A65A-58E16641184A}"/>
              </a:ext>
            </a:extLst>
          </p:cNvPr>
          <p:cNvSpPr/>
          <p:nvPr/>
        </p:nvSpPr>
        <p:spPr>
          <a:xfrm>
            <a:off x="5320002" y="2533502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19FF3027-AF04-4EAF-914A-821D87205CF2}"/>
              </a:ext>
            </a:extLst>
          </p:cNvPr>
          <p:cNvSpPr/>
          <p:nvPr/>
        </p:nvSpPr>
        <p:spPr>
          <a:xfrm>
            <a:off x="5320002" y="1149547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EF1EB06-B489-43AF-8A8F-0E168C7A01CA}"/>
              </a:ext>
            </a:extLst>
          </p:cNvPr>
          <p:cNvSpPr/>
          <p:nvPr/>
        </p:nvSpPr>
        <p:spPr>
          <a:xfrm>
            <a:off x="4826544" y="2458295"/>
            <a:ext cx="2644362" cy="3144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(</a:t>
            </a:r>
            <a:r>
              <a:rPr lang="en-US" sz="1600" dirty="0" err="1">
                <a:solidFill>
                  <a:schemeClr val="tx1"/>
                </a:solidFill>
              </a:rPr>
              <a:t>Riego</a:t>
            </a:r>
            <a:r>
              <a:rPr lang="en-US" sz="16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2FA30E61-69A6-4435-801B-253A13FA49E3}"/>
              </a:ext>
            </a:extLst>
          </p:cNvPr>
          <p:cNvSpPr/>
          <p:nvPr/>
        </p:nvSpPr>
        <p:spPr>
          <a:xfrm>
            <a:off x="4835308" y="1076808"/>
            <a:ext cx="2644362" cy="3144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(Argüelles)</a:t>
            </a:r>
          </a:p>
        </p:txBody>
      </p:sp>
      <p:sp>
        <p:nvSpPr>
          <p:cNvPr id="102" name="Diamond 101">
            <a:extLst>
              <a:ext uri="{FF2B5EF4-FFF2-40B4-BE49-F238E27FC236}">
                <a16:creationId xmlns:a16="http://schemas.microsoft.com/office/drawing/2014/main" id="{98581520-DE8E-42F3-8546-BDEDC5895239}"/>
              </a:ext>
            </a:extLst>
          </p:cNvPr>
          <p:cNvSpPr/>
          <p:nvPr/>
        </p:nvSpPr>
        <p:spPr>
          <a:xfrm>
            <a:off x="10502298" y="203261"/>
            <a:ext cx="253812" cy="253812"/>
          </a:xfrm>
          <a:prstGeom prst="diamond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04" name="Diamond 103">
            <a:extLst>
              <a:ext uri="{FF2B5EF4-FFF2-40B4-BE49-F238E27FC236}">
                <a16:creationId xmlns:a16="http://schemas.microsoft.com/office/drawing/2014/main" id="{C1216922-B82B-49FE-BC6B-D90CB9195DC4}"/>
              </a:ext>
            </a:extLst>
          </p:cNvPr>
          <p:cNvSpPr/>
          <p:nvPr/>
        </p:nvSpPr>
        <p:spPr>
          <a:xfrm>
            <a:off x="11804384" y="203261"/>
            <a:ext cx="253812" cy="253812"/>
          </a:xfrm>
          <a:prstGeom prst="diamond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05" name="Flowchart: Summing Junction 104">
            <a:extLst>
              <a:ext uri="{FF2B5EF4-FFF2-40B4-BE49-F238E27FC236}">
                <a16:creationId xmlns:a16="http://schemas.microsoft.com/office/drawing/2014/main" id="{66643E50-8556-4BD3-B378-4EA2DBB450C1}"/>
              </a:ext>
            </a:extLst>
          </p:cNvPr>
          <p:cNvSpPr/>
          <p:nvPr/>
        </p:nvSpPr>
        <p:spPr>
          <a:xfrm>
            <a:off x="11661649" y="-33300"/>
            <a:ext cx="260343" cy="260343"/>
          </a:xfrm>
          <a:prstGeom prst="flowChartSummingJunction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</a:t>
            </a:r>
          </a:p>
        </p:txBody>
      </p:sp>
      <p:sp>
        <p:nvSpPr>
          <p:cNvPr id="112" name="Rectangle: Single Corner Snipped 111">
            <a:extLst>
              <a:ext uri="{FF2B5EF4-FFF2-40B4-BE49-F238E27FC236}">
                <a16:creationId xmlns:a16="http://schemas.microsoft.com/office/drawing/2014/main" id="{437F755E-EF0B-46D8-8C67-924D028C93D3}"/>
              </a:ext>
            </a:extLst>
          </p:cNvPr>
          <p:cNvSpPr/>
          <p:nvPr/>
        </p:nvSpPr>
        <p:spPr>
          <a:xfrm>
            <a:off x="11942745" y="-27875"/>
            <a:ext cx="291689" cy="23870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</a:t>
            </a:r>
          </a:p>
        </p:txBody>
      </p:sp>
      <p:sp>
        <p:nvSpPr>
          <p:cNvPr id="113" name="Rectangle: Single Corner Snipped 112">
            <a:extLst>
              <a:ext uri="{FF2B5EF4-FFF2-40B4-BE49-F238E27FC236}">
                <a16:creationId xmlns:a16="http://schemas.microsoft.com/office/drawing/2014/main" id="{9437B476-8478-4A7D-B787-857D7B8D9C99}"/>
              </a:ext>
            </a:extLst>
          </p:cNvPr>
          <p:cNvSpPr/>
          <p:nvPr/>
        </p:nvSpPr>
        <p:spPr>
          <a:xfrm>
            <a:off x="11334129" y="-3866"/>
            <a:ext cx="291689" cy="23870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</a:t>
            </a:r>
          </a:p>
        </p:txBody>
      </p:sp>
      <p:sp>
        <p:nvSpPr>
          <p:cNvPr id="114" name="Rectangle: Single Corner Snipped 113">
            <a:extLst>
              <a:ext uri="{FF2B5EF4-FFF2-40B4-BE49-F238E27FC236}">
                <a16:creationId xmlns:a16="http://schemas.microsoft.com/office/drawing/2014/main" id="{62FDB066-E86F-45DF-BC10-A1E17179A2AF}"/>
              </a:ext>
            </a:extLst>
          </p:cNvPr>
          <p:cNvSpPr/>
          <p:nvPr/>
        </p:nvSpPr>
        <p:spPr>
          <a:xfrm>
            <a:off x="11483989" y="225194"/>
            <a:ext cx="291689" cy="23870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</a:t>
            </a:r>
          </a:p>
        </p:txBody>
      </p:sp>
      <p:sp>
        <p:nvSpPr>
          <p:cNvPr id="115" name="Rectangle: Single Corner Snipped 114">
            <a:extLst>
              <a:ext uri="{FF2B5EF4-FFF2-40B4-BE49-F238E27FC236}">
                <a16:creationId xmlns:a16="http://schemas.microsoft.com/office/drawing/2014/main" id="{C91FCAB7-7F36-4BF2-BDCD-51B61A539615}"/>
              </a:ext>
            </a:extLst>
          </p:cNvPr>
          <p:cNvSpPr/>
          <p:nvPr/>
        </p:nvSpPr>
        <p:spPr>
          <a:xfrm>
            <a:off x="11195632" y="224970"/>
            <a:ext cx="291689" cy="23870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</a:t>
            </a:r>
          </a:p>
        </p:txBody>
      </p:sp>
      <p:sp>
        <p:nvSpPr>
          <p:cNvPr id="118" name="Rectangle: Single Corner Snipped 117">
            <a:extLst>
              <a:ext uri="{FF2B5EF4-FFF2-40B4-BE49-F238E27FC236}">
                <a16:creationId xmlns:a16="http://schemas.microsoft.com/office/drawing/2014/main" id="{28BCBB2D-D06B-465B-8689-1F23E271D3F5}"/>
              </a:ext>
            </a:extLst>
          </p:cNvPr>
          <p:cNvSpPr/>
          <p:nvPr/>
        </p:nvSpPr>
        <p:spPr>
          <a:xfrm>
            <a:off x="10496367" y="-3866"/>
            <a:ext cx="291689" cy="23870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</a:t>
            </a:r>
          </a:p>
        </p:txBody>
      </p:sp>
      <p:sp>
        <p:nvSpPr>
          <p:cNvPr id="119" name="Rectangle: Single Corner Snipped 118">
            <a:extLst>
              <a:ext uri="{FF2B5EF4-FFF2-40B4-BE49-F238E27FC236}">
                <a16:creationId xmlns:a16="http://schemas.microsoft.com/office/drawing/2014/main" id="{4AFB20F2-C119-487F-8361-1DAAA7F3A076}"/>
              </a:ext>
            </a:extLst>
          </p:cNvPr>
          <p:cNvSpPr/>
          <p:nvPr/>
        </p:nvSpPr>
        <p:spPr>
          <a:xfrm>
            <a:off x="6179389" y="-16600"/>
            <a:ext cx="291689" cy="23870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</a:t>
            </a:r>
          </a:p>
        </p:txBody>
      </p:sp>
      <p:sp>
        <p:nvSpPr>
          <p:cNvPr id="123" name="Rectangle: Single Corner Snipped 122">
            <a:extLst>
              <a:ext uri="{FF2B5EF4-FFF2-40B4-BE49-F238E27FC236}">
                <a16:creationId xmlns:a16="http://schemas.microsoft.com/office/drawing/2014/main" id="{0CEBA516-0973-45A7-81F9-602DC3AE6165}"/>
              </a:ext>
            </a:extLst>
          </p:cNvPr>
          <p:cNvSpPr/>
          <p:nvPr/>
        </p:nvSpPr>
        <p:spPr>
          <a:xfrm>
            <a:off x="5301318" y="-16601"/>
            <a:ext cx="291689" cy="23870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</a:t>
            </a:r>
          </a:p>
        </p:txBody>
      </p:sp>
      <p:sp>
        <p:nvSpPr>
          <p:cNvPr id="126" name="Rectangle: Single Corner Snipped 125">
            <a:extLst>
              <a:ext uri="{FF2B5EF4-FFF2-40B4-BE49-F238E27FC236}">
                <a16:creationId xmlns:a16="http://schemas.microsoft.com/office/drawing/2014/main" id="{8E961EA4-6C0E-4DD5-80AF-AA3A4602E58A}"/>
              </a:ext>
            </a:extLst>
          </p:cNvPr>
          <p:cNvSpPr/>
          <p:nvPr/>
        </p:nvSpPr>
        <p:spPr>
          <a:xfrm>
            <a:off x="2317325" y="-16601"/>
            <a:ext cx="291689" cy="23870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</a:t>
            </a:r>
          </a:p>
        </p:txBody>
      </p:sp>
      <p:sp>
        <p:nvSpPr>
          <p:cNvPr id="127" name="Rectangle: Single Corner Snipped 126">
            <a:extLst>
              <a:ext uri="{FF2B5EF4-FFF2-40B4-BE49-F238E27FC236}">
                <a16:creationId xmlns:a16="http://schemas.microsoft.com/office/drawing/2014/main" id="{564B01AD-A4DC-4DAE-8C07-8F64132A2913}"/>
              </a:ext>
            </a:extLst>
          </p:cNvPr>
          <p:cNvSpPr/>
          <p:nvPr/>
        </p:nvSpPr>
        <p:spPr>
          <a:xfrm>
            <a:off x="983735" y="-16601"/>
            <a:ext cx="291689" cy="23870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C11A0661-BCE1-434E-9728-F982E92FE817}"/>
              </a:ext>
            </a:extLst>
          </p:cNvPr>
          <p:cNvSpPr/>
          <p:nvPr/>
        </p:nvSpPr>
        <p:spPr>
          <a:xfrm>
            <a:off x="8251247" y="2471350"/>
            <a:ext cx="2644362" cy="3144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(Torrijos)</a:t>
            </a:r>
          </a:p>
        </p:txBody>
      </p: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D6F4956C-5E5E-449B-8A1D-6037D635DD55}"/>
              </a:ext>
            </a:extLst>
          </p:cNvPr>
          <p:cNvCxnSpPr>
            <a:cxnSpLocks/>
          </p:cNvCxnSpPr>
          <p:nvPr/>
        </p:nvCxnSpPr>
        <p:spPr>
          <a:xfrm>
            <a:off x="304186" y="1987514"/>
            <a:ext cx="2148960" cy="0"/>
          </a:xfrm>
          <a:prstGeom prst="line">
            <a:avLst/>
          </a:prstGeom>
          <a:ln w="231775">
            <a:solidFill>
              <a:srgbClr val="99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7655FF68-EB02-40FC-8527-B1F6801DFE7D}"/>
              </a:ext>
            </a:extLst>
          </p:cNvPr>
          <p:cNvCxnSpPr>
            <a:cxnSpLocks/>
          </p:cNvCxnSpPr>
          <p:nvPr/>
        </p:nvCxnSpPr>
        <p:spPr>
          <a:xfrm flipV="1">
            <a:off x="2370294" y="1289005"/>
            <a:ext cx="524332" cy="698509"/>
          </a:xfrm>
          <a:prstGeom prst="line">
            <a:avLst/>
          </a:prstGeom>
          <a:ln w="231775">
            <a:solidFill>
              <a:srgbClr val="99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Oval 127">
            <a:extLst>
              <a:ext uri="{FF2B5EF4-FFF2-40B4-BE49-F238E27FC236}">
                <a16:creationId xmlns:a16="http://schemas.microsoft.com/office/drawing/2014/main" id="{E01F7376-27A9-4E70-8331-942524DDC622}"/>
              </a:ext>
            </a:extLst>
          </p:cNvPr>
          <p:cNvSpPr/>
          <p:nvPr/>
        </p:nvSpPr>
        <p:spPr>
          <a:xfrm>
            <a:off x="160990" y="1864925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Flowchart: Punched Tape 129">
            <a:extLst>
              <a:ext uri="{FF2B5EF4-FFF2-40B4-BE49-F238E27FC236}">
                <a16:creationId xmlns:a16="http://schemas.microsoft.com/office/drawing/2014/main" id="{DEF6A46E-C43B-4BD6-BE04-5615B7E2ECC9}"/>
              </a:ext>
            </a:extLst>
          </p:cNvPr>
          <p:cNvSpPr/>
          <p:nvPr/>
        </p:nvSpPr>
        <p:spPr>
          <a:xfrm>
            <a:off x="10185734" y="5579616"/>
            <a:ext cx="1705734" cy="278525"/>
          </a:xfrm>
          <a:prstGeom prst="flowChartPunchedTap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/>
              <a:t>1ª Guerra Carlista</a:t>
            </a:r>
            <a:endParaRPr lang="en-US" sz="1100" dirty="0"/>
          </a:p>
        </p:txBody>
      </p:sp>
      <p:sp>
        <p:nvSpPr>
          <p:cNvPr id="131" name="Flowchart: Punched Tape 130">
            <a:extLst>
              <a:ext uri="{FF2B5EF4-FFF2-40B4-BE49-F238E27FC236}">
                <a16:creationId xmlns:a16="http://schemas.microsoft.com/office/drawing/2014/main" id="{CB319E84-75AC-4548-99BB-EF720C09A3A8}"/>
              </a:ext>
            </a:extLst>
          </p:cNvPr>
          <p:cNvSpPr/>
          <p:nvPr/>
        </p:nvSpPr>
        <p:spPr>
          <a:xfrm>
            <a:off x="1995402" y="5087516"/>
            <a:ext cx="904298" cy="278525"/>
          </a:xfrm>
          <a:prstGeom prst="flowChartPunchedTap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/>
              <a:t>G. 1812</a:t>
            </a:r>
            <a:endParaRPr lang="en-US" sz="1000" dirty="0"/>
          </a:p>
        </p:txBody>
      </p:sp>
      <p:sp>
        <p:nvSpPr>
          <p:cNvPr id="132" name="Flowchart: Punched Tape 131">
            <a:extLst>
              <a:ext uri="{FF2B5EF4-FFF2-40B4-BE49-F238E27FC236}">
                <a16:creationId xmlns:a16="http://schemas.microsoft.com/office/drawing/2014/main" id="{9F7BEA11-206F-4EA4-BDB3-512951F5FABF}"/>
              </a:ext>
            </a:extLst>
          </p:cNvPr>
          <p:cNvSpPr/>
          <p:nvPr/>
        </p:nvSpPr>
        <p:spPr>
          <a:xfrm>
            <a:off x="319673" y="5364939"/>
            <a:ext cx="2578927" cy="278525"/>
          </a:xfrm>
          <a:prstGeom prst="flowChartPunchedTap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Guerra de la </a:t>
            </a:r>
            <a:r>
              <a:rPr lang="en-US" sz="1400" dirty="0" err="1"/>
              <a:t>Independencia</a:t>
            </a:r>
            <a:endParaRPr lang="en-US" sz="1400" dirty="0"/>
          </a:p>
        </p:txBody>
      </p:sp>
      <p:sp>
        <p:nvSpPr>
          <p:cNvPr id="135" name="Flowchart: Punched Tape 134">
            <a:extLst>
              <a:ext uri="{FF2B5EF4-FFF2-40B4-BE49-F238E27FC236}">
                <a16:creationId xmlns:a16="http://schemas.microsoft.com/office/drawing/2014/main" id="{883ED9D4-46D8-485A-9E3B-88354ECD2C40}"/>
              </a:ext>
            </a:extLst>
          </p:cNvPr>
          <p:cNvSpPr/>
          <p:nvPr/>
        </p:nvSpPr>
        <p:spPr>
          <a:xfrm>
            <a:off x="1157962" y="5622343"/>
            <a:ext cx="7552433" cy="278525"/>
          </a:xfrm>
          <a:prstGeom prst="flowChartPunchedTap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Guerras</a:t>
            </a:r>
            <a:r>
              <a:rPr lang="en-US" dirty="0"/>
              <a:t> de la </a:t>
            </a:r>
            <a:r>
              <a:rPr lang="en-US" dirty="0" err="1"/>
              <a:t>Independencia</a:t>
            </a:r>
            <a:r>
              <a:rPr lang="en-US" dirty="0"/>
              <a:t> </a:t>
            </a:r>
            <a:r>
              <a:rPr lang="en-US" dirty="0" err="1"/>
              <a:t>Hispanoamericanas</a:t>
            </a:r>
            <a:endParaRPr lang="en-US" dirty="0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6CE494C3-2B37-4240-8990-AD725A01C8F2}"/>
              </a:ext>
            </a:extLst>
          </p:cNvPr>
          <p:cNvSpPr/>
          <p:nvPr/>
        </p:nvSpPr>
        <p:spPr>
          <a:xfrm>
            <a:off x="159182" y="1857282"/>
            <a:ext cx="2247013" cy="2716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Afrancesados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43" name="Speech Bubble: Rectangle 142">
            <a:extLst>
              <a:ext uri="{FF2B5EF4-FFF2-40B4-BE49-F238E27FC236}">
                <a16:creationId xmlns:a16="http://schemas.microsoft.com/office/drawing/2014/main" id="{C838960A-08E4-472B-AE30-2BD816538DC8}"/>
              </a:ext>
            </a:extLst>
          </p:cNvPr>
          <p:cNvSpPr/>
          <p:nvPr/>
        </p:nvSpPr>
        <p:spPr>
          <a:xfrm>
            <a:off x="9692576" y="161997"/>
            <a:ext cx="620305" cy="229545"/>
          </a:xfrm>
          <a:prstGeom prst="wedgeRectCallout">
            <a:avLst>
              <a:gd name="adj1" fmla="val -96732"/>
              <a:gd name="adj2" fmla="val 3293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>
                <a:solidFill>
                  <a:schemeClr val="tx1"/>
                </a:solidFill>
              </a:rPr>
              <a:t>Torrijos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44" name="Speech Bubble: Rectangle 143">
            <a:extLst>
              <a:ext uri="{FF2B5EF4-FFF2-40B4-BE49-F238E27FC236}">
                <a16:creationId xmlns:a16="http://schemas.microsoft.com/office/drawing/2014/main" id="{F7385A65-1662-49FB-8C2C-5C35DC1496B2}"/>
              </a:ext>
            </a:extLst>
          </p:cNvPr>
          <p:cNvSpPr/>
          <p:nvPr/>
        </p:nvSpPr>
        <p:spPr>
          <a:xfrm>
            <a:off x="4540800" y="219326"/>
            <a:ext cx="620305" cy="229545"/>
          </a:xfrm>
          <a:prstGeom prst="wedgeRectCallout">
            <a:avLst>
              <a:gd name="adj1" fmla="val 73712"/>
              <a:gd name="adj2" fmla="val 41234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>
                <a:solidFill>
                  <a:schemeClr val="tx1"/>
                </a:solidFill>
              </a:rPr>
              <a:t>Riego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45" name="Speech Bubble: Rectangle 144">
            <a:extLst>
              <a:ext uri="{FF2B5EF4-FFF2-40B4-BE49-F238E27FC236}">
                <a16:creationId xmlns:a16="http://schemas.microsoft.com/office/drawing/2014/main" id="{9CC8E781-1F45-43BB-96D1-440A82EBA98E}"/>
              </a:ext>
            </a:extLst>
          </p:cNvPr>
          <p:cNvSpPr/>
          <p:nvPr/>
        </p:nvSpPr>
        <p:spPr>
          <a:xfrm>
            <a:off x="3150522" y="200685"/>
            <a:ext cx="783491" cy="229545"/>
          </a:xfrm>
          <a:prstGeom prst="wedgeRectCallout">
            <a:avLst>
              <a:gd name="adj1" fmla="val -84448"/>
              <a:gd name="adj2" fmla="val 37084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>
                <a:solidFill>
                  <a:schemeClr val="tx1"/>
                </a:solidFill>
              </a:rPr>
              <a:t>Fernando VII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46" name="Speech Bubble: Rectangle 145">
            <a:extLst>
              <a:ext uri="{FF2B5EF4-FFF2-40B4-BE49-F238E27FC236}">
                <a16:creationId xmlns:a16="http://schemas.microsoft.com/office/drawing/2014/main" id="{8CEA98A4-A84F-483E-B3E5-908EEC8DB3FC}"/>
              </a:ext>
            </a:extLst>
          </p:cNvPr>
          <p:cNvSpPr/>
          <p:nvPr/>
        </p:nvSpPr>
        <p:spPr>
          <a:xfrm>
            <a:off x="7046473" y="200685"/>
            <a:ext cx="804337" cy="229545"/>
          </a:xfrm>
          <a:prstGeom prst="wedgeRectCallout">
            <a:avLst>
              <a:gd name="adj1" fmla="val -84448"/>
              <a:gd name="adj2" fmla="val 37084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>
                <a:solidFill>
                  <a:schemeClr val="tx1"/>
                </a:solidFill>
              </a:rPr>
              <a:t>100 mil hijos de San Luis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47" name="Speech Bubble: Rectangle 146">
            <a:extLst>
              <a:ext uri="{FF2B5EF4-FFF2-40B4-BE49-F238E27FC236}">
                <a16:creationId xmlns:a16="http://schemas.microsoft.com/office/drawing/2014/main" id="{4713A4A4-4DD2-4E33-AB0D-D053D053FD07}"/>
              </a:ext>
            </a:extLst>
          </p:cNvPr>
          <p:cNvSpPr/>
          <p:nvPr/>
        </p:nvSpPr>
        <p:spPr>
          <a:xfrm>
            <a:off x="551167" y="238662"/>
            <a:ext cx="705638" cy="229545"/>
          </a:xfrm>
          <a:prstGeom prst="wedgeRectCallout">
            <a:avLst>
              <a:gd name="adj1" fmla="val -76770"/>
              <a:gd name="adj2" fmla="val 16336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 err="1">
                <a:solidFill>
                  <a:schemeClr val="tx1"/>
                </a:solidFill>
              </a:rPr>
              <a:t>Est</a:t>
            </a:r>
            <a:r>
              <a:rPr lang="es-ES" sz="800" dirty="0">
                <a:solidFill>
                  <a:schemeClr val="tx1"/>
                </a:solidFill>
              </a:rPr>
              <a:t>. Bayona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48" name="Speech Bubble: Rectangle 147">
            <a:extLst>
              <a:ext uri="{FF2B5EF4-FFF2-40B4-BE49-F238E27FC236}">
                <a16:creationId xmlns:a16="http://schemas.microsoft.com/office/drawing/2014/main" id="{26DCF49B-4101-4316-A9DA-F5F5EB0E1D99}"/>
              </a:ext>
            </a:extLst>
          </p:cNvPr>
          <p:cNvSpPr/>
          <p:nvPr/>
        </p:nvSpPr>
        <p:spPr>
          <a:xfrm>
            <a:off x="1369238" y="715"/>
            <a:ext cx="567521" cy="229545"/>
          </a:xfrm>
          <a:prstGeom prst="wedgeRectCallout">
            <a:avLst>
              <a:gd name="adj1" fmla="val 45009"/>
              <a:gd name="adj2" fmla="val 8687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>
                <a:solidFill>
                  <a:schemeClr val="tx1"/>
                </a:solidFill>
              </a:rPr>
              <a:t>La Pepa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F10015E9-5C68-4908-945D-1BADF75648D7}"/>
              </a:ext>
            </a:extLst>
          </p:cNvPr>
          <p:cNvCxnSpPr>
            <a:cxnSpLocks/>
          </p:cNvCxnSpPr>
          <p:nvPr/>
        </p:nvCxnSpPr>
        <p:spPr>
          <a:xfrm flipH="1" flipV="1">
            <a:off x="2379184" y="1952265"/>
            <a:ext cx="489563" cy="683350"/>
          </a:xfrm>
          <a:prstGeom prst="line">
            <a:avLst/>
          </a:prstGeom>
          <a:ln w="231775">
            <a:solidFill>
              <a:srgbClr val="99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Oval 110">
            <a:extLst>
              <a:ext uri="{FF2B5EF4-FFF2-40B4-BE49-F238E27FC236}">
                <a16:creationId xmlns:a16="http://schemas.microsoft.com/office/drawing/2014/main" id="{71FC8A7C-DA6F-4029-A023-3852B66B83F3}"/>
              </a:ext>
            </a:extLst>
          </p:cNvPr>
          <p:cNvSpPr/>
          <p:nvPr/>
        </p:nvSpPr>
        <p:spPr>
          <a:xfrm>
            <a:off x="2737499" y="1163369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02F546AA-4687-4FD0-8B1F-80631AE40CAE}"/>
              </a:ext>
            </a:extLst>
          </p:cNvPr>
          <p:cNvSpPr/>
          <p:nvPr/>
        </p:nvSpPr>
        <p:spPr>
          <a:xfrm>
            <a:off x="2729905" y="2514160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545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5" name="Group 194">
            <a:extLst>
              <a:ext uri="{FF2B5EF4-FFF2-40B4-BE49-F238E27FC236}">
                <a16:creationId xmlns:a16="http://schemas.microsoft.com/office/drawing/2014/main" id="{74467032-3592-4B6E-8561-F89A50543A90}"/>
              </a:ext>
            </a:extLst>
          </p:cNvPr>
          <p:cNvGrpSpPr/>
          <p:nvPr/>
        </p:nvGrpSpPr>
        <p:grpSpPr>
          <a:xfrm>
            <a:off x="293801" y="0"/>
            <a:ext cx="11604397" cy="6858000"/>
            <a:chOff x="293801" y="0"/>
            <a:chExt cx="11604397" cy="6858000"/>
          </a:xfrm>
        </p:grpSpPr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33D40061-17F0-474A-98C7-76302DC27CE9}"/>
                </a:ext>
              </a:extLst>
            </p:cNvPr>
            <p:cNvCxnSpPr/>
            <p:nvPr/>
          </p:nvCxnSpPr>
          <p:spPr>
            <a:xfrm>
              <a:off x="293801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81E3CE72-8A24-43F3-A37A-E8AC05FC376B}"/>
                </a:ext>
              </a:extLst>
            </p:cNvPr>
            <p:cNvCxnSpPr/>
            <p:nvPr/>
          </p:nvCxnSpPr>
          <p:spPr>
            <a:xfrm>
              <a:off x="723593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D8740B31-1F6F-459A-BF6F-7A085BD83AA7}"/>
                </a:ext>
              </a:extLst>
            </p:cNvPr>
            <p:cNvCxnSpPr/>
            <p:nvPr/>
          </p:nvCxnSpPr>
          <p:spPr>
            <a:xfrm>
              <a:off x="1153385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53B94DC4-75C7-4E68-A989-FFA33F33776C}"/>
                </a:ext>
              </a:extLst>
            </p:cNvPr>
            <p:cNvCxnSpPr/>
            <p:nvPr/>
          </p:nvCxnSpPr>
          <p:spPr>
            <a:xfrm>
              <a:off x="1583177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7D2EC9EA-0C33-4C45-AF91-A51B792D6173}"/>
                </a:ext>
              </a:extLst>
            </p:cNvPr>
            <p:cNvCxnSpPr/>
            <p:nvPr/>
          </p:nvCxnSpPr>
          <p:spPr>
            <a:xfrm>
              <a:off x="2012969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BB9EB7BF-17FE-451C-B52B-14A2A453372C}"/>
                </a:ext>
              </a:extLst>
            </p:cNvPr>
            <p:cNvCxnSpPr/>
            <p:nvPr/>
          </p:nvCxnSpPr>
          <p:spPr>
            <a:xfrm>
              <a:off x="2442761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267655B8-6A46-45BC-BEE7-71B87D568CD1}"/>
                </a:ext>
              </a:extLst>
            </p:cNvPr>
            <p:cNvCxnSpPr/>
            <p:nvPr/>
          </p:nvCxnSpPr>
          <p:spPr>
            <a:xfrm>
              <a:off x="2872553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A934F063-BF91-4394-98FC-4BA59A5B1DC3}"/>
                </a:ext>
              </a:extLst>
            </p:cNvPr>
            <p:cNvCxnSpPr/>
            <p:nvPr/>
          </p:nvCxnSpPr>
          <p:spPr>
            <a:xfrm>
              <a:off x="3302345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A8AD0C23-F66F-4F29-98AC-96E4B254FC7C}"/>
                </a:ext>
              </a:extLst>
            </p:cNvPr>
            <p:cNvCxnSpPr/>
            <p:nvPr/>
          </p:nvCxnSpPr>
          <p:spPr>
            <a:xfrm>
              <a:off x="3732137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ED1AADD1-3567-46A0-8111-3590B5B60243}"/>
                </a:ext>
              </a:extLst>
            </p:cNvPr>
            <p:cNvCxnSpPr/>
            <p:nvPr/>
          </p:nvCxnSpPr>
          <p:spPr>
            <a:xfrm>
              <a:off x="4161929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9A28B499-8AFD-4219-8A81-1EA57D5FDAF1}"/>
                </a:ext>
              </a:extLst>
            </p:cNvPr>
            <p:cNvCxnSpPr/>
            <p:nvPr/>
          </p:nvCxnSpPr>
          <p:spPr>
            <a:xfrm>
              <a:off x="4591721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F4A4DC24-506F-48AE-9EFA-BB64BB1BC0AC}"/>
                </a:ext>
              </a:extLst>
            </p:cNvPr>
            <p:cNvCxnSpPr/>
            <p:nvPr/>
          </p:nvCxnSpPr>
          <p:spPr>
            <a:xfrm>
              <a:off x="5021513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0CAFB5E7-8CB7-49D5-930C-E99D2528B7BC}"/>
                </a:ext>
              </a:extLst>
            </p:cNvPr>
            <p:cNvCxnSpPr/>
            <p:nvPr/>
          </p:nvCxnSpPr>
          <p:spPr>
            <a:xfrm>
              <a:off x="5451305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9BB4348F-9639-45BF-A6CD-7FDBE20ED20C}"/>
                </a:ext>
              </a:extLst>
            </p:cNvPr>
            <p:cNvCxnSpPr/>
            <p:nvPr/>
          </p:nvCxnSpPr>
          <p:spPr>
            <a:xfrm>
              <a:off x="5881097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ACFDDEEB-9BA5-4A37-A130-B8DF8EFA6ECC}"/>
                </a:ext>
              </a:extLst>
            </p:cNvPr>
            <p:cNvCxnSpPr/>
            <p:nvPr/>
          </p:nvCxnSpPr>
          <p:spPr>
            <a:xfrm>
              <a:off x="6310889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B36436DC-E9D1-441D-8AF1-4262C3A319E5}"/>
                </a:ext>
              </a:extLst>
            </p:cNvPr>
            <p:cNvCxnSpPr/>
            <p:nvPr/>
          </p:nvCxnSpPr>
          <p:spPr>
            <a:xfrm>
              <a:off x="6740681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3E4A143E-884B-413C-904B-E1C078F65AE2}"/>
                </a:ext>
              </a:extLst>
            </p:cNvPr>
            <p:cNvCxnSpPr/>
            <p:nvPr/>
          </p:nvCxnSpPr>
          <p:spPr>
            <a:xfrm>
              <a:off x="7170473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82D4538D-D12B-494A-99B2-790AEF5A6B03}"/>
                </a:ext>
              </a:extLst>
            </p:cNvPr>
            <p:cNvCxnSpPr/>
            <p:nvPr/>
          </p:nvCxnSpPr>
          <p:spPr>
            <a:xfrm>
              <a:off x="7600265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75257714-11C3-4C2E-9708-51A026B282E4}"/>
                </a:ext>
              </a:extLst>
            </p:cNvPr>
            <p:cNvCxnSpPr/>
            <p:nvPr/>
          </p:nvCxnSpPr>
          <p:spPr>
            <a:xfrm>
              <a:off x="8030057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43A0498D-625D-4EA4-BDE1-E4E14AB7A781}"/>
                </a:ext>
              </a:extLst>
            </p:cNvPr>
            <p:cNvCxnSpPr/>
            <p:nvPr/>
          </p:nvCxnSpPr>
          <p:spPr>
            <a:xfrm>
              <a:off x="8459849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6128A988-4661-4ABA-814B-B165B917165F}"/>
                </a:ext>
              </a:extLst>
            </p:cNvPr>
            <p:cNvCxnSpPr/>
            <p:nvPr/>
          </p:nvCxnSpPr>
          <p:spPr>
            <a:xfrm>
              <a:off x="8889641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B58CEE06-32E8-4603-8B25-8EC5B0229643}"/>
                </a:ext>
              </a:extLst>
            </p:cNvPr>
            <p:cNvCxnSpPr/>
            <p:nvPr/>
          </p:nvCxnSpPr>
          <p:spPr>
            <a:xfrm>
              <a:off x="9319433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4BFB490B-5E05-4BD9-8ED7-E1719CB1FAED}"/>
                </a:ext>
              </a:extLst>
            </p:cNvPr>
            <p:cNvCxnSpPr/>
            <p:nvPr/>
          </p:nvCxnSpPr>
          <p:spPr>
            <a:xfrm>
              <a:off x="9749225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50C1B0B6-B6C6-40F0-A3ED-90E5FB2CBBBD}"/>
                </a:ext>
              </a:extLst>
            </p:cNvPr>
            <p:cNvCxnSpPr/>
            <p:nvPr/>
          </p:nvCxnSpPr>
          <p:spPr>
            <a:xfrm>
              <a:off x="10179017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7CD4031F-A47B-456D-85D2-3ABC10FD6FBA}"/>
                </a:ext>
              </a:extLst>
            </p:cNvPr>
            <p:cNvCxnSpPr/>
            <p:nvPr/>
          </p:nvCxnSpPr>
          <p:spPr>
            <a:xfrm>
              <a:off x="10608809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CF1B301B-A803-47BB-9D84-D98F76291634}"/>
                </a:ext>
              </a:extLst>
            </p:cNvPr>
            <p:cNvCxnSpPr/>
            <p:nvPr/>
          </p:nvCxnSpPr>
          <p:spPr>
            <a:xfrm>
              <a:off x="11038601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27440767-A6B7-44FF-AB3E-DC9D704273DC}"/>
                </a:ext>
              </a:extLst>
            </p:cNvPr>
            <p:cNvCxnSpPr/>
            <p:nvPr/>
          </p:nvCxnSpPr>
          <p:spPr>
            <a:xfrm>
              <a:off x="11468393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B8BF06D2-402F-4B0F-8272-C6972947838B}"/>
                </a:ext>
              </a:extLst>
            </p:cNvPr>
            <p:cNvCxnSpPr/>
            <p:nvPr/>
          </p:nvCxnSpPr>
          <p:spPr>
            <a:xfrm>
              <a:off x="11898198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5D14D28-AF63-44F2-8F72-AA5F528AD5A6}"/>
              </a:ext>
            </a:extLst>
          </p:cNvPr>
          <p:cNvCxnSpPr/>
          <p:nvPr/>
        </p:nvCxnSpPr>
        <p:spPr>
          <a:xfrm>
            <a:off x="0" y="6353666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63ACA41C-13F2-458A-8AA7-BF366715CA79}"/>
              </a:ext>
            </a:extLst>
          </p:cNvPr>
          <p:cNvSpPr txBox="1"/>
          <p:nvPr/>
        </p:nvSpPr>
        <p:spPr>
          <a:xfrm>
            <a:off x="-19371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1834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B010D24-125D-44C1-A3BC-AC23AB57C560}"/>
              </a:ext>
            </a:extLst>
          </p:cNvPr>
          <p:cNvSpPr txBox="1"/>
          <p:nvPr/>
        </p:nvSpPr>
        <p:spPr>
          <a:xfrm>
            <a:off x="7716897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1852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248DDD1-D693-4069-932D-A98ECC0747B6}"/>
              </a:ext>
            </a:extLst>
          </p:cNvPr>
          <p:cNvSpPr txBox="1"/>
          <p:nvPr/>
        </p:nvSpPr>
        <p:spPr>
          <a:xfrm>
            <a:off x="842456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1836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2692154-5D5E-4A7B-A4AA-024AEE4114A6}"/>
              </a:ext>
            </a:extLst>
          </p:cNvPr>
          <p:cNvSpPr txBox="1"/>
          <p:nvPr/>
        </p:nvSpPr>
        <p:spPr>
          <a:xfrm>
            <a:off x="1699797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1838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9D877D7-5102-42A8-80B6-FA6B8946F823}"/>
              </a:ext>
            </a:extLst>
          </p:cNvPr>
          <p:cNvSpPr txBox="1"/>
          <p:nvPr/>
        </p:nvSpPr>
        <p:spPr>
          <a:xfrm>
            <a:off x="2572999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1840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2C22C49-CC31-44FD-8AFA-E709C3B00199}"/>
              </a:ext>
            </a:extLst>
          </p:cNvPr>
          <p:cNvSpPr txBox="1"/>
          <p:nvPr/>
        </p:nvSpPr>
        <p:spPr>
          <a:xfrm>
            <a:off x="3418977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1842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7CB143E-415E-48AC-B51C-17AD664D7B4D}"/>
              </a:ext>
            </a:extLst>
          </p:cNvPr>
          <p:cNvSpPr txBox="1"/>
          <p:nvPr/>
        </p:nvSpPr>
        <p:spPr>
          <a:xfrm>
            <a:off x="4278561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1844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46AAD8B-48AB-4CA4-A5A6-970A1F413200}"/>
              </a:ext>
            </a:extLst>
          </p:cNvPr>
          <p:cNvSpPr txBox="1"/>
          <p:nvPr/>
        </p:nvSpPr>
        <p:spPr>
          <a:xfrm>
            <a:off x="5140376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1846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00168A5-1828-44B6-B688-727C95980572}"/>
              </a:ext>
            </a:extLst>
          </p:cNvPr>
          <p:cNvSpPr txBox="1"/>
          <p:nvPr/>
        </p:nvSpPr>
        <p:spPr>
          <a:xfrm>
            <a:off x="5991900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1848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0A195A6-3AFC-4360-A26C-5290DEE4515C}"/>
              </a:ext>
            </a:extLst>
          </p:cNvPr>
          <p:cNvSpPr txBox="1"/>
          <p:nvPr/>
        </p:nvSpPr>
        <p:spPr>
          <a:xfrm>
            <a:off x="6858714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1850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C6926FC-6F61-44F4-9715-CF26752E5230}"/>
              </a:ext>
            </a:extLst>
          </p:cNvPr>
          <p:cNvSpPr/>
          <p:nvPr/>
        </p:nvSpPr>
        <p:spPr>
          <a:xfrm>
            <a:off x="4177209" y="6122527"/>
            <a:ext cx="8014789" cy="230787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Reinado</a:t>
            </a:r>
            <a:r>
              <a:rPr lang="en-US" sz="1400" dirty="0"/>
              <a:t> de Isabel II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B59E6C4-CD60-466C-AFFB-96C33863DC19}"/>
              </a:ext>
            </a:extLst>
          </p:cNvPr>
          <p:cNvSpPr/>
          <p:nvPr/>
        </p:nvSpPr>
        <p:spPr>
          <a:xfrm>
            <a:off x="-38008" y="6135528"/>
            <a:ext cx="2493970" cy="203714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Regencia</a:t>
            </a:r>
            <a:r>
              <a:rPr lang="en-US" sz="1100" dirty="0"/>
              <a:t> de M. Cristina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DE81CC1-ED93-4708-BFFA-4C362ED0111B}"/>
              </a:ext>
            </a:extLst>
          </p:cNvPr>
          <p:cNvSpPr/>
          <p:nvPr/>
        </p:nvSpPr>
        <p:spPr>
          <a:xfrm>
            <a:off x="2455959" y="6120534"/>
            <a:ext cx="1712749" cy="22660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Regencia</a:t>
            </a:r>
            <a:r>
              <a:rPr lang="en-US" sz="1200" dirty="0"/>
              <a:t> de Espartero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57C5C7AF-950A-4F9B-9D63-C86FCFD8D046}"/>
              </a:ext>
            </a:extLst>
          </p:cNvPr>
          <p:cNvSpPr/>
          <p:nvPr/>
        </p:nvSpPr>
        <p:spPr>
          <a:xfrm>
            <a:off x="4206144" y="5908951"/>
            <a:ext cx="4861666" cy="21357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err="1">
                <a:solidFill>
                  <a:schemeClr val="bg1"/>
                </a:solidFill>
              </a:rPr>
              <a:t>Moderados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6CE0A32-23F1-4C49-BF1F-49BA9E326949}"/>
              </a:ext>
            </a:extLst>
          </p:cNvPr>
          <p:cNvSpPr/>
          <p:nvPr/>
        </p:nvSpPr>
        <p:spPr>
          <a:xfrm>
            <a:off x="3002804" y="5888117"/>
            <a:ext cx="1201594" cy="23178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Progresistas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8E263E1-32F8-4CD7-9A0D-9A8E2D8EC147}"/>
              </a:ext>
            </a:extLst>
          </p:cNvPr>
          <p:cNvSpPr/>
          <p:nvPr/>
        </p:nvSpPr>
        <p:spPr>
          <a:xfrm>
            <a:off x="1729410" y="5887790"/>
            <a:ext cx="1268947" cy="23695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err="1">
                <a:solidFill>
                  <a:schemeClr val="bg1"/>
                </a:solidFill>
              </a:rPr>
              <a:t>Moderados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3305FF9E-BCDF-40E7-A0B2-93D9A4425FA8}"/>
              </a:ext>
            </a:extLst>
          </p:cNvPr>
          <p:cNvSpPr/>
          <p:nvPr/>
        </p:nvSpPr>
        <p:spPr>
          <a:xfrm>
            <a:off x="1389434" y="5878265"/>
            <a:ext cx="331086" cy="23695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08378CD5-2FA0-4CD7-A4E2-1CE98FD35486}"/>
              </a:ext>
            </a:extLst>
          </p:cNvPr>
          <p:cNvSpPr/>
          <p:nvPr/>
        </p:nvSpPr>
        <p:spPr>
          <a:xfrm>
            <a:off x="1256413" y="5885578"/>
            <a:ext cx="118381" cy="23695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M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B6EFF2BD-B795-4AF6-AABB-C8098A14CBCE}"/>
              </a:ext>
            </a:extLst>
          </p:cNvPr>
          <p:cNvSpPr/>
          <p:nvPr/>
        </p:nvSpPr>
        <p:spPr>
          <a:xfrm>
            <a:off x="910687" y="5876700"/>
            <a:ext cx="331086" cy="23695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2C7DB9DF-32BF-4C2F-B447-2ECA9D85188E}"/>
              </a:ext>
            </a:extLst>
          </p:cNvPr>
          <p:cNvSpPr/>
          <p:nvPr/>
        </p:nvSpPr>
        <p:spPr>
          <a:xfrm>
            <a:off x="314107" y="5885578"/>
            <a:ext cx="590655" cy="23695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Mod.</a:t>
            </a:r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04678FA5-BBC7-44B5-BCFC-1A78BE1E6031}"/>
              </a:ext>
            </a:extLst>
          </p:cNvPr>
          <p:cNvCxnSpPr>
            <a:cxnSpLocks/>
          </p:cNvCxnSpPr>
          <p:nvPr/>
        </p:nvCxnSpPr>
        <p:spPr>
          <a:xfrm>
            <a:off x="-19371" y="4544847"/>
            <a:ext cx="12229877" cy="0"/>
          </a:xfrm>
          <a:prstGeom prst="line">
            <a:avLst/>
          </a:prstGeom>
          <a:ln w="2317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tangle 116">
            <a:extLst>
              <a:ext uri="{FF2B5EF4-FFF2-40B4-BE49-F238E27FC236}">
                <a16:creationId xmlns:a16="http://schemas.microsoft.com/office/drawing/2014/main" id="{FED55528-288B-43FB-9EC7-77234A3B4C81}"/>
              </a:ext>
            </a:extLst>
          </p:cNvPr>
          <p:cNvSpPr/>
          <p:nvPr/>
        </p:nvSpPr>
        <p:spPr>
          <a:xfrm>
            <a:off x="-583985" y="4444433"/>
            <a:ext cx="3412303" cy="220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Agrupaciones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obreras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FB0D494D-EAAD-4865-8C51-78DDCB5EE5C3}"/>
              </a:ext>
            </a:extLst>
          </p:cNvPr>
          <p:cNvCxnSpPr>
            <a:cxnSpLocks/>
          </p:cNvCxnSpPr>
          <p:nvPr/>
        </p:nvCxnSpPr>
        <p:spPr>
          <a:xfrm>
            <a:off x="-23780" y="2635614"/>
            <a:ext cx="12215780" cy="0"/>
          </a:xfrm>
          <a:prstGeom prst="line">
            <a:avLst/>
          </a:prstGeom>
          <a:ln w="2317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Oval 119">
            <a:extLst>
              <a:ext uri="{FF2B5EF4-FFF2-40B4-BE49-F238E27FC236}">
                <a16:creationId xmlns:a16="http://schemas.microsoft.com/office/drawing/2014/main" id="{D60610AC-D888-4A3D-963C-2E069ACF3B72}"/>
              </a:ext>
            </a:extLst>
          </p:cNvPr>
          <p:cNvSpPr/>
          <p:nvPr/>
        </p:nvSpPr>
        <p:spPr>
          <a:xfrm>
            <a:off x="2336497" y="2501838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E96C8E88-6C8B-428C-AD28-318B7048F501}"/>
              </a:ext>
            </a:extLst>
          </p:cNvPr>
          <p:cNvSpPr/>
          <p:nvPr/>
        </p:nvSpPr>
        <p:spPr>
          <a:xfrm>
            <a:off x="-438800" y="2525336"/>
            <a:ext cx="3302851" cy="2369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sz="1600" dirty="0">
                <a:solidFill>
                  <a:schemeClr val="tx1"/>
                </a:solidFill>
              </a:rPr>
              <a:t>(Argüelles) (Olózaga)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91808511-9CFA-45E4-ACE9-7658A3EF7EB5}"/>
              </a:ext>
            </a:extLst>
          </p:cNvPr>
          <p:cNvSpPr/>
          <p:nvPr/>
        </p:nvSpPr>
        <p:spPr>
          <a:xfrm>
            <a:off x="2602139" y="2415630"/>
            <a:ext cx="2450590" cy="398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Progresistas</a:t>
            </a:r>
            <a:r>
              <a:rPr lang="en-US" sz="1600" dirty="0">
                <a:solidFill>
                  <a:schemeClr val="tx1"/>
                </a:solidFill>
              </a:rPr>
              <a:t> (Espartero)</a:t>
            </a:r>
          </a:p>
        </p:txBody>
      </p: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C4863946-A83D-48E2-A543-E0304095DD40}"/>
              </a:ext>
            </a:extLst>
          </p:cNvPr>
          <p:cNvCxnSpPr>
            <a:cxnSpLocks/>
          </p:cNvCxnSpPr>
          <p:nvPr/>
        </p:nvCxnSpPr>
        <p:spPr>
          <a:xfrm>
            <a:off x="6597442" y="2660632"/>
            <a:ext cx="655175" cy="786806"/>
          </a:xfrm>
          <a:prstGeom prst="line">
            <a:avLst/>
          </a:prstGeom>
          <a:ln w="231775">
            <a:solidFill>
              <a:srgbClr val="99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Oval 118">
            <a:extLst>
              <a:ext uri="{FF2B5EF4-FFF2-40B4-BE49-F238E27FC236}">
                <a16:creationId xmlns:a16="http://schemas.microsoft.com/office/drawing/2014/main" id="{13C58722-7C72-43FC-87E0-197CEB72AFA5}"/>
              </a:ext>
            </a:extLst>
          </p:cNvPr>
          <p:cNvSpPr/>
          <p:nvPr/>
        </p:nvSpPr>
        <p:spPr>
          <a:xfrm>
            <a:off x="6466134" y="2532834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BB831326-DC89-4AC4-BF43-7619BCBA2700}"/>
              </a:ext>
            </a:extLst>
          </p:cNvPr>
          <p:cNvSpPr txBox="1"/>
          <p:nvPr/>
        </p:nvSpPr>
        <p:spPr>
          <a:xfrm>
            <a:off x="9436501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1856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9AE43CE4-E566-4F08-9F69-9B3B313BAFD1}"/>
              </a:ext>
            </a:extLst>
          </p:cNvPr>
          <p:cNvSpPr txBox="1"/>
          <p:nvPr/>
        </p:nvSpPr>
        <p:spPr>
          <a:xfrm>
            <a:off x="8568869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1854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4430457C-3C8A-4F0A-A094-65A9280E8291}"/>
              </a:ext>
            </a:extLst>
          </p:cNvPr>
          <p:cNvSpPr txBox="1"/>
          <p:nvPr/>
        </p:nvSpPr>
        <p:spPr>
          <a:xfrm>
            <a:off x="10303155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1858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DAB42775-C806-447D-9C7A-3E2DAA3D3FCA}"/>
              </a:ext>
            </a:extLst>
          </p:cNvPr>
          <p:cNvSpPr txBox="1"/>
          <p:nvPr/>
        </p:nvSpPr>
        <p:spPr>
          <a:xfrm>
            <a:off x="11155669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1860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8E28DA28-148F-4FF0-A7A1-50FD807F8982}"/>
              </a:ext>
            </a:extLst>
          </p:cNvPr>
          <p:cNvSpPr/>
          <p:nvPr/>
        </p:nvSpPr>
        <p:spPr>
          <a:xfrm>
            <a:off x="9055172" y="5898288"/>
            <a:ext cx="891686" cy="23695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 err="1">
                <a:solidFill>
                  <a:schemeClr val="tx1"/>
                </a:solidFill>
              </a:rPr>
              <a:t>Progresistas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F6EA7F98-05D8-4299-94D8-A79FD010DE85}"/>
              </a:ext>
            </a:extLst>
          </p:cNvPr>
          <p:cNvSpPr/>
          <p:nvPr/>
        </p:nvSpPr>
        <p:spPr>
          <a:xfrm>
            <a:off x="9937965" y="5875808"/>
            <a:ext cx="185485" cy="23695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L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C065CC28-518A-4F19-B3BF-F3A0C0B3CF31}"/>
              </a:ext>
            </a:extLst>
          </p:cNvPr>
          <p:cNvSpPr/>
          <p:nvPr/>
        </p:nvSpPr>
        <p:spPr>
          <a:xfrm>
            <a:off x="10130448" y="5880888"/>
            <a:ext cx="779998" cy="23695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Mod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BD284C84-D3F3-493E-88BA-6706F265FCE6}"/>
              </a:ext>
            </a:extLst>
          </p:cNvPr>
          <p:cNvSpPr/>
          <p:nvPr/>
        </p:nvSpPr>
        <p:spPr>
          <a:xfrm>
            <a:off x="10906000" y="5861334"/>
            <a:ext cx="1285997" cy="25142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Union Liberal</a:t>
            </a:r>
          </a:p>
        </p:txBody>
      </p: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96A6ED06-74E4-4C32-A120-FEB3AFF90AF4}"/>
              </a:ext>
            </a:extLst>
          </p:cNvPr>
          <p:cNvCxnSpPr>
            <a:cxnSpLocks/>
          </p:cNvCxnSpPr>
          <p:nvPr/>
        </p:nvCxnSpPr>
        <p:spPr>
          <a:xfrm flipV="1">
            <a:off x="0" y="1263112"/>
            <a:ext cx="12191997" cy="16200"/>
          </a:xfrm>
          <a:prstGeom prst="line">
            <a:avLst/>
          </a:prstGeom>
          <a:ln w="2317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>
            <a:extLst>
              <a:ext uri="{FF2B5EF4-FFF2-40B4-BE49-F238E27FC236}">
                <a16:creationId xmlns:a16="http://schemas.microsoft.com/office/drawing/2014/main" id="{808847B5-D19A-4E5C-A961-D07D82266AE0}"/>
              </a:ext>
            </a:extLst>
          </p:cNvPr>
          <p:cNvSpPr/>
          <p:nvPr/>
        </p:nvSpPr>
        <p:spPr>
          <a:xfrm>
            <a:off x="0" y="1158916"/>
            <a:ext cx="3912677" cy="2384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Moderados</a:t>
            </a:r>
            <a:r>
              <a:rPr lang="en-US" sz="1600" dirty="0">
                <a:solidFill>
                  <a:schemeClr val="bg1"/>
                </a:solidFill>
              </a:rPr>
              <a:t> (de la Rosa) (González-Bravo) </a:t>
            </a:r>
          </a:p>
        </p:txBody>
      </p: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AECE10CA-0559-4B48-88BA-E1517BADA044}"/>
              </a:ext>
            </a:extLst>
          </p:cNvPr>
          <p:cNvCxnSpPr>
            <a:cxnSpLocks/>
          </p:cNvCxnSpPr>
          <p:nvPr/>
        </p:nvCxnSpPr>
        <p:spPr>
          <a:xfrm>
            <a:off x="4363866" y="1632643"/>
            <a:ext cx="4525775" cy="0"/>
          </a:xfrm>
          <a:prstGeom prst="line">
            <a:avLst/>
          </a:prstGeom>
          <a:ln w="2317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BB25894E-AC02-40C2-A1D4-9B0102DD0683}"/>
              </a:ext>
            </a:extLst>
          </p:cNvPr>
          <p:cNvCxnSpPr>
            <a:cxnSpLocks/>
          </p:cNvCxnSpPr>
          <p:nvPr/>
        </p:nvCxnSpPr>
        <p:spPr>
          <a:xfrm>
            <a:off x="4363863" y="855650"/>
            <a:ext cx="4336631" cy="0"/>
          </a:xfrm>
          <a:prstGeom prst="line">
            <a:avLst/>
          </a:prstGeom>
          <a:ln w="2317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235AC1C0-EBCC-4F74-BCB2-BB45BCB960D4}"/>
              </a:ext>
            </a:extLst>
          </p:cNvPr>
          <p:cNvCxnSpPr>
            <a:cxnSpLocks/>
          </p:cNvCxnSpPr>
          <p:nvPr/>
        </p:nvCxnSpPr>
        <p:spPr>
          <a:xfrm>
            <a:off x="4233862" y="1330024"/>
            <a:ext cx="229942" cy="330923"/>
          </a:xfrm>
          <a:prstGeom prst="line">
            <a:avLst/>
          </a:prstGeom>
          <a:ln w="2317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8C10F77B-31DA-499E-9470-374B29A88D89}"/>
              </a:ext>
            </a:extLst>
          </p:cNvPr>
          <p:cNvCxnSpPr>
            <a:cxnSpLocks/>
          </p:cNvCxnSpPr>
          <p:nvPr/>
        </p:nvCxnSpPr>
        <p:spPr>
          <a:xfrm flipH="1">
            <a:off x="4182378" y="791254"/>
            <a:ext cx="295892" cy="485178"/>
          </a:xfrm>
          <a:prstGeom prst="line">
            <a:avLst/>
          </a:prstGeom>
          <a:ln w="2317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Oval 153">
            <a:extLst>
              <a:ext uri="{FF2B5EF4-FFF2-40B4-BE49-F238E27FC236}">
                <a16:creationId xmlns:a16="http://schemas.microsoft.com/office/drawing/2014/main" id="{72EB4CB4-33E5-488A-A3BB-6ACB6DB9B3BE}"/>
              </a:ext>
            </a:extLst>
          </p:cNvPr>
          <p:cNvSpPr/>
          <p:nvPr/>
        </p:nvSpPr>
        <p:spPr>
          <a:xfrm>
            <a:off x="4040594" y="1156329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873F8F00-E793-4152-BCD0-D4927B03BB78}"/>
              </a:ext>
            </a:extLst>
          </p:cNvPr>
          <p:cNvCxnSpPr>
            <a:cxnSpLocks/>
          </p:cNvCxnSpPr>
          <p:nvPr/>
        </p:nvCxnSpPr>
        <p:spPr>
          <a:xfrm>
            <a:off x="0" y="580863"/>
            <a:ext cx="12192000" cy="18415"/>
          </a:xfrm>
          <a:prstGeom prst="line">
            <a:avLst/>
          </a:prstGeom>
          <a:ln w="2317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9B7DC8AC-AD87-4FF8-BD5E-19CB58634A8D}"/>
              </a:ext>
            </a:extLst>
          </p:cNvPr>
          <p:cNvCxnSpPr>
            <a:cxnSpLocks/>
          </p:cNvCxnSpPr>
          <p:nvPr/>
        </p:nvCxnSpPr>
        <p:spPr>
          <a:xfrm flipH="1">
            <a:off x="8574889" y="580863"/>
            <a:ext cx="314752" cy="322696"/>
          </a:xfrm>
          <a:prstGeom prst="line">
            <a:avLst/>
          </a:prstGeom>
          <a:ln w="2317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Oval 170">
            <a:extLst>
              <a:ext uri="{FF2B5EF4-FFF2-40B4-BE49-F238E27FC236}">
                <a16:creationId xmlns:a16="http://schemas.microsoft.com/office/drawing/2014/main" id="{AE7A7C8C-AF6F-413D-BC99-3536A201327B}"/>
              </a:ext>
            </a:extLst>
          </p:cNvPr>
          <p:cNvSpPr/>
          <p:nvPr/>
        </p:nvSpPr>
        <p:spPr>
          <a:xfrm>
            <a:off x="8753090" y="434136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A675977E-D26F-44A1-A77A-09F15DED312A}"/>
              </a:ext>
            </a:extLst>
          </p:cNvPr>
          <p:cNvSpPr/>
          <p:nvPr/>
        </p:nvSpPr>
        <p:spPr>
          <a:xfrm>
            <a:off x="3853934" y="729219"/>
            <a:ext cx="4509016" cy="2369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Autoritarios</a:t>
            </a:r>
            <a:r>
              <a:rPr lang="en-US" sz="1600" dirty="0">
                <a:solidFill>
                  <a:schemeClr val="bg1"/>
                </a:solidFill>
              </a:rPr>
              <a:t> (Bravo Murillo)</a:t>
            </a: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FDE9E0F0-022C-47FF-9E41-451763FFB253}"/>
              </a:ext>
            </a:extLst>
          </p:cNvPr>
          <p:cNvSpPr/>
          <p:nvPr/>
        </p:nvSpPr>
        <p:spPr>
          <a:xfrm>
            <a:off x="3788201" y="1142040"/>
            <a:ext cx="4509016" cy="2369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Moderados</a:t>
            </a:r>
            <a:r>
              <a:rPr lang="en-US" sz="1600" dirty="0">
                <a:solidFill>
                  <a:schemeClr val="bg1"/>
                </a:solidFill>
              </a:rPr>
              <a:t> (</a:t>
            </a:r>
            <a:r>
              <a:rPr lang="en-US" sz="1600" dirty="0" err="1">
                <a:solidFill>
                  <a:schemeClr val="bg1"/>
                </a:solidFill>
              </a:rPr>
              <a:t>Narváez</a:t>
            </a:r>
            <a:r>
              <a:rPr lang="en-US" sz="16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D9E84AD8-9FA5-4A4E-B785-B3370DCC63F5}"/>
              </a:ext>
            </a:extLst>
          </p:cNvPr>
          <p:cNvSpPr/>
          <p:nvPr/>
        </p:nvSpPr>
        <p:spPr>
          <a:xfrm>
            <a:off x="3787195" y="1517462"/>
            <a:ext cx="4509016" cy="2369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Puritanos</a:t>
            </a:r>
            <a:r>
              <a:rPr lang="en-US" sz="1600" dirty="0">
                <a:solidFill>
                  <a:schemeClr val="bg1"/>
                </a:solidFill>
              </a:rPr>
              <a:t> (R</a:t>
            </a:r>
            <a:r>
              <a:rPr lang="es-ES" sz="1600" dirty="0" err="1">
                <a:solidFill>
                  <a:schemeClr val="bg1"/>
                </a:solidFill>
              </a:rPr>
              <a:t>íos</a:t>
            </a:r>
            <a:r>
              <a:rPr lang="es-ES" sz="1600" dirty="0">
                <a:solidFill>
                  <a:schemeClr val="bg1"/>
                </a:solidFill>
              </a:rPr>
              <a:t> Rosas</a:t>
            </a:r>
            <a:r>
              <a:rPr lang="en-US" sz="1600" dirty="0">
                <a:solidFill>
                  <a:schemeClr val="bg1"/>
                </a:solidFill>
              </a:rPr>
              <a:t>)</a:t>
            </a:r>
          </a:p>
        </p:txBody>
      </p: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34EEF321-1E53-4F0E-8C47-2325422944A5}"/>
              </a:ext>
            </a:extLst>
          </p:cNvPr>
          <p:cNvCxnSpPr>
            <a:cxnSpLocks/>
          </p:cNvCxnSpPr>
          <p:nvPr/>
        </p:nvCxnSpPr>
        <p:spPr>
          <a:xfrm>
            <a:off x="8889641" y="1632643"/>
            <a:ext cx="3302359" cy="28304"/>
          </a:xfrm>
          <a:prstGeom prst="line">
            <a:avLst/>
          </a:prstGeom>
          <a:ln w="231775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Rectangle 180">
            <a:extLst>
              <a:ext uri="{FF2B5EF4-FFF2-40B4-BE49-F238E27FC236}">
                <a16:creationId xmlns:a16="http://schemas.microsoft.com/office/drawing/2014/main" id="{033B31CF-AC94-4463-9EF9-2ED52957FD95}"/>
              </a:ext>
            </a:extLst>
          </p:cNvPr>
          <p:cNvSpPr/>
          <p:nvPr/>
        </p:nvSpPr>
        <p:spPr>
          <a:xfrm>
            <a:off x="9283965" y="1525992"/>
            <a:ext cx="2496580" cy="2732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Union Liberal (O’Donnell)</a:t>
            </a:r>
          </a:p>
        </p:txBody>
      </p: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F452CC40-4DE8-4234-AD8D-963285317C86}"/>
              </a:ext>
            </a:extLst>
          </p:cNvPr>
          <p:cNvCxnSpPr>
            <a:cxnSpLocks/>
          </p:cNvCxnSpPr>
          <p:nvPr/>
        </p:nvCxnSpPr>
        <p:spPr>
          <a:xfrm flipV="1">
            <a:off x="8459849" y="1632644"/>
            <a:ext cx="429792" cy="1002970"/>
          </a:xfrm>
          <a:prstGeom prst="line">
            <a:avLst/>
          </a:prstGeom>
          <a:ln w="231775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Oval 179">
            <a:extLst>
              <a:ext uri="{FF2B5EF4-FFF2-40B4-BE49-F238E27FC236}">
                <a16:creationId xmlns:a16="http://schemas.microsoft.com/office/drawing/2014/main" id="{5CF38041-9DA5-43EF-8900-4C44BB2996BA}"/>
              </a:ext>
            </a:extLst>
          </p:cNvPr>
          <p:cNvSpPr/>
          <p:nvPr/>
        </p:nvSpPr>
        <p:spPr>
          <a:xfrm>
            <a:off x="8787370" y="1519440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Oval 184">
            <a:extLst>
              <a:ext uri="{FF2B5EF4-FFF2-40B4-BE49-F238E27FC236}">
                <a16:creationId xmlns:a16="http://schemas.microsoft.com/office/drawing/2014/main" id="{D9AA5529-1D90-4167-87A7-88DE6F49809D}"/>
              </a:ext>
            </a:extLst>
          </p:cNvPr>
          <p:cNvSpPr/>
          <p:nvPr/>
        </p:nvSpPr>
        <p:spPr>
          <a:xfrm>
            <a:off x="8329250" y="2471801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1352DA4D-8577-4E50-889A-E33451AF843D}"/>
              </a:ext>
            </a:extLst>
          </p:cNvPr>
          <p:cNvSpPr/>
          <p:nvPr/>
        </p:nvSpPr>
        <p:spPr>
          <a:xfrm>
            <a:off x="3915158" y="2511160"/>
            <a:ext cx="3302851" cy="2369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(</a:t>
            </a:r>
            <a:r>
              <a:rPr lang="en-US" sz="1600" dirty="0" err="1">
                <a:solidFill>
                  <a:schemeClr val="tx1"/>
                </a:solidFill>
              </a:rPr>
              <a:t>Mendizábal</a:t>
            </a:r>
            <a:r>
              <a:rPr lang="en-US" sz="16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12E4072B-B506-41C2-9076-8C627047BEFC}"/>
              </a:ext>
            </a:extLst>
          </p:cNvPr>
          <p:cNvSpPr/>
          <p:nvPr/>
        </p:nvSpPr>
        <p:spPr>
          <a:xfrm>
            <a:off x="10099536" y="484289"/>
            <a:ext cx="2241628" cy="2109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Carlistas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73A455D9-6E2C-4BA5-944E-B7681F3753B0}"/>
              </a:ext>
            </a:extLst>
          </p:cNvPr>
          <p:cNvSpPr/>
          <p:nvPr/>
        </p:nvSpPr>
        <p:spPr>
          <a:xfrm>
            <a:off x="1446626" y="467206"/>
            <a:ext cx="2241628" cy="2109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Carlistas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B370DE35-CA81-46E6-90C8-7E71032B8F09}"/>
              </a:ext>
            </a:extLst>
          </p:cNvPr>
          <p:cNvSpPr/>
          <p:nvPr/>
        </p:nvSpPr>
        <p:spPr>
          <a:xfrm>
            <a:off x="8009180" y="2520756"/>
            <a:ext cx="3302851" cy="2369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(</a:t>
            </a:r>
            <a:r>
              <a:rPr lang="en-US" sz="1600" dirty="0" err="1">
                <a:solidFill>
                  <a:schemeClr val="tx1"/>
                </a:solidFill>
              </a:rPr>
              <a:t>Madoz</a:t>
            </a:r>
            <a:r>
              <a:rPr lang="en-US" sz="1600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2B43151D-1304-4B8D-BFFA-C68D9B3083E8}"/>
              </a:ext>
            </a:extLst>
          </p:cNvPr>
          <p:cNvCxnSpPr>
            <a:cxnSpLocks/>
          </p:cNvCxnSpPr>
          <p:nvPr/>
        </p:nvCxnSpPr>
        <p:spPr>
          <a:xfrm>
            <a:off x="7170473" y="3429000"/>
            <a:ext cx="5021524" cy="1"/>
          </a:xfrm>
          <a:prstGeom prst="line">
            <a:avLst/>
          </a:prstGeom>
          <a:ln w="231775">
            <a:solidFill>
              <a:srgbClr val="99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0B62319A-F4C3-4385-89B5-7E0542632F51}"/>
              </a:ext>
            </a:extLst>
          </p:cNvPr>
          <p:cNvSpPr/>
          <p:nvPr/>
        </p:nvSpPr>
        <p:spPr>
          <a:xfrm>
            <a:off x="8024881" y="3316655"/>
            <a:ext cx="2715306" cy="2716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Demócratas</a:t>
            </a:r>
            <a:r>
              <a:rPr lang="en-US" sz="1600" dirty="0">
                <a:solidFill>
                  <a:schemeClr val="bg1"/>
                </a:solidFill>
              </a:rPr>
              <a:t> (Orense)</a:t>
            </a:r>
          </a:p>
        </p:txBody>
      </p:sp>
      <p:sp>
        <p:nvSpPr>
          <p:cNvPr id="132" name="Diamond 131">
            <a:extLst>
              <a:ext uri="{FF2B5EF4-FFF2-40B4-BE49-F238E27FC236}">
                <a16:creationId xmlns:a16="http://schemas.microsoft.com/office/drawing/2014/main" id="{77911EA8-574E-46EE-A356-D37197FD5F58}"/>
              </a:ext>
            </a:extLst>
          </p:cNvPr>
          <p:cNvSpPr/>
          <p:nvPr/>
        </p:nvSpPr>
        <p:spPr>
          <a:xfrm>
            <a:off x="9635525" y="203261"/>
            <a:ext cx="253812" cy="253812"/>
          </a:xfrm>
          <a:prstGeom prst="diamond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33" name="Diamond 132">
            <a:extLst>
              <a:ext uri="{FF2B5EF4-FFF2-40B4-BE49-F238E27FC236}">
                <a16:creationId xmlns:a16="http://schemas.microsoft.com/office/drawing/2014/main" id="{C3D15342-37D0-403E-A4F8-5D87F53F7167}"/>
              </a:ext>
            </a:extLst>
          </p:cNvPr>
          <p:cNvSpPr/>
          <p:nvPr/>
        </p:nvSpPr>
        <p:spPr>
          <a:xfrm>
            <a:off x="5749399" y="203261"/>
            <a:ext cx="253812" cy="253812"/>
          </a:xfrm>
          <a:prstGeom prst="diamond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34" name="Diamond 133">
            <a:extLst>
              <a:ext uri="{FF2B5EF4-FFF2-40B4-BE49-F238E27FC236}">
                <a16:creationId xmlns:a16="http://schemas.microsoft.com/office/drawing/2014/main" id="{558A0241-C080-4CC1-8352-E4E132B21D40}"/>
              </a:ext>
            </a:extLst>
          </p:cNvPr>
          <p:cNvSpPr/>
          <p:nvPr/>
        </p:nvSpPr>
        <p:spPr>
          <a:xfrm>
            <a:off x="151798" y="203261"/>
            <a:ext cx="253812" cy="253812"/>
          </a:xfrm>
          <a:prstGeom prst="diamond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35" name="Diamond 134">
            <a:extLst>
              <a:ext uri="{FF2B5EF4-FFF2-40B4-BE49-F238E27FC236}">
                <a16:creationId xmlns:a16="http://schemas.microsoft.com/office/drawing/2014/main" id="{6A2E9F36-82D7-4830-A585-7E31B96549F0}"/>
              </a:ext>
            </a:extLst>
          </p:cNvPr>
          <p:cNvSpPr/>
          <p:nvPr/>
        </p:nvSpPr>
        <p:spPr>
          <a:xfrm>
            <a:off x="1453884" y="203261"/>
            <a:ext cx="253812" cy="253812"/>
          </a:xfrm>
          <a:prstGeom prst="diamond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41" name="Flowchart: Summing Junction 140">
            <a:extLst>
              <a:ext uri="{FF2B5EF4-FFF2-40B4-BE49-F238E27FC236}">
                <a16:creationId xmlns:a16="http://schemas.microsoft.com/office/drawing/2014/main" id="{2ED8033C-8429-487A-BF85-CFC9CA399956}"/>
              </a:ext>
            </a:extLst>
          </p:cNvPr>
          <p:cNvSpPr/>
          <p:nvPr/>
        </p:nvSpPr>
        <p:spPr>
          <a:xfrm>
            <a:off x="1311149" y="-33300"/>
            <a:ext cx="260343" cy="260343"/>
          </a:xfrm>
          <a:prstGeom prst="flowChartSummingJunction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</a:t>
            </a:r>
          </a:p>
        </p:txBody>
      </p:sp>
      <p:sp>
        <p:nvSpPr>
          <p:cNvPr id="143" name="Flowchart: Summing Junction 142">
            <a:extLst>
              <a:ext uri="{FF2B5EF4-FFF2-40B4-BE49-F238E27FC236}">
                <a16:creationId xmlns:a16="http://schemas.microsoft.com/office/drawing/2014/main" id="{6D763DF0-8FC1-42E2-8A87-53DD13C4A98A}"/>
              </a:ext>
            </a:extLst>
          </p:cNvPr>
          <p:cNvSpPr/>
          <p:nvPr/>
        </p:nvSpPr>
        <p:spPr>
          <a:xfrm>
            <a:off x="4040594" y="196730"/>
            <a:ext cx="260343" cy="260343"/>
          </a:xfrm>
          <a:prstGeom prst="flowChartSummingJunction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</a:t>
            </a:r>
          </a:p>
        </p:txBody>
      </p:sp>
      <p:sp>
        <p:nvSpPr>
          <p:cNvPr id="144" name="Flowchart: Summing Junction 143">
            <a:extLst>
              <a:ext uri="{FF2B5EF4-FFF2-40B4-BE49-F238E27FC236}">
                <a16:creationId xmlns:a16="http://schemas.microsoft.com/office/drawing/2014/main" id="{FFDDDDF3-B1EF-4568-ABF8-DC03EA1D9B6E}"/>
              </a:ext>
            </a:extLst>
          </p:cNvPr>
          <p:cNvSpPr/>
          <p:nvPr/>
        </p:nvSpPr>
        <p:spPr>
          <a:xfrm>
            <a:off x="4508608" y="196730"/>
            <a:ext cx="260343" cy="260343"/>
          </a:xfrm>
          <a:prstGeom prst="flowChartSummingJunction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</a:t>
            </a:r>
          </a:p>
        </p:txBody>
      </p:sp>
      <p:sp>
        <p:nvSpPr>
          <p:cNvPr id="145" name="Flowchart: Summing Junction 144">
            <a:extLst>
              <a:ext uri="{FF2B5EF4-FFF2-40B4-BE49-F238E27FC236}">
                <a16:creationId xmlns:a16="http://schemas.microsoft.com/office/drawing/2014/main" id="{0509DCF6-D760-44A3-8055-8F8FD397452D}"/>
              </a:ext>
            </a:extLst>
          </p:cNvPr>
          <p:cNvSpPr/>
          <p:nvPr/>
        </p:nvSpPr>
        <p:spPr>
          <a:xfrm>
            <a:off x="5336255" y="196730"/>
            <a:ext cx="260343" cy="260343"/>
          </a:xfrm>
          <a:prstGeom prst="flowChartSummingJunction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</a:t>
            </a:r>
          </a:p>
        </p:txBody>
      </p:sp>
      <p:sp>
        <p:nvSpPr>
          <p:cNvPr id="149" name="Flowchart: Summing Junction 148">
            <a:extLst>
              <a:ext uri="{FF2B5EF4-FFF2-40B4-BE49-F238E27FC236}">
                <a16:creationId xmlns:a16="http://schemas.microsoft.com/office/drawing/2014/main" id="{C1705379-1FC6-47A1-A3C7-C5809913636C}"/>
              </a:ext>
            </a:extLst>
          </p:cNvPr>
          <p:cNvSpPr/>
          <p:nvPr/>
        </p:nvSpPr>
        <p:spPr>
          <a:xfrm>
            <a:off x="6186194" y="196730"/>
            <a:ext cx="260343" cy="260343"/>
          </a:xfrm>
          <a:prstGeom prst="flowChartSummingJunction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</a:t>
            </a:r>
          </a:p>
        </p:txBody>
      </p:sp>
      <p:sp>
        <p:nvSpPr>
          <p:cNvPr id="150" name="Flowchart: Summing Junction 149">
            <a:extLst>
              <a:ext uri="{FF2B5EF4-FFF2-40B4-BE49-F238E27FC236}">
                <a16:creationId xmlns:a16="http://schemas.microsoft.com/office/drawing/2014/main" id="{D02DBA8E-2F6A-417C-8190-334A4A76A0AB}"/>
              </a:ext>
            </a:extLst>
          </p:cNvPr>
          <p:cNvSpPr/>
          <p:nvPr/>
        </p:nvSpPr>
        <p:spPr>
          <a:xfrm>
            <a:off x="7901358" y="196730"/>
            <a:ext cx="260343" cy="260343"/>
          </a:xfrm>
          <a:prstGeom prst="flowChartSummingJunction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</a:t>
            </a:r>
          </a:p>
        </p:txBody>
      </p:sp>
      <p:sp>
        <p:nvSpPr>
          <p:cNvPr id="152" name="Flowchart: Summing Junction 151">
            <a:extLst>
              <a:ext uri="{FF2B5EF4-FFF2-40B4-BE49-F238E27FC236}">
                <a16:creationId xmlns:a16="http://schemas.microsoft.com/office/drawing/2014/main" id="{764D1F6C-DDC4-4201-AFC7-5B944A04AB33}"/>
              </a:ext>
            </a:extLst>
          </p:cNvPr>
          <p:cNvSpPr/>
          <p:nvPr/>
        </p:nvSpPr>
        <p:spPr>
          <a:xfrm>
            <a:off x="8727842" y="196730"/>
            <a:ext cx="260343" cy="260343"/>
          </a:xfrm>
          <a:prstGeom prst="flowChartSummingJunction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</a:t>
            </a:r>
          </a:p>
        </p:txBody>
      </p:sp>
      <p:sp>
        <p:nvSpPr>
          <p:cNvPr id="153" name="Rectangle: Single Corner Snipped 152">
            <a:extLst>
              <a:ext uri="{FF2B5EF4-FFF2-40B4-BE49-F238E27FC236}">
                <a16:creationId xmlns:a16="http://schemas.microsoft.com/office/drawing/2014/main" id="{41DC6DEC-3936-47CF-836F-946BC11E0506}"/>
              </a:ext>
            </a:extLst>
          </p:cNvPr>
          <p:cNvSpPr/>
          <p:nvPr/>
        </p:nvSpPr>
        <p:spPr>
          <a:xfrm>
            <a:off x="10468698" y="-3451"/>
            <a:ext cx="291689" cy="23870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</a:t>
            </a:r>
          </a:p>
        </p:txBody>
      </p:sp>
      <p:sp>
        <p:nvSpPr>
          <p:cNvPr id="156" name="Rectangle: Single Corner Snipped 155">
            <a:extLst>
              <a:ext uri="{FF2B5EF4-FFF2-40B4-BE49-F238E27FC236}">
                <a16:creationId xmlns:a16="http://schemas.microsoft.com/office/drawing/2014/main" id="{1CEB9C53-C3B1-4CE1-981E-DA674E804CA2}"/>
              </a:ext>
            </a:extLst>
          </p:cNvPr>
          <p:cNvSpPr/>
          <p:nvPr/>
        </p:nvSpPr>
        <p:spPr>
          <a:xfrm>
            <a:off x="10038553" y="-3299"/>
            <a:ext cx="291689" cy="23870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</a:t>
            </a:r>
          </a:p>
        </p:txBody>
      </p:sp>
      <p:sp>
        <p:nvSpPr>
          <p:cNvPr id="158" name="Rectangle: Single Corner Snipped 157">
            <a:extLst>
              <a:ext uri="{FF2B5EF4-FFF2-40B4-BE49-F238E27FC236}">
                <a16:creationId xmlns:a16="http://schemas.microsoft.com/office/drawing/2014/main" id="{53094F93-A9B7-43DB-9367-1308ADA7064A}"/>
              </a:ext>
            </a:extLst>
          </p:cNvPr>
          <p:cNvSpPr/>
          <p:nvPr/>
        </p:nvSpPr>
        <p:spPr>
          <a:xfrm>
            <a:off x="8730554" y="-14906"/>
            <a:ext cx="291689" cy="23870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</a:t>
            </a:r>
          </a:p>
        </p:txBody>
      </p:sp>
      <p:sp>
        <p:nvSpPr>
          <p:cNvPr id="159" name="Rectangle: Single Corner Snipped 158">
            <a:extLst>
              <a:ext uri="{FF2B5EF4-FFF2-40B4-BE49-F238E27FC236}">
                <a16:creationId xmlns:a16="http://schemas.microsoft.com/office/drawing/2014/main" id="{6CA6601D-DECA-49DF-A153-D1D7A5321F51}"/>
              </a:ext>
            </a:extLst>
          </p:cNvPr>
          <p:cNvSpPr/>
          <p:nvPr/>
        </p:nvSpPr>
        <p:spPr>
          <a:xfrm>
            <a:off x="8323500" y="-3451"/>
            <a:ext cx="291689" cy="23870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</a:t>
            </a:r>
          </a:p>
        </p:txBody>
      </p:sp>
      <p:sp>
        <p:nvSpPr>
          <p:cNvPr id="161" name="Rectangle: Single Corner Snipped 160">
            <a:extLst>
              <a:ext uri="{FF2B5EF4-FFF2-40B4-BE49-F238E27FC236}">
                <a16:creationId xmlns:a16="http://schemas.microsoft.com/office/drawing/2014/main" id="{C6500993-D487-449F-AB6E-075774E7550D}"/>
              </a:ext>
            </a:extLst>
          </p:cNvPr>
          <p:cNvSpPr/>
          <p:nvPr/>
        </p:nvSpPr>
        <p:spPr>
          <a:xfrm>
            <a:off x="7474069" y="-3299"/>
            <a:ext cx="291689" cy="23870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</a:t>
            </a:r>
          </a:p>
        </p:txBody>
      </p:sp>
      <p:sp>
        <p:nvSpPr>
          <p:cNvPr id="163" name="Rectangle: Single Corner Snipped 162">
            <a:extLst>
              <a:ext uri="{FF2B5EF4-FFF2-40B4-BE49-F238E27FC236}">
                <a16:creationId xmlns:a16="http://schemas.microsoft.com/office/drawing/2014/main" id="{2140EC72-BE85-4525-A256-50C0015C8742}"/>
              </a:ext>
            </a:extLst>
          </p:cNvPr>
          <p:cNvSpPr/>
          <p:nvPr/>
        </p:nvSpPr>
        <p:spPr>
          <a:xfrm>
            <a:off x="7054398" y="-3299"/>
            <a:ext cx="291689" cy="23870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</a:t>
            </a:r>
          </a:p>
        </p:txBody>
      </p:sp>
      <p:sp>
        <p:nvSpPr>
          <p:cNvPr id="164" name="Rectangle: Single Corner Snipped 163">
            <a:extLst>
              <a:ext uri="{FF2B5EF4-FFF2-40B4-BE49-F238E27FC236}">
                <a16:creationId xmlns:a16="http://schemas.microsoft.com/office/drawing/2014/main" id="{FED44949-FCD7-4D30-9840-8B899CDA312C}"/>
              </a:ext>
            </a:extLst>
          </p:cNvPr>
          <p:cNvSpPr/>
          <p:nvPr/>
        </p:nvSpPr>
        <p:spPr>
          <a:xfrm>
            <a:off x="5314956" y="-16766"/>
            <a:ext cx="291689" cy="23870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</a:t>
            </a:r>
          </a:p>
        </p:txBody>
      </p:sp>
      <p:sp>
        <p:nvSpPr>
          <p:cNvPr id="166" name="Rectangle: Single Corner Snipped 165">
            <a:extLst>
              <a:ext uri="{FF2B5EF4-FFF2-40B4-BE49-F238E27FC236}">
                <a16:creationId xmlns:a16="http://schemas.microsoft.com/office/drawing/2014/main" id="{82171971-3F7C-4A25-A878-1BCA6FD26FE8}"/>
              </a:ext>
            </a:extLst>
          </p:cNvPr>
          <p:cNvSpPr/>
          <p:nvPr/>
        </p:nvSpPr>
        <p:spPr>
          <a:xfrm>
            <a:off x="4489708" y="-27810"/>
            <a:ext cx="291689" cy="23870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</a:t>
            </a:r>
          </a:p>
        </p:txBody>
      </p:sp>
      <p:sp>
        <p:nvSpPr>
          <p:cNvPr id="167" name="Rectangle: Single Corner Snipped 166">
            <a:extLst>
              <a:ext uri="{FF2B5EF4-FFF2-40B4-BE49-F238E27FC236}">
                <a16:creationId xmlns:a16="http://schemas.microsoft.com/office/drawing/2014/main" id="{E916A59C-A482-45DE-BF78-57B519B2759D}"/>
              </a:ext>
            </a:extLst>
          </p:cNvPr>
          <p:cNvSpPr/>
          <p:nvPr/>
        </p:nvSpPr>
        <p:spPr>
          <a:xfrm>
            <a:off x="4170235" y="-1783"/>
            <a:ext cx="291689" cy="23870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</a:t>
            </a:r>
          </a:p>
        </p:txBody>
      </p:sp>
      <p:sp>
        <p:nvSpPr>
          <p:cNvPr id="168" name="Rectangle: Single Corner Snipped 167">
            <a:extLst>
              <a:ext uri="{FF2B5EF4-FFF2-40B4-BE49-F238E27FC236}">
                <a16:creationId xmlns:a16="http://schemas.microsoft.com/office/drawing/2014/main" id="{FD1E531B-D019-4BC9-A4D3-20DC4565160B}"/>
              </a:ext>
            </a:extLst>
          </p:cNvPr>
          <p:cNvSpPr/>
          <p:nvPr/>
        </p:nvSpPr>
        <p:spPr>
          <a:xfrm>
            <a:off x="3167019" y="-3451"/>
            <a:ext cx="291689" cy="23870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</a:t>
            </a:r>
          </a:p>
        </p:txBody>
      </p:sp>
      <p:sp>
        <p:nvSpPr>
          <p:cNvPr id="169" name="Rectangle: Single Corner Snipped 168">
            <a:extLst>
              <a:ext uri="{FF2B5EF4-FFF2-40B4-BE49-F238E27FC236}">
                <a16:creationId xmlns:a16="http://schemas.microsoft.com/office/drawing/2014/main" id="{DA51532F-46CE-4CC4-9C5D-A19023D8DEAA}"/>
              </a:ext>
            </a:extLst>
          </p:cNvPr>
          <p:cNvSpPr/>
          <p:nvPr/>
        </p:nvSpPr>
        <p:spPr>
          <a:xfrm>
            <a:off x="2736046" y="-14446"/>
            <a:ext cx="291689" cy="23870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</a:t>
            </a:r>
          </a:p>
        </p:txBody>
      </p:sp>
      <p:sp>
        <p:nvSpPr>
          <p:cNvPr id="170" name="Rectangle: Single Corner Snipped 169">
            <a:extLst>
              <a:ext uri="{FF2B5EF4-FFF2-40B4-BE49-F238E27FC236}">
                <a16:creationId xmlns:a16="http://schemas.microsoft.com/office/drawing/2014/main" id="{67F7CD7F-E21B-4810-8E10-899B01C7373F}"/>
              </a:ext>
            </a:extLst>
          </p:cNvPr>
          <p:cNvSpPr/>
          <p:nvPr/>
        </p:nvSpPr>
        <p:spPr>
          <a:xfrm>
            <a:off x="2278977" y="-3451"/>
            <a:ext cx="291689" cy="23870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</a:t>
            </a:r>
          </a:p>
        </p:txBody>
      </p:sp>
      <p:sp>
        <p:nvSpPr>
          <p:cNvPr id="173" name="Rectangle: Single Corner Snipped 172">
            <a:extLst>
              <a:ext uri="{FF2B5EF4-FFF2-40B4-BE49-F238E27FC236}">
                <a16:creationId xmlns:a16="http://schemas.microsoft.com/office/drawing/2014/main" id="{4C8BECB5-7389-4BB8-B123-CDEC95135858}"/>
              </a:ext>
            </a:extLst>
          </p:cNvPr>
          <p:cNvSpPr/>
          <p:nvPr/>
        </p:nvSpPr>
        <p:spPr>
          <a:xfrm>
            <a:off x="1592245" y="-27875"/>
            <a:ext cx="291689" cy="23870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</a:t>
            </a:r>
          </a:p>
        </p:txBody>
      </p:sp>
      <p:sp>
        <p:nvSpPr>
          <p:cNvPr id="174" name="Rectangle: Single Corner Snipped 173">
            <a:extLst>
              <a:ext uri="{FF2B5EF4-FFF2-40B4-BE49-F238E27FC236}">
                <a16:creationId xmlns:a16="http://schemas.microsoft.com/office/drawing/2014/main" id="{7A99103C-9F03-4CA3-ADBD-5609598CACF3}"/>
              </a:ext>
            </a:extLst>
          </p:cNvPr>
          <p:cNvSpPr/>
          <p:nvPr/>
        </p:nvSpPr>
        <p:spPr>
          <a:xfrm>
            <a:off x="3878271" y="-3866"/>
            <a:ext cx="291689" cy="23870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</a:t>
            </a:r>
          </a:p>
        </p:txBody>
      </p:sp>
      <p:sp>
        <p:nvSpPr>
          <p:cNvPr id="179" name="Rectangle: Single Corner Snipped 178">
            <a:extLst>
              <a:ext uri="{FF2B5EF4-FFF2-40B4-BE49-F238E27FC236}">
                <a16:creationId xmlns:a16="http://schemas.microsoft.com/office/drawing/2014/main" id="{FA449D8F-E0EA-4AD2-8111-F4E811DADD0E}"/>
              </a:ext>
            </a:extLst>
          </p:cNvPr>
          <p:cNvSpPr/>
          <p:nvPr/>
        </p:nvSpPr>
        <p:spPr>
          <a:xfrm>
            <a:off x="983629" y="-3866"/>
            <a:ext cx="291689" cy="23870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</a:t>
            </a:r>
          </a:p>
        </p:txBody>
      </p:sp>
      <p:sp>
        <p:nvSpPr>
          <p:cNvPr id="183" name="Rectangle: Single Corner Snipped 182">
            <a:extLst>
              <a:ext uri="{FF2B5EF4-FFF2-40B4-BE49-F238E27FC236}">
                <a16:creationId xmlns:a16="http://schemas.microsoft.com/office/drawing/2014/main" id="{15BBBF69-1AF4-4169-832E-6769602A90DE}"/>
              </a:ext>
            </a:extLst>
          </p:cNvPr>
          <p:cNvSpPr/>
          <p:nvPr/>
        </p:nvSpPr>
        <p:spPr>
          <a:xfrm>
            <a:off x="1133489" y="225194"/>
            <a:ext cx="291689" cy="23870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</a:t>
            </a:r>
          </a:p>
        </p:txBody>
      </p:sp>
      <p:sp>
        <p:nvSpPr>
          <p:cNvPr id="184" name="Rectangle: Single Corner Snipped 183">
            <a:extLst>
              <a:ext uri="{FF2B5EF4-FFF2-40B4-BE49-F238E27FC236}">
                <a16:creationId xmlns:a16="http://schemas.microsoft.com/office/drawing/2014/main" id="{DDCA4608-24CF-4E10-8232-ECFB8305623D}"/>
              </a:ext>
            </a:extLst>
          </p:cNvPr>
          <p:cNvSpPr/>
          <p:nvPr/>
        </p:nvSpPr>
        <p:spPr>
          <a:xfrm>
            <a:off x="845132" y="224970"/>
            <a:ext cx="291689" cy="23870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</a:t>
            </a:r>
          </a:p>
        </p:txBody>
      </p:sp>
      <p:sp>
        <p:nvSpPr>
          <p:cNvPr id="224" name="Rectangle: Single Corner Snipped 223">
            <a:extLst>
              <a:ext uri="{FF2B5EF4-FFF2-40B4-BE49-F238E27FC236}">
                <a16:creationId xmlns:a16="http://schemas.microsoft.com/office/drawing/2014/main" id="{A28CB9CE-B624-4EFA-B6BB-12FF208A52F1}"/>
              </a:ext>
            </a:extLst>
          </p:cNvPr>
          <p:cNvSpPr/>
          <p:nvPr/>
        </p:nvSpPr>
        <p:spPr>
          <a:xfrm>
            <a:off x="145867" y="-3866"/>
            <a:ext cx="291689" cy="23870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E023CE5C-FB24-4EFC-8C9B-C9BEAAF6DBD4}"/>
              </a:ext>
            </a:extLst>
          </p:cNvPr>
          <p:cNvSpPr/>
          <p:nvPr/>
        </p:nvSpPr>
        <p:spPr>
          <a:xfrm>
            <a:off x="8873995" y="5662813"/>
            <a:ext cx="1056972" cy="23695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Bienio</a:t>
            </a:r>
            <a:r>
              <a:rPr lang="en-US" sz="1400" dirty="0"/>
              <a:t> Prog.</a:t>
            </a:r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FD2EBE57-D60D-44DC-B1FB-ACA14539CB96}"/>
              </a:ext>
            </a:extLst>
          </p:cNvPr>
          <p:cNvSpPr/>
          <p:nvPr/>
        </p:nvSpPr>
        <p:spPr>
          <a:xfrm>
            <a:off x="4588322" y="5655379"/>
            <a:ext cx="4308317" cy="23695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Década</a:t>
            </a:r>
            <a:r>
              <a:rPr lang="en-US" sz="1400" dirty="0"/>
              <a:t> </a:t>
            </a:r>
            <a:r>
              <a:rPr lang="en-US" sz="1400" dirty="0" err="1"/>
              <a:t>Moderada</a:t>
            </a:r>
            <a:endParaRPr lang="en-US" sz="1400" dirty="0"/>
          </a:p>
        </p:txBody>
      </p:sp>
      <p:sp>
        <p:nvSpPr>
          <p:cNvPr id="187" name="Flowchart: Punched Tape 186">
            <a:extLst>
              <a:ext uri="{FF2B5EF4-FFF2-40B4-BE49-F238E27FC236}">
                <a16:creationId xmlns:a16="http://schemas.microsoft.com/office/drawing/2014/main" id="{ABFE3200-C159-4036-8DAC-5B3A81911828}"/>
              </a:ext>
            </a:extLst>
          </p:cNvPr>
          <p:cNvSpPr/>
          <p:nvPr/>
        </p:nvSpPr>
        <p:spPr>
          <a:xfrm>
            <a:off x="10998187" y="5310411"/>
            <a:ext cx="501542" cy="278525"/>
          </a:xfrm>
          <a:prstGeom prst="flowChartPunchedTap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/>
              <a:t>África</a:t>
            </a:r>
            <a:endParaRPr lang="en-US" sz="1050" dirty="0"/>
          </a:p>
        </p:txBody>
      </p:sp>
      <p:sp>
        <p:nvSpPr>
          <p:cNvPr id="188" name="Flowchart: Punched Tape 187">
            <a:extLst>
              <a:ext uri="{FF2B5EF4-FFF2-40B4-BE49-F238E27FC236}">
                <a16:creationId xmlns:a16="http://schemas.microsoft.com/office/drawing/2014/main" id="{9A9CF6CC-5C07-4B0D-A795-F6375CE2EF64}"/>
              </a:ext>
            </a:extLst>
          </p:cNvPr>
          <p:cNvSpPr/>
          <p:nvPr/>
        </p:nvSpPr>
        <p:spPr>
          <a:xfrm>
            <a:off x="10187188" y="5577730"/>
            <a:ext cx="2004812" cy="278525"/>
          </a:xfrm>
          <a:prstGeom prst="flowChartPunchedTap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/>
              <a:t>Conchinchina</a:t>
            </a:r>
            <a:endParaRPr lang="en-US" sz="1600" dirty="0"/>
          </a:p>
        </p:txBody>
      </p:sp>
      <p:sp>
        <p:nvSpPr>
          <p:cNvPr id="189" name="Flowchart: Punched Tape 188">
            <a:extLst>
              <a:ext uri="{FF2B5EF4-FFF2-40B4-BE49-F238E27FC236}">
                <a16:creationId xmlns:a16="http://schemas.microsoft.com/office/drawing/2014/main" id="{35485EE9-CB52-4197-99AD-25F0CFA0DE3E}"/>
              </a:ext>
            </a:extLst>
          </p:cNvPr>
          <p:cNvSpPr/>
          <p:nvPr/>
        </p:nvSpPr>
        <p:spPr>
          <a:xfrm>
            <a:off x="5409505" y="5360233"/>
            <a:ext cx="1333429" cy="278525"/>
          </a:xfrm>
          <a:prstGeom prst="flowChartPunchedTap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/>
              <a:t>2ª Guerra Carlista</a:t>
            </a:r>
            <a:endParaRPr lang="en-US" sz="1100" dirty="0"/>
          </a:p>
        </p:txBody>
      </p:sp>
      <p:sp>
        <p:nvSpPr>
          <p:cNvPr id="190" name="Flowchart: Punched Tape 189">
            <a:extLst>
              <a:ext uri="{FF2B5EF4-FFF2-40B4-BE49-F238E27FC236}">
                <a16:creationId xmlns:a16="http://schemas.microsoft.com/office/drawing/2014/main" id="{BB0A4C97-4182-4D5E-96DB-3E62D7E37F77}"/>
              </a:ext>
            </a:extLst>
          </p:cNvPr>
          <p:cNvSpPr/>
          <p:nvPr/>
        </p:nvSpPr>
        <p:spPr>
          <a:xfrm>
            <a:off x="-29299" y="5577661"/>
            <a:ext cx="2897976" cy="278525"/>
          </a:xfrm>
          <a:prstGeom prst="flowChartPunchedTap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/>
              <a:t>1ª Guerra Carlista</a:t>
            </a:r>
            <a:endParaRPr lang="en-US" sz="1100" dirty="0"/>
          </a:p>
        </p:txBody>
      </p:sp>
      <p:sp>
        <p:nvSpPr>
          <p:cNvPr id="191" name="Speech Bubble: Rectangle 190">
            <a:extLst>
              <a:ext uri="{FF2B5EF4-FFF2-40B4-BE49-F238E27FC236}">
                <a16:creationId xmlns:a16="http://schemas.microsoft.com/office/drawing/2014/main" id="{4BAD8BAF-4814-4D0C-B915-8FBCB9C34B38}"/>
              </a:ext>
            </a:extLst>
          </p:cNvPr>
          <p:cNvSpPr/>
          <p:nvPr/>
        </p:nvSpPr>
        <p:spPr>
          <a:xfrm>
            <a:off x="8969124" y="236926"/>
            <a:ext cx="662376" cy="213996"/>
          </a:xfrm>
          <a:prstGeom prst="wedgeRectCallout">
            <a:avLst>
              <a:gd name="adj1" fmla="val -65623"/>
              <a:gd name="adj2" fmla="val 3373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>
                <a:solidFill>
                  <a:schemeClr val="tx1"/>
                </a:solidFill>
              </a:rPr>
              <a:t>Vicalvarada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25" name="Speech Bubble: Rectangle 224">
            <a:extLst>
              <a:ext uri="{FF2B5EF4-FFF2-40B4-BE49-F238E27FC236}">
                <a16:creationId xmlns:a16="http://schemas.microsoft.com/office/drawing/2014/main" id="{23D90034-2E7C-4108-A03C-CA8BA2B90EBD}"/>
              </a:ext>
            </a:extLst>
          </p:cNvPr>
          <p:cNvSpPr/>
          <p:nvPr/>
        </p:nvSpPr>
        <p:spPr>
          <a:xfrm>
            <a:off x="7159500" y="238996"/>
            <a:ext cx="662376" cy="213996"/>
          </a:xfrm>
          <a:prstGeom prst="wedgeRectCallout">
            <a:avLst>
              <a:gd name="adj1" fmla="val 72425"/>
              <a:gd name="adj2" fmla="val 2037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>
                <a:solidFill>
                  <a:schemeClr val="tx1"/>
                </a:solidFill>
              </a:rPr>
              <a:t>Bravo </a:t>
            </a:r>
            <a:r>
              <a:rPr lang="es-ES" sz="800" dirty="0" err="1">
                <a:solidFill>
                  <a:schemeClr val="tx1"/>
                </a:solidFill>
              </a:rPr>
              <a:t>Mur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26" name="Speech Bubble: Rectangle 225">
            <a:extLst>
              <a:ext uri="{FF2B5EF4-FFF2-40B4-BE49-F238E27FC236}">
                <a16:creationId xmlns:a16="http://schemas.microsoft.com/office/drawing/2014/main" id="{847149F9-88FA-46F0-A43B-F6E8F3A2541A}"/>
              </a:ext>
            </a:extLst>
          </p:cNvPr>
          <p:cNvSpPr/>
          <p:nvPr/>
        </p:nvSpPr>
        <p:spPr>
          <a:xfrm>
            <a:off x="6502104" y="219933"/>
            <a:ext cx="662376" cy="213996"/>
          </a:xfrm>
          <a:prstGeom prst="wedgeRectCallout">
            <a:avLst>
              <a:gd name="adj1" fmla="val -62747"/>
              <a:gd name="adj2" fmla="val 29281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 err="1">
                <a:solidFill>
                  <a:schemeClr val="tx1"/>
                </a:solidFill>
              </a:rPr>
              <a:t>Progr</a:t>
            </a:r>
            <a:r>
              <a:rPr lang="es-ES" sz="800" dirty="0">
                <a:solidFill>
                  <a:schemeClr val="tx1"/>
                </a:solidFill>
              </a:rPr>
              <a:t>.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27" name="Speech Bubble: Rectangle 226">
            <a:extLst>
              <a:ext uri="{FF2B5EF4-FFF2-40B4-BE49-F238E27FC236}">
                <a16:creationId xmlns:a16="http://schemas.microsoft.com/office/drawing/2014/main" id="{268DA97D-8082-4E6C-9994-73AE7F000BB0}"/>
              </a:ext>
            </a:extLst>
          </p:cNvPr>
          <p:cNvSpPr/>
          <p:nvPr/>
        </p:nvSpPr>
        <p:spPr>
          <a:xfrm>
            <a:off x="5655122" y="-8633"/>
            <a:ext cx="662376" cy="213996"/>
          </a:xfrm>
          <a:prstGeom prst="wedgeRectCallout">
            <a:avLst>
              <a:gd name="adj1" fmla="val -62747"/>
              <a:gd name="adj2" fmla="val 9159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>
                <a:solidFill>
                  <a:schemeClr val="tx1"/>
                </a:solidFill>
              </a:rPr>
              <a:t>Solís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28" name="Speech Bubble: Rectangle 227">
            <a:extLst>
              <a:ext uri="{FF2B5EF4-FFF2-40B4-BE49-F238E27FC236}">
                <a16:creationId xmlns:a16="http://schemas.microsoft.com/office/drawing/2014/main" id="{2E0CC5BB-C0EF-42ED-873F-170433BB8C31}"/>
              </a:ext>
            </a:extLst>
          </p:cNvPr>
          <p:cNvSpPr/>
          <p:nvPr/>
        </p:nvSpPr>
        <p:spPr>
          <a:xfrm>
            <a:off x="4786278" y="220861"/>
            <a:ext cx="461060" cy="220756"/>
          </a:xfrm>
          <a:prstGeom prst="wedgeRectCallout">
            <a:avLst>
              <a:gd name="adj1" fmla="val -62747"/>
              <a:gd name="adj2" fmla="val 29281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 err="1">
                <a:solidFill>
                  <a:schemeClr val="tx1"/>
                </a:solidFill>
              </a:rPr>
              <a:t>Progr</a:t>
            </a:r>
            <a:r>
              <a:rPr lang="es-ES" sz="800" dirty="0">
                <a:solidFill>
                  <a:schemeClr val="tx1"/>
                </a:solidFill>
              </a:rPr>
              <a:t>.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29" name="Speech Bubble: Rectangle 228">
            <a:extLst>
              <a:ext uri="{FF2B5EF4-FFF2-40B4-BE49-F238E27FC236}">
                <a16:creationId xmlns:a16="http://schemas.microsoft.com/office/drawing/2014/main" id="{208CD5AC-3B90-461F-B927-B428BFC13F20}"/>
              </a:ext>
            </a:extLst>
          </p:cNvPr>
          <p:cNvSpPr/>
          <p:nvPr/>
        </p:nvSpPr>
        <p:spPr>
          <a:xfrm>
            <a:off x="3348561" y="239917"/>
            <a:ext cx="620305" cy="229545"/>
          </a:xfrm>
          <a:prstGeom prst="wedgeRectCallout">
            <a:avLst>
              <a:gd name="adj1" fmla="val 85997"/>
              <a:gd name="adj2" fmla="val 1633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>
                <a:solidFill>
                  <a:schemeClr val="tx1"/>
                </a:solidFill>
              </a:rPr>
              <a:t>Mod/</a:t>
            </a:r>
            <a:r>
              <a:rPr lang="es-ES" sz="800" dirty="0" err="1">
                <a:solidFill>
                  <a:schemeClr val="tx1"/>
                </a:solidFill>
              </a:rPr>
              <a:t>Prog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30" name="Speech Bubble: Rectangle 229">
            <a:extLst>
              <a:ext uri="{FF2B5EF4-FFF2-40B4-BE49-F238E27FC236}">
                <a16:creationId xmlns:a16="http://schemas.microsoft.com/office/drawing/2014/main" id="{322DF387-44B0-43AC-9D33-0767A25D9499}"/>
              </a:ext>
            </a:extLst>
          </p:cNvPr>
          <p:cNvSpPr/>
          <p:nvPr/>
        </p:nvSpPr>
        <p:spPr>
          <a:xfrm>
            <a:off x="1776313" y="230230"/>
            <a:ext cx="620305" cy="229545"/>
          </a:xfrm>
          <a:prstGeom prst="wedgeRectCallout">
            <a:avLst>
              <a:gd name="adj1" fmla="val -93661"/>
              <a:gd name="adj2" fmla="val -7495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>
                <a:solidFill>
                  <a:schemeClr val="tx1"/>
                </a:solidFill>
              </a:rPr>
              <a:t>Sargentos La Granja</a:t>
            </a:r>
            <a:endParaRPr 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3228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6" name="Group 385">
            <a:extLst>
              <a:ext uri="{FF2B5EF4-FFF2-40B4-BE49-F238E27FC236}">
                <a16:creationId xmlns:a16="http://schemas.microsoft.com/office/drawing/2014/main" id="{90839C90-C186-476D-A3CF-6E6791B3D70D}"/>
              </a:ext>
            </a:extLst>
          </p:cNvPr>
          <p:cNvGrpSpPr/>
          <p:nvPr/>
        </p:nvGrpSpPr>
        <p:grpSpPr>
          <a:xfrm>
            <a:off x="293801" y="0"/>
            <a:ext cx="11604397" cy="6858000"/>
            <a:chOff x="293801" y="0"/>
            <a:chExt cx="11604397" cy="6858000"/>
          </a:xfrm>
        </p:grpSpPr>
        <p:cxnSp>
          <p:nvCxnSpPr>
            <p:cNvPr id="387" name="Straight Connector 386">
              <a:extLst>
                <a:ext uri="{FF2B5EF4-FFF2-40B4-BE49-F238E27FC236}">
                  <a16:creationId xmlns:a16="http://schemas.microsoft.com/office/drawing/2014/main" id="{FB6847E4-64E1-4D48-9179-2DAA59AD3AA8}"/>
                </a:ext>
              </a:extLst>
            </p:cNvPr>
            <p:cNvCxnSpPr/>
            <p:nvPr/>
          </p:nvCxnSpPr>
          <p:spPr>
            <a:xfrm>
              <a:off x="293801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Connector 387">
              <a:extLst>
                <a:ext uri="{FF2B5EF4-FFF2-40B4-BE49-F238E27FC236}">
                  <a16:creationId xmlns:a16="http://schemas.microsoft.com/office/drawing/2014/main" id="{19DA6A34-EA19-452E-9E25-26F261F8F907}"/>
                </a:ext>
              </a:extLst>
            </p:cNvPr>
            <p:cNvCxnSpPr/>
            <p:nvPr/>
          </p:nvCxnSpPr>
          <p:spPr>
            <a:xfrm>
              <a:off x="723593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Connector 388">
              <a:extLst>
                <a:ext uri="{FF2B5EF4-FFF2-40B4-BE49-F238E27FC236}">
                  <a16:creationId xmlns:a16="http://schemas.microsoft.com/office/drawing/2014/main" id="{9A856A55-4B26-4F0B-AFD1-B870FAB7C0FA}"/>
                </a:ext>
              </a:extLst>
            </p:cNvPr>
            <p:cNvCxnSpPr/>
            <p:nvPr/>
          </p:nvCxnSpPr>
          <p:spPr>
            <a:xfrm>
              <a:off x="1153385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Straight Connector 389">
              <a:extLst>
                <a:ext uri="{FF2B5EF4-FFF2-40B4-BE49-F238E27FC236}">
                  <a16:creationId xmlns:a16="http://schemas.microsoft.com/office/drawing/2014/main" id="{3D33F8EA-3353-41CC-97B6-BF916F646CA3}"/>
                </a:ext>
              </a:extLst>
            </p:cNvPr>
            <p:cNvCxnSpPr/>
            <p:nvPr/>
          </p:nvCxnSpPr>
          <p:spPr>
            <a:xfrm>
              <a:off x="1583177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Straight Connector 390">
              <a:extLst>
                <a:ext uri="{FF2B5EF4-FFF2-40B4-BE49-F238E27FC236}">
                  <a16:creationId xmlns:a16="http://schemas.microsoft.com/office/drawing/2014/main" id="{F8A38E59-B07E-478A-B80D-896BF15D58EA}"/>
                </a:ext>
              </a:extLst>
            </p:cNvPr>
            <p:cNvCxnSpPr/>
            <p:nvPr/>
          </p:nvCxnSpPr>
          <p:spPr>
            <a:xfrm>
              <a:off x="2012969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Straight Connector 391">
              <a:extLst>
                <a:ext uri="{FF2B5EF4-FFF2-40B4-BE49-F238E27FC236}">
                  <a16:creationId xmlns:a16="http://schemas.microsoft.com/office/drawing/2014/main" id="{0A299530-FE73-45A5-8624-32B418C34A3C}"/>
                </a:ext>
              </a:extLst>
            </p:cNvPr>
            <p:cNvCxnSpPr/>
            <p:nvPr/>
          </p:nvCxnSpPr>
          <p:spPr>
            <a:xfrm>
              <a:off x="2442761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Straight Connector 392">
              <a:extLst>
                <a:ext uri="{FF2B5EF4-FFF2-40B4-BE49-F238E27FC236}">
                  <a16:creationId xmlns:a16="http://schemas.microsoft.com/office/drawing/2014/main" id="{79439503-7473-4A5B-98C2-4D1DAAB2FE95}"/>
                </a:ext>
              </a:extLst>
            </p:cNvPr>
            <p:cNvCxnSpPr/>
            <p:nvPr/>
          </p:nvCxnSpPr>
          <p:spPr>
            <a:xfrm>
              <a:off x="2872553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Straight Connector 393">
              <a:extLst>
                <a:ext uri="{FF2B5EF4-FFF2-40B4-BE49-F238E27FC236}">
                  <a16:creationId xmlns:a16="http://schemas.microsoft.com/office/drawing/2014/main" id="{C70DA723-4743-4FF9-928B-AAEA2FC88C54}"/>
                </a:ext>
              </a:extLst>
            </p:cNvPr>
            <p:cNvCxnSpPr/>
            <p:nvPr/>
          </p:nvCxnSpPr>
          <p:spPr>
            <a:xfrm>
              <a:off x="3302345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Straight Connector 394">
              <a:extLst>
                <a:ext uri="{FF2B5EF4-FFF2-40B4-BE49-F238E27FC236}">
                  <a16:creationId xmlns:a16="http://schemas.microsoft.com/office/drawing/2014/main" id="{238D1EAB-ECD2-4A31-B202-ABA381A86178}"/>
                </a:ext>
              </a:extLst>
            </p:cNvPr>
            <p:cNvCxnSpPr/>
            <p:nvPr/>
          </p:nvCxnSpPr>
          <p:spPr>
            <a:xfrm>
              <a:off x="3732137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Straight Connector 395">
              <a:extLst>
                <a:ext uri="{FF2B5EF4-FFF2-40B4-BE49-F238E27FC236}">
                  <a16:creationId xmlns:a16="http://schemas.microsoft.com/office/drawing/2014/main" id="{99B65E06-C7FA-4523-9228-C17626FCA2AC}"/>
                </a:ext>
              </a:extLst>
            </p:cNvPr>
            <p:cNvCxnSpPr/>
            <p:nvPr/>
          </p:nvCxnSpPr>
          <p:spPr>
            <a:xfrm>
              <a:off x="4161929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Straight Connector 396">
              <a:extLst>
                <a:ext uri="{FF2B5EF4-FFF2-40B4-BE49-F238E27FC236}">
                  <a16:creationId xmlns:a16="http://schemas.microsoft.com/office/drawing/2014/main" id="{E24A93C2-38BF-4906-9DBF-58472A117F8E}"/>
                </a:ext>
              </a:extLst>
            </p:cNvPr>
            <p:cNvCxnSpPr/>
            <p:nvPr/>
          </p:nvCxnSpPr>
          <p:spPr>
            <a:xfrm>
              <a:off x="4591721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Straight Connector 397">
              <a:extLst>
                <a:ext uri="{FF2B5EF4-FFF2-40B4-BE49-F238E27FC236}">
                  <a16:creationId xmlns:a16="http://schemas.microsoft.com/office/drawing/2014/main" id="{0E8F0D92-E47C-4481-A6AC-80DF12CDB582}"/>
                </a:ext>
              </a:extLst>
            </p:cNvPr>
            <p:cNvCxnSpPr/>
            <p:nvPr/>
          </p:nvCxnSpPr>
          <p:spPr>
            <a:xfrm>
              <a:off x="5021513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" name="Straight Connector 398">
              <a:extLst>
                <a:ext uri="{FF2B5EF4-FFF2-40B4-BE49-F238E27FC236}">
                  <a16:creationId xmlns:a16="http://schemas.microsoft.com/office/drawing/2014/main" id="{086A88EC-24D3-4C6E-99A6-2788BFC732E9}"/>
                </a:ext>
              </a:extLst>
            </p:cNvPr>
            <p:cNvCxnSpPr/>
            <p:nvPr/>
          </p:nvCxnSpPr>
          <p:spPr>
            <a:xfrm>
              <a:off x="5451305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Straight Connector 399">
              <a:extLst>
                <a:ext uri="{FF2B5EF4-FFF2-40B4-BE49-F238E27FC236}">
                  <a16:creationId xmlns:a16="http://schemas.microsoft.com/office/drawing/2014/main" id="{DC04400A-151C-4BBC-9574-4BEC7D020C78}"/>
                </a:ext>
              </a:extLst>
            </p:cNvPr>
            <p:cNvCxnSpPr/>
            <p:nvPr/>
          </p:nvCxnSpPr>
          <p:spPr>
            <a:xfrm>
              <a:off x="5881097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Straight Connector 400">
              <a:extLst>
                <a:ext uri="{FF2B5EF4-FFF2-40B4-BE49-F238E27FC236}">
                  <a16:creationId xmlns:a16="http://schemas.microsoft.com/office/drawing/2014/main" id="{B58284EB-2E6F-46EA-8C7E-13722A520E27}"/>
                </a:ext>
              </a:extLst>
            </p:cNvPr>
            <p:cNvCxnSpPr/>
            <p:nvPr/>
          </p:nvCxnSpPr>
          <p:spPr>
            <a:xfrm>
              <a:off x="6310889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Straight Connector 401">
              <a:extLst>
                <a:ext uri="{FF2B5EF4-FFF2-40B4-BE49-F238E27FC236}">
                  <a16:creationId xmlns:a16="http://schemas.microsoft.com/office/drawing/2014/main" id="{A6EF83C6-B3C4-403F-B2AB-C53358DC07D4}"/>
                </a:ext>
              </a:extLst>
            </p:cNvPr>
            <p:cNvCxnSpPr/>
            <p:nvPr/>
          </p:nvCxnSpPr>
          <p:spPr>
            <a:xfrm>
              <a:off x="6740681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Straight Connector 402">
              <a:extLst>
                <a:ext uri="{FF2B5EF4-FFF2-40B4-BE49-F238E27FC236}">
                  <a16:creationId xmlns:a16="http://schemas.microsoft.com/office/drawing/2014/main" id="{AF56B63E-5403-43D3-A8CB-148B532AC606}"/>
                </a:ext>
              </a:extLst>
            </p:cNvPr>
            <p:cNvCxnSpPr/>
            <p:nvPr/>
          </p:nvCxnSpPr>
          <p:spPr>
            <a:xfrm>
              <a:off x="7170473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Straight Connector 403">
              <a:extLst>
                <a:ext uri="{FF2B5EF4-FFF2-40B4-BE49-F238E27FC236}">
                  <a16:creationId xmlns:a16="http://schemas.microsoft.com/office/drawing/2014/main" id="{D250AE40-2185-40D6-9DFE-765F7B400753}"/>
                </a:ext>
              </a:extLst>
            </p:cNvPr>
            <p:cNvCxnSpPr/>
            <p:nvPr/>
          </p:nvCxnSpPr>
          <p:spPr>
            <a:xfrm>
              <a:off x="7600265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Straight Connector 404">
              <a:extLst>
                <a:ext uri="{FF2B5EF4-FFF2-40B4-BE49-F238E27FC236}">
                  <a16:creationId xmlns:a16="http://schemas.microsoft.com/office/drawing/2014/main" id="{13440C0C-B92F-400C-A2DE-448612551E52}"/>
                </a:ext>
              </a:extLst>
            </p:cNvPr>
            <p:cNvCxnSpPr/>
            <p:nvPr/>
          </p:nvCxnSpPr>
          <p:spPr>
            <a:xfrm>
              <a:off x="8030057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Straight Connector 405">
              <a:extLst>
                <a:ext uri="{FF2B5EF4-FFF2-40B4-BE49-F238E27FC236}">
                  <a16:creationId xmlns:a16="http://schemas.microsoft.com/office/drawing/2014/main" id="{E4A38341-56D2-4744-B176-27D0EA5C15E0}"/>
                </a:ext>
              </a:extLst>
            </p:cNvPr>
            <p:cNvCxnSpPr/>
            <p:nvPr/>
          </p:nvCxnSpPr>
          <p:spPr>
            <a:xfrm>
              <a:off x="8459849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Straight Connector 406">
              <a:extLst>
                <a:ext uri="{FF2B5EF4-FFF2-40B4-BE49-F238E27FC236}">
                  <a16:creationId xmlns:a16="http://schemas.microsoft.com/office/drawing/2014/main" id="{39DB8806-EDB2-4E87-BCAF-B067E1FA16D0}"/>
                </a:ext>
              </a:extLst>
            </p:cNvPr>
            <p:cNvCxnSpPr/>
            <p:nvPr/>
          </p:nvCxnSpPr>
          <p:spPr>
            <a:xfrm>
              <a:off x="8889641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Straight Connector 407">
              <a:extLst>
                <a:ext uri="{FF2B5EF4-FFF2-40B4-BE49-F238E27FC236}">
                  <a16:creationId xmlns:a16="http://schemas.microsoft.com/office/drawing/2014/main" id="{53DDB37E-52C6-4F5E-8035-55F91AEC9E46}"/>
                </a:ext>
              </a:extLst>
            </p:cNvPr>
            <p:cNvCxnSpPr/>
            <p:nvPr/>
          </p:nvCxnSpPr>
          <p:spPr>
            <a:xfrm>
              <a:off x="9319433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Straight Connector 408">
              <a:extLst>
                <a:ext uri="{FF2B5EF4-FFF2-40B4-BE49-F238E27FC236}">
                  <a16:creationId xmlns:a16="http://schemas.microsoft.com/office/drawing/2014/main" id="{FBE6EFE6-F246-4D82-82C2-0E505F6A2B61}"/>
                </a:ext>
              </a:extLst>
            </p:cNvPr>
            <p:cNvCxnSpPr/>
            <p:nvPr/>
          </p:nvCxnSpPr>
          <p:spPr>
            <a:xfrm>
              <a:off x="9749225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Straight Connector 409">
              <a:extLst>
                <a:ext uri="{FF2B5EF4-FFF2-40B4-BE49-F238E27FC236}">
                  <a16:creationId xmlns:a16="http://schemas.microsoft.com/office/drawing/2014/main" id="{70536B13-0C38-4054-803D-1DBC209B6963}"/>
                </a:ext>
              </a:extLst>
            </p:cNvPr>
            <p:cNvCxnSpPr/>
            <p:nvPr/>
          </p:nvCxnSpPr>
          <p:spPr>
            <a:xfrm>
              <a:off x="10179017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Straight Connector 410">
              <a:extLst>
                <a:ext uri="{FF2B5EF4-FFF2-40B4-BE49-F238E27FC236}">
                  <a16:creationId xmlns:a16="http://schemas.microsoft.com/office/drawing/2014/main" id="{7062A9BF-CF1D-4296-9C4B-FBAB072F96D8}"/>
                </a:ext>
              </a:extLst>
            </p:cNvPr>
            <p:cNvCxnSpPr/>
            <p:nvPr/>
          </p:nvCxnSpPr>
          <p:spPr>
            <a:xfrm>
              <a:off x="10608809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Straight Connector 411">
              <a:extLst>
                <a:ext uri="{FF2B5EF4-FFF2-40B4-BE49-F238E27FC236}">
                  <a16:creationId xmlns:a16="http://schemas.microsoft.com/office/drawing/2014/main" id="{70402312-793B-4211-B2E5-C56EB9CA2D69}"/>
                </a:ext>
              </a:extLst>
            </p:cNvPr>
            <p:cNvCxnSpPr/>
            <p:nvPr/>
          </p:nvCxnSpPr>
          <p:spPr>
            <a:xfrm>
              <a:off x="11038601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Straight Connector 412">
              <a:extLst>
                <a:ext uri="{FF2B5EF4-FFF2-40B4-BE49-F238E27FC236}">
                  <a16:creationId xmlns:a16="http://schemas.microsoft.com/office/drawing/2014/main" id="{ABF5EF0F-3FFB-40DE-9D13-1C9F9DB4C3ED}"/>
                </a:ext>
              </a:extLst>
            </p:cNvPr>
            <p:cNvCxnSpPr/>
            <p:nvPr/>
          </p:nvCxnSpPr>
          <p:spPr>
            <a:xfrm>
              <a:off x="11468393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Straight Connector 413">
              <a:extLst>
                <a:ext uri="{FF2B5EF4-FFF2-40B4-BE49-F238E27FC236}">
                  <a16:creationId xmlns:a16="http://schemas.microsoft.com/office/drawing/2014/main" id="{FEBB7E87-1AA8-44E0-ACEF-FD0FF6195717}"/>
                </a:ext>
              </a:extLst>
            </p:cNvPr>
            <p:cNvCxnSpPr/>
            <p:nvPr/>
          </p:nvCxnSpPr>
          <p:spPr>
            <a:xfrm>
              <a:off x="11898198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5D14D28-AF63-44F2-8F72-AA5F528AD5A6}"/>
              </a:ext>
            </a:extLst>
          </p:cNvPr>
          <p:cNvCxnSpPr/>
          <p:nvPr/>
        </p:nvCxnSpPr>
        <p:spPr>
          <a:xfrm>
            <a:off x="-2592621" y="6353666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1FCDF9F9-AFA1-4A49-9067-8703D968EEC4}"/>
              </a:ext>
            </a:extLst>
          </p:cNvPr>
          <p:cNvSpPr txBox="1"/>
          <p:nvPr/>
        </p:nvSpPr>
        <p:spPr>
          <a:xfrm>
            <a:off x="-39382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1858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3ACA41C-13F2-458A-8AA7-BF366715CA79}"/>
              </a:ext>
            </a:extLst>
          </p:cNvPr>
          <p:cNvSpPr txBox="1"/>
          <p:nvPr/>
        </p:nvSpPr>
        <p:spPr>
          <a:xfrm>
            <a:off x="813132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1860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B010D24-125D-44C1-A3BC-AC23AB57C560}"/>
              </a:ext>
            </a:extLst>
          </p:cNvPr>
          <p:cNvSpPr txBox="1"/>
          <p:nvPr/>
        </p:nvSpPr>
        <p:spPr>
          <a:xfrm>
            <a:off x="8549400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1878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248DDD1-D693-4069-932D-A98ECC0747B6}"/>
              </a:ext>
            </a:extLst>
          </p:cNvPr>
          <p:cNvSpPr txBox="1"/>
          <p:nvPr/>
        </p:nvSpPr>
        <p:spPr>
          <a:xfrm>
            <a:off x="1674959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1862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2692154-5D5E-4A7B-A4AA-024AEE4114A6}"/>
              </a:ext>
            </a:extLst>
          </p:cNvPr>
          <p:cNvSpPr txBox="1"/>
          <p:nvPr/>
        </p:nvSpPr>
        <p:spPr>
          <a:xfrm>
            <a:off x="2532300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1864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9D877D7-5102-42A8-80B6-FA6B8946F823}"/>
              </a:ext>
            </a:extLst>
          </p:cNvPr>
          <p:cNvSpPr txBox="1"/>
          <p:nvPr/>
        </p:nvSpPr>
        <p:spPr>
          <a:xfrm>
            <a:off x="3405502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1866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2C22C49-CC31-44FD-8AFA-E709C3B00199}"/>
              </a:ext>
            </a:extLst>
          </p:cNvPr>
          <p:cNvSpPr txBox="1"/>
          <p:nvPr/>
        </p:nvSpPr>
        <p:spPr>
          <a:xfrm>
            <a:off x="4251480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1868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7CB143E-415E-48AC-B51C-17AD664D7B4D}"/>
              </a:ext>
            </a:extLst>
          </p:cNvPr>
          <p:cNvSpPr txBox="1"/>
          <p:nvPr/>
        </p:nvSpPr>
        <p:spPr>
          <a:xfrm>
            <a:off x="5111064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1870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46AAD8B-48AB-4CA4-A5A6-970A1F413200}"/>
              </a:ext>
            </a:extLst>
          </p:cNvPr>
          <p:cNvSpPr txBox="1"/>
          <p:nvPr/>
        </p:nvSpPr>
        <p:spPr>
          <a:xfrm>
            <a:off x="5972879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1872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00168A5-1828-44B6-B688-727C95980572}"/>
              </a:ext>
            </a:extLst>
          </p:cNvPr>
          <p:cNvSpPr txBox="1"/>
          <p:nvPr/>
        </p:nvSpPr>
        <p:spPr>
          <a:xfrm>
            <a:off x="6824403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1874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0A195A6-3AFC-4360-A26C-5290DEE4515C}"/>
              </a:ext>
            </a:extLst>
          </p:cNvPr>
          <p:cNvSpPr txBox="1"/>
          <p:nvPr/>
        </p:nvSpPr>
        <p:spPr>
          <a:xfrm>
            <a:off x="7691217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1876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E4BB90C-AAC4-4139-982D-2E42BA1B9A9B}"/>
              </a:ext>
            </a:extLst>
          </p:cNvPr>
          <p:cNvSpPr/>
          <p:nvPr/>
        </p:nvSpPr>
        <p:spPr>
          <a:xfrm>
            <a:off x="0" y="6110675"/>
            <a:ext cx="4577835" cy="242991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Reinado</a:t>
            </a:r>
            <a:r>
              <a:rPr lang="en-US" sz="1400" dirty="0"/>
              <a:t> de Isabel II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A3DCC1F-E9C7-430B-B3D0-3B47AF12702E}"/>
              </a:ext>
            </a:extLst>
          </p:cNvPr>
          <p:cNvSpPr/>
          <p:nvPr/>
        </p:nvSpPr>
        <p:spPr>
          <a:xfrm>
            <a:off x="5867229" y="6116714"/>
            <a:ext cx="859572" cy="23695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R. Amadeo I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04B7758-B8A5-4DD7-BA88-2C6ECC554302}"/>
              </a:ext>
            </a:extLst>
          </p:cNvPr>
          <p:cNvSpPr/>
          <p:nvPr/>
        </p:nvSpPr>
        <p:spPr>
          <a:xfrm>
            <a:off x="7156592" y="6116713"/>
            <a:ext cx="4741606" cy="239037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Reinado</a:t>
            </a:r>
            <a:r>
              <a:rPr lang="en-US" sz="1400" dirty="0"/>
              <a:t> de Alfonso XII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5E419C5-1B7D-4E49-99F4-2CB47F156C9C}"/>
              </a:ext>
            </a:extLst>
          </p:cNvPr>
          <p:cNvSpPr/>
          <p:nvPr/>
        </p:nvSpPr>
        <p:spPr>
          <a:xfrm>
            <a:off x="6726788" y="6116715"/>
            <a:ext cx="429798" cy="23695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I Rep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DC850E4-E8E5-449E-85AF-89338D5042C4}"/>
              </a:ext>
            </a:extLst>
          </p:cNvPr>
          <p:cNvSpPr/>
          <p:nvPr/>
        </p:nvSpPr>
        <p:spPr>
          <a:xfrm>
            <a:off x="4577826" y="6116712"/>
            <a:ext cx="1289383" cy="23695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Gob. Provisional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9C20D54E-DF70-47DF-971F-A8096BF34E5D}"/>
              </a:ext>
            </a:extLst>
          </p:cNvPr>
          <p:cNvSpPr/>
          <p:nvPr/>
        </p:nvSpPr>
        <p:spPr>
          <a:xfrm>
            <a:off x="7477126" y="5879762"/>
            <a:ext cx="2710925" cy="24997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err="1">
                <a:solidFill>
                  <a:schemeClr val="bg1"/>
                </a:solidFill>
              </a:rPr>
              <a:t>Conservador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EEACD7F-1C4A-41D2-BAA6-9536F157322D}"/>
              </a:ext>
            </a:extLst>
          </p:cNvPr>
          <p:cNvSpPr/>
          <p:nvPr/>
        </p:nvSpPr>
        <p:spPr>
          <a:xfrm>
            <a:off x="7149355" y="5875809"/>
            <a:ext cx="326183" cy="23695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PC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87FAEB3-6822-4406-86F9-6A5DAE057056}"/>
              </a:ext>
            </a:extLst>
          </p:cNvPr>
          <p:cNvSpPr/>
          <p:nvPr/>
        </p:nvSpPr>
        <p:spPr>
          <a:xfrm>
            <a:off x="6811891" y="5875809"/>
            <a:ext cx="327772" cy="236951"/>
          </a:xfrm>
          <a:prstGeom prst="rect">
            <a:avLst/>
          </a:prstGeom>
          <a:solidFill>
            <a:srgbClr val="FF99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PRF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072EE2B-9250-452F-BCCE-6F573602E64F}"/>
              </a:ext>
            </a:extLst>
          </p:cNvPr>
          <p:cNvSpPr/>
          <p:nvPr/>
        </p:nvSpPr>
        <p:spPr>
          <a:xfrm>
            <a:off x="6432987" y="5875808"/>
            <a:ext cx="370434" cy="236951"/>
          </a:xfrm>
          <a:prstGeom prst="rect">
            <a:avLst/>
          </a:prstGeom>
          <a:solidFill>
            <a:srgbClr val="FF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PDR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3A81C99C-DDD1-44E2-91DB-AFD5307B5E85}"/>
              </a:ext>
            </a:extLst>
          </p:cNvPr>
          <p:cNvSpPr/>
          <p:nvPr/>
        </p:nvSpPr>
        <p:spPr>
          <a:xfrm>
            <a:off x="6112446" y="5875808"/>
            <a:ext cx="326183" cy="23695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PC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F73C0A60-E547-4F77-A450-ED1BDAE65D54}"/>
              </a:ext>
            </a:extLst>
          </p:cNvPr>
          <p:cNvSpPr/>
          <p:nvPr/>
        </p:nvSpPr>
        <p:spPr>
          <a:xfrm>
            <a:off x="5976341" y="5876775"/>
            <a:ext cx="144087" cy="236951"/>
          </a:xfrm>
          <a:prstGeom prst="rect">
            <a:avLst/>
          </a:prstGeom>
          <a:solidFill>
            <a:srgbClr val="9933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/>
              <a:t>D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2BB6A734-91E6-495D-B84D-0CB80B359B08}"/>
              </a:ext>
            </a:extLst>
          </p:cNvPr>
          <p:cNvSpPr/>
          <p:nvPr/>
        </p:nvSpPr>
        <p:spPr>
          <a:xfrm>
            <a:off x="5774982" y="5875808"/>
            <a:ext cx="195648" cy="23695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L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D410985E-640E-4B32-BA99-44464585E73F}"/>
              </a:ext>
            </a:extLst>
          </p:cNvPr>
          <p:cNvSpPr/>
          <p:nvPr/>
        </p:nvSpPr>
        <p:spPr>
          <a:xfrm>
            <a:off x="5253460" y="5875808"/>
            <a:ext cx="514525" cy="23695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Prog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A9638E87-8222-4FCE-8B37-7F7022991425}"/>
              </a:ext>
            </a:extLst>
          </p:cNvPr>
          <p:cNvSpPr/>
          <p:nvPr/>
        </p:nvSpPr>
        <p:spPr>
          <a:xfrm>
            <a:off x="4823650" y="5875808"/>
            <a:ext cx="424215" cy="23695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L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046EF9B8-2B24-4270-AF05-DAD36037CAAC}"/>
              </a:ext>
            </a:extLst>
          </p:cNvPr>
          <p:cNvSpPr/>
          <p:nvPr/>
        </p:nvSpPr>
        <p:spPr>
          <a:xfrm>
            <a:off x="4647058" y="5875808"/>
            <a:ext cx="174129" cy="23695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P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17ACCE08-3FBC-49E3-92C5-DC8927ED3C9D}"/>
              </a:ext>
            </a:extLst>
          </p:cNvPr>
          <p:cNvSpPr/>
          <p:nvPr/>
        </p:nvSpPr>
        <p:spPr>
          <a:xfrm>
            <a:off x="4587888" y="5424284"/>
            <a:ext cx="1277595" cy="23695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Reg. Serrano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4D4F5E90-2020-4386-8799-0697A36066A6}"/>
              </a:ext>
            </a:extLst>
          </p:cNvPr>
          <p:cNvSpPr/>
          <p:nvPr/>
        </p:nvSpPr>
        <p:spPr>
          <a:xfrm>
            <a:off x="-39383" y="5897287"/>
            <a:ext cx="607291" cy="22055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Mod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65147BE8-B7DD-48B2-8A9C-91CB9C20EF0A}"/>
              </a:ext>
            </a:extLst>
          </p:cNvPr>
          <p:cNvSpPr/>
          <p:nvPr/>
        </p:nvSpPr>
        <p:spPr>
          <a:xfrm>
            <a:off x="563463" y="5875808"/>
            <a:ext cx="2001420" cy="23695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Union Liberal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4B988B28-F6F5-45E0-9AAE-D89A7F27FCCC}"/>
              </a:ext>
            </a:extLst>
          </p:cNvPr>
          <p:cNvSpPr/>
          <p:nvPr/>
        </p:nvSpPr>
        <p:spPr>
          <a:xfrm>
            <a:off x="2548075" y="5875808"/>
            <a:ext cx="1059336" cy="23695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err="1">
                <a:solidFill>
                  <a:schemeClr val="bg1"/>
                </a:solidFill>
              </a:rPr>
              <a:t>Moderados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DF6D5BA3-0147-400C-804A-698756F77E69}"/>
              </a:ext>
            </a:extLst>
          </p:cNvPr>
          <p:cNvSpPr/>
          <p:nvPr/>
        </p:nvSpPr>
        <p:spPr>
          <a:xfrm>
            <a:off x="3611542" y="5879427"/>
            <a:ext cx="359926" cy="23695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L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609A9F87-8B90-4D91-AB9B-5751F30AC57C}"/>
              </a:ext>
            </a:extLst>
          </p:cNvPr>
          <p:cNvSpPr/>
          <p:nvPr/>
        </p:nvSpPr>
        <p:spPr>
          <a:xfrm>
            <a:off x="3971467" y="5877786"/>
            <a:ext cx="673117" cy="23695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Mod</a:t>
            </a:r>
          </a:p>
        </p:txBody>
      </p: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2B85CD47-237E-4300-B1C7-41556373247C}"/>
              </a:ext>
            </a:extLst>
          </p:cNvPr>
          <p:cNvCxnSpPr>
            <a:cxnSpLocks/>
          </p:cNvCxnSpPr>
          <p:nvPr/>
        </p:nvCxnSpPr>
        <p:spPr>
          <a:xfrm>
            <a:off x="0" y="580863"/>
            <a:ext cx="12192000" cy="18415"/>
          </a:xfrm>
          <a:prstGeom prst="line">
            <a:avLst/>
          </a:prstGeom>
          <a:ln w="2317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Rectangle 164">
            <a:extLst>
              <a:ext uri="{FF2B5EF4-FFF2-40B4-BE49-F238E27FC236}">
                <a16:creationId xmlns:a16="http://schemas.microsoft.com/office/drawing/2014/main" id="{58BBC8EE-03B1-4759-AB13-EC3F1B01B1AF}"/>
              </a:ext>
            </a:extLst>
          </p:cNvPr>
          <p:cNvSpPr/>
          <p:nvPr/>
        </p:nvSpPr>
        <p:spPr>
          <a:xfrm>
            <a:off x="10099536" y="484289"/>
            <a:ext cx="2241628" cy="2109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Carlistas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65566309-DA43-4A1F-85B8-2E54472AECD6}"/>
              </a:ext>
            </a:extLst>
          </p:cNvPr>
          <p:cNvSpPr/>
          <p:nvPr/>
        </p:nvSpPr>
        <p:spPr>
          <a:xfrm>
            <a:off x="1769275" y="466271"/>
            <a:ext cx="2241628" cy="2109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Carlistas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9F152B35-04AD-4892-8830-CFAA18BF2404}"/>
              </a:ext>
            </a:extLst>
          </p:cNvPr>
          <p:cNvCxnSpPr>
            <a:cxnSpLocks/>
          </p:cNvCxnSpPr>
          <p:nvPr/>
        </p:nvCxnSpPr>
        <p:spPr>
          <a:xfrm>
            <a:off x="0" y="1228049"/>
            <a:ext cx="12191997" cy="29087"/>
          </a:xfrm>
          <a:prstGeom prst="line">
            <a:avLst/>
          </a:prstGeom>
          <a:ln w="2317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>
            <a:extLst>
              <a:ext uri="{FF2B5EF4-FFF2-40B4-BE49-F238E27FC236}">
                <a16:creationId xmlns:a16="http://schemas.microsoft.com/office/drawing/2014/main" id="{B4F773E9-65E7-43ED-B2F5-499B39806D94}"/>
              </a:ext>
            </a:extLst>
          </p:cNvPr>
          <p:cNvSpPr/>
          <p:nvPr/>
        </p:nvSpPr>
        <p:spPr>
          <a:xfrm>
            <a:off x="7220422" y="1139032"/>
            <a:ext cx="3052224" cy="2083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Liberal </a:t>
            </a:r>
            <a:r>
              <a:rPr lang="en-US" sz="1600" dirty="0" err="1">
                <a:solidFill>
                  <a:schemeClr val="bg1"/>
                </a:solidFill>
              </a:rPr>
              <a:t>Conservadores</a:t>
            </a:r>
            <a:r>
              <a:rPr lang="en-US" sz="1600" dirty="0">
                <a:solidFill>
                  <a:schemeClr val="bg1"/>
                </a:solidFill>
              </a:rPr>
              <a:t> (</a:t>
            </a:r>
            <a:r>
              <a:rPr lang="en-US" sz="1600" dirty="0" err="1">
                <a:solidFill>
                  <a:schemeClr val="bg1"/>
                </a:solidFill>
              </a:rPr>
              <a:t>Cánovas</a:t>
            </a:r>
            <a:r>
              <a:rPr lang="en-US" sz="16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D3508BB7-F3B6-498C-846D-9722D1845EA2}"/>
              </a:ext>
            </a:extLst>
          </p:cNvPr>
          <p:cNvSpPr/>
          <p:nvPr/>
        </p:nvSpPr>
        <p:spPr>
          <a:xfrm>
            <a:off x="765826" y="1117508"/>
            <a:ext cx="3785406" cy="2874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Moderados</a:t>
            </a:r>
            <a:r>
              <a:rPr lang="en-US" sz="1600" dirty="0">
                <a:solidFill>
                  <a:schemeClr val="bg1"/>
                </a:solidFill>
              </a:rPr>
              <a:t> (</a:t>
            </a:r>
            <a:r>
              <a:rPr lang="en-US" sz="1600" dirty="0" err="1">
                <a:solidFill>
                  <a:schemeClr val="bg1"/>
                </a:solidFill>
              </a:rPr>
              <a:t>Narváez</a:t>
            </a:r>
            <a:r>
              <a:rPr lang="en-US" sz="16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10E58DEF-6A07-49D6-B6C1-9F39BB2666DA}"/>
              </a:ext>
            </a:extLst>
          </p:cNvPr>
          <p:cNvSpPr/>
          <p:nvPr/>
        </p:nvSpPr>
        <p:spPr>
          <a:xfrm>
            <a:off x="4772003" y="1134136"/>
            <a:ext cx="1897178" cy="2369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Alfonsinos</a:t>
            </a:r>
          </a:p>
        </p:txBody>
      </p: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720F0AC4-85EA-4501-9714-B9F06C352D3A}"/>
              </a:ext>
            </a:extLst>
          </p:cNvPr>
          <p:cNvCxnSpPr>
            <a:cxnSpLocks/>
          </p:cNvCxnSpPr>
          <p:nvPr/>
        </p:nvCxnSpPr>
        <p:spPr>
          <a:xfrm>
            <a:off x="6744785" y="561818"/>
            <a:ext cx="452627" cy="707395"/>
          </a:xfrm>
          <a:prstGeom prst="line">
            <a:avLst/>
          </a:prstGeom>
          <a:ln w="2317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Oval 173">
            <a:extLst>
              <a:ext uri="{FF2B5EF4-FFF2-40B4-BE49-F238E27FC236}">
                <a16:creationId xmlns:a16="http://schemas.microsoft.com/office/drawing/2014/main" id="{3DA0A67F-4175-40BE-9B02-9E67C1391E94}"/>
              </a:ext>
            </a:extLst>
          </p:cNvPr>
          <p:cNvSpPr/>
          <p:nvPr/>
        </p:nvSpPr>
        <p:spPr>
          <a:xfrm>
            <a:off x="6619490" y="451069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7E6383F4-D224-4A49-AAFA-B06240F995BF}"/>
              </a:ext>
            </a:extLst>
          </p:cNvPr>
          <p:cNvCxnSpPr>
            <a:cxnSpLocks/>
          </p:cNvCxnSpPr>
          <p:nvPr/>
        </p:nvCxnSpPr>
        <p:spPr>
          <a:xfrm flipV="1">
            <a:off x="0" y="1632317"/>
            <a:ext cx="7197412" cy="35560"/>
          </a:xfrm>
          <a:prstGeom prst="line">
            <a:avLst/>
          </a:prstGeom>
          <a:ln w="231775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04">
            <a:extLst>
              <a:ext uri="{FF2B5EF4-FFF2-40B4-BE49-F238E27FC236}">
                <a16:creationId xmlns:a16="http://schemas.microsoft.com/office/drawing/2014/main" id="{A2C3F15E-4A3C-40B9-A494-8F6F81D336E0}"/>
              </a:ext>
            </a:extLst>
          </p:cNvPr>
          <p:cNvSpPr/>
          <p:nvPr/>
        </p:nvSpPr>
        <p:spPr>
          <a:xfrm>
            <a:off x="779266" y="1507360"/>
            <a:ext cx="3764692" cy="3003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Union Liberal (O’Donnell)</a:t>
            </a:r>
          </a:p>
        </p:txBody>
      </p:sp>
      <p:sp>
        <p:nvSpPr>
          <p:cNvPr id="184" name="Oval 183">
            <a:extLst>
              <a:ext uri="{FF2B5EF4-FFF2-40B4-BE49-F238E27FC236}">
                <a16:creationId xmlns:a16="http://schemas.microsoft.com/office/drawing/2014/main" id="{B9C45F56-2FD2-4CBC-B735-148A192F675D}"/>
              </a:ext>
            </a:extLst>
          </p:cNvPr>
          <p:cNvSpPr/>
          <p:nvPr/>
        </p:nvSpPr>
        <p:spPr>
          <a:xfrm>
            <a:off x="4450775" y="1551700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Oval 184">
            <a:extLst>
              <a:ext uri="{FF2B5EF4-FFF2-40B4-BE49-F238E27FC236}">
                <a16:creationId xmlns:a16="http://schemas.microsoft.com/office/drawing/2014/main" id="{D07695C0-CEDD-4B04-9387-8AC91E16E7F3}"/>
              </a:ext>
            </a:extLst>
          </p:cNvPr>
          <p:cNvSpPr/>
          <p:nvPr/>
        </p:nvSpPr>
        <p:spPr>
          <a:xfrm>
            <a:off x="4450777" y="1111437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E197A4BA-D4C2-4FCE-828B-7B852A737708}"/>
              </a:ext>
            </a:extLst>
          </p:cNvPr>
          <p:cNvCxnSpPr>
            <a:cxnSpLocks/>
          </p:cNvCxnSpPr>
          <p:nvPr/>
        </p:nvCxnSpPr>
        <p:spPr>
          <a:xfrm>
            <a:off x="7205223" y="1643025"/>
            <a:ext cx="4986777" cy="17852"/>
          </a:xfrm>
          <a:prstGeom prst="line">
            <a:avLst/>
          </a:prstGeom>
          <a:ln w="231775">
            <a:solidFill>
              <a:srgbClr val="66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>
            <a:extLst>
              <a:ext uri="{FF2B5EF4-FFF2-40B4-BE49-F238E27FC236}">
                <a16:creationId xmlns:a16="http://schemas.microsoft.com/office/drawing/2014/main" id="{894B71C1-1447-4925-B0E7-75D4A732D2BC}"/>
              </a:ext>
            </a:extLst>
          </p:cNvPr>
          <p:cNvSpPr/>
          <p:nvPr/>
        </p:nvSpPr>
        <p:spPr>
          <a:xfrm>
            <a:off x="7165800" y="1510599"/>
            <a:ext cx="2582881" cy="2365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Liberal </a:t>
            </a:r>
            <a:r>
              <a:rPr lang="en-US" sz="1600" dirty="0" err="1">
                <a:solidFill>
                  <a:schemeClr val="tx1"/>
                </a:solidFill>
              </a:rPr>
              <a:t>Fusionistas</a:t>
            </a:r>
            <a:r>
              <a:rPr lang="en-US" sz="1600" dirty="0">
                <a:solidFill>
                  <a:schemeClr val="tx1"/>
                </a:solidFill>
              </a:rPr>
              <a:t> (</a:t>
            </a:r>
            <a:r>
              <a:rPr lang="en-US" sz="1600" dirty="0" err="1">
                <a:solidFill>
                  <a:schemeClr val="tx1"/>
                </a:solidFill>
              </a:rPr>
              <a:t>Sagasta</a:t>
            </a:r>
            <a:r>
              <a:rPr lang="en-US" sz="1600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17A86ED8-7057-4FED-ABE6-E61970E0F6D7}"/>
              </a:ext>
            </a:extLst>
          </p:cNvPr>
          <p:cNvCxnSpPr>
            <a:cxnSpLocks/>
          </p:cNvCxnSpPr>
          <p:nvPr/>
        </p:nvCxnSpPr>
        <p:spPr>
          <a:xfrm>
            <a:off x="0" y="2572447"/>
            <a:ext cx="3640356" cy="0"/>
          </a:xfrm>
          <a:prstGeom prst="line">
            <a:avLst/>
          </a:prstGeom>
          <a:ln w="2317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8C695E2A-C318-451F-AA56-3CB7A0ADB70F}"/>
              </a:ext>
            </a:extLst>
          </p:cNvPr>
          <p:cNvCxnSpPr>
            <a:cxnSpLocks/>
          </p:cNvCxnSpPr>
          <p:nvPr/>
        </p:nvCxnSpPr>
        <p:spPr>
          <a:xfrm flipV="1">
            <a:off x="3599772" y="2063958"/>
            <a:ext cx="987927" cy="502123"/>
          </a:xfrm>
          <a:prstGeom prst="line">
            <a:avLst/>
          </a:prstGeom>
          <a:ln w="2317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4BC21E4A-525E-4C84-BB35-90B1CFAD7FF2}"/>
              </a:ext>
            </a:extLst>
          </p:cNvPr>
          <p:cNvCxnSpPr>
            <a:cxnSpLocks/>
          </p:cNvCxnSpPr>
          <p:nvPr/>
        </p:nvCxnSpPr>
        <p:spPr>
          <a:xfrm flipV="1">
            <a:off x="4526328" y="2045939"/>
            <a:ext cx="980676" cy="14638"/>
          </a:xfrm>
          <a:prstGeom prst="line">
            <a:avLst/>
          </a:prstGeom>
          <a:ln w="2317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ctangle 194">
            <a:extLst>
              <a:ext uri="{FF2B5EF4-FFF2-40B4-BE49-F238E27FC236}">
                <a16:creationId xmlns:a16="http://schemas.microsoft.com/office/drawing/2014/main" id="{7FB67E22-695E-4776-8F71-18037DBD72AE}"/>
              </a:ext>
            </a:extLst>
          </p:cNvPr>
          <p:cNvSpPr/>
          <p:nvPr/>
        </p:nvSpPr>
        <p:spPr>
          <a:xfrm>
            <a:off x="177507" y="2462164"/>
            <a:ext cx="3302851" cy="2369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Progresistas</a:t>
            </a:r>
            <a:r>
              <a:rPr lang="en-US" sz="1600" dirty="0">
                <a:solidFill>
                  <a:schemeClr val="tx1"/>
                </a:solidFill>
              </a:rPr>
              <a:t> (</a:t>
            </a:r>
            <a:r>
              <a:rPr lang="en-US" sz="1600" dirty="0" err="1">
                <a:solidFill>
                  <a:schemeClr val="tx1"/>
                </a:solidFill>
              </a:rPr>
              <a:t>Madoz</a:t>
            </a:r>
            <a:r>
              <a:rPr lang="en-US" sz="16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2963DF94-37F3-4F66-A7A0-FDCAB9D2BAE6}"/>
              </a:ext>
            </a:extLst>
          </p:cNvPr>
          <p:cNvSpPr/>
          <p:nvPr/>
        </p:nvSpPr>
        <p:spPr>
          <a:xfrm>
            <a:off x="3854499" y="1910005"/>
            <a:ext cx="2282275" cy="2588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(Prim)</a:t>
            </a:r>
          </a:p>
        </p:txBody>
      </p:sp>
      <p:sp>
        <p:nvSpPr>
          <p:cNvPr id="197" name="Oval 196">
            <a:extLst>
              <a:ext uri="{FF2B5EF4-FFF2-40B4-BE49-F238E27FC236}">
                <a16:creationId xmlns:a16="http://schemas.microsoft.com/office/drawing/2014/main" id="{B8D1AD51-F890-4902-A69D-373010896521}"/>
              </a:ext>
            </a:extLst>
          </p:cNvPr>
          <p:cNvSpPr/>
          <p:nvPr/>
        </p:nvSpPr>
        <p:spPr>
          <a:xfrm>
            <a:off x="4450354" y="1930097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33240AC5-AF49-4512-A27F-725C962636BC}"/>
              </a:ext>
            </a:extLst>
          </p:cNvPr>
          <p:cNvCxnSpPr>
            <a:cxnSpLocks/>
          </p:cNvCxnSpPr>
          <p:nvPr/>
        </p:nvCxnSpPr>
        <p:spPr>
          <a:xfrm>
            <a:off x="0" y="3486857"/>
            <a:ext cx="4127957" cy="0"/>
          </a:xfrm>
          <a:prstGeom prst="line">
            <a:avLst/>
          </a:prstGeom>
          <a:ln w="231775">
            <a:solidFill>
              <a:srgbClr val="99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Rectangle 198">
            <a:extLst>
              <a:ext uri="{FF2B5EF4-FFF2-40B4-BE49-F238E27FC236}">
                <a16:creationId xmlns:a16="http://schemas.microsoft.com/office/drawing/2014/main" id="{2925A965-0C66-4B08-AAF4-FB12B202072F}"/>
              </a:ext>
            </a:extLst>
          </p:cNvPr>
          <p:cNvSpPr/>
          <p:nvPr/>
        </p:nvSpPr>
        <p:spPr>
          <a:xfrm>
            <a:off x="463521" y="3355269"/>
            <a:ext cx="2715306" cy="2716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Demócratas</a:t>
            </a:r>
            <a:r>
              <a:rPr lang="en-US" sz="1600" dirty="0">
                <a:solidFill>
                  <a:schemeClr val="bg1"/>
                </a:solidFill>
              </a:rPr>
              <a:t> (</a:t>
            </a:r>
            <a:r>
              <a:rPr lang="en-US" sz="1600" dirty="0" err="1">
                <a:solidFill>
                  <a:schemeClr val="bg1"/>
                </a:solidFill>
              </a:rPr>
              <a:t>Castelar</a:t>
            </a:r>
            <a:r>
              <a:rPr lang="en-US" sz="1600" dirty="0">
                <a:solidFill>
                  <a:schemeClr val="bg1"/>
                </a:solidFill>
              </a:rPr>
              <a:t>)</a:t>
            </a:r>
          </a:p>
        </p:txBody>
      </p: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3489D47D-245F-4DFF-BFB8-AB7F140B4EBE}"/>
              </a:ext>
            </a:extLst>
          </p:cNvPr>
          <p:cNvCxnSpPr>
            <a:cxnSpLocks/>
          </p:cNvCxnSpPr>
          <p:nvPr/>
        </p:nvCxnSpPr>
        <p:spPr>
          <a:xfrm>
            <a:off x="-19371" y="4544847"/>
            <a:ext cx="8941322" cy="14589"/>
          </a:xfrm>
          <a:prstGeom prst="line">
            <a:avLst/>
          </a:prstGeom>
          <a:ln w="2317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Rectangle 201">
            <a:extLst>
              <a:ext uri="{FF2B5EF4-FFF2-40B4-BE49-F238E27FC236}">
                <a16:creationId xmlns:a16="http://schemas.microsoft.com/office/drawing/2014/main" id="{C9ABF167-3DB8-45BA-8C45-A43322F3C110}"/>
              </a:ext>
            </a:extLst>
          </p:cNvPr>
          <p:cNvSpPr/>
          <p:nvPr/>
        </p:nvSpPr>
        <p:spPr>
          <a:xfrm>
            <a:off x="-583985" y="4444433"/>
            <a:ext cx="3412303" cy="220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Agrupaciones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obreras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952C849D-1D78-4AC0-820E-F4F4E472BDB8}"/>
              </a:ext>
            </a:extLst>
          </p:cNvPr>
          <p:cNvCxnSpPr>
            <a:cxnSpLocks/>
          </p:cNvCxnSpPr>
          <p:nvPr/>
        </p:nvCxnSpPr>
        <p:spPr>
          <a:xfrm flipV="1">
            <a:off x="6694100" y="1662448"/>
            <a:ext cx="516013" cy="370362"/>
          </a:xfrm>
          <a:prstGeom prst="line">
            <a:avLst/>
          </a:prstGeom>
          <a:ln w="2317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D02A01F2-535F-4814-B1EA-B1F8022553CA}"/>
              </a:ext>
            </a:extLst>
          </p:cNvPr>
          <p:cNvCxnSpPr>
            <a:cxnSpLocks/>
          </p:cNvCxnSpPr>
          <p:nvPr/>
        </p:nvCxnSpPr>
        <p:spPr>
          <a:xfrm flipV="1">
            <a:off x="5483947" y="2018782"/>
            <a:ext cx="1286579" cy="25466"/>
          </a:xfrm>
          <a:prstGeom prst="line">
            <a:avLst/>
          </a:prstGeom>
          <a:ln w="2317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7CA41549-4BEB-40E3-B188-C408B91947D4}"/>
              </a:ext>
            </a:extLst>
          </p:cNvPr>
          <p:cNvCxnSpPr>
            <a:cxnSpLocks/>
          </p:cNvCxnSpPr>
          <p:nvPr/>
        </p:nvCxnSpPr>
        <p:spPr>
          <a:xfrm flipV="1">
            <a:off x="6649550" y="1252139"/>
            <a:ext cx="516013" cy="370362"/>
          </a:xfrm>
          <a:prstGeom prst="line">
            <a:avLst/>
          </a:prstGeom>
          <a:ln w="231775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837CC7E9-E3AE-4909-BC7A-DB6036ACECF7}"/>
              </a:ext>
            </a:extLst>
          </p:cNvPr>
          <p:cNvSpPr/>
          <p:nvPr/>
        </p:nvSpPr>
        <p:spPr>
          <a:xfrm>
            <a:off x="4693281" y="1510939"/>
            <a:ext cx="2179325" cy="1859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Union Liberal (Serrano)</a:t>
            </a:r>
          </a:p>
        </p:txBody>
      </p:sp>
      <p:sp>
        <p:nvSpPr>
          <p:cNvPr id="186" name="Oval 185">
            <a:extLst>
              <a:ext uri="{FF2B5EF4-FFF2-40B4-BE49-F238E27FC236}">
                <a16:creationId xmlns:a16="http://schemas.microsoft.com/office/drawing/2014/main" id="{305248D7-58CD-45A7-9F4A-461305C26EC8}"/>
              </a:ext>
            </a:extLst>
          </p:cNvPr>
          <p:cNvSpPr/>
          <p:nvPr/>
        </p:nvSpPr>
        <p:spPr>
          <a:xfrm>
            <a:off x="7036549" y="1109759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748D7ED5-B1EB-48A7-A91A-F8515B323015}"/>
              </a:ext>
            </a:extLst>
          </p:cNvPr>
          <p:cNvCxnSpPr>
            <a:cxnSpLocks/>
          </p:cNvCxnSpPr>
          <p:nvPr/>
        </p:nvCxnSpPr>
        <p:spPr>
          <a:xfrm>
            <a:off x="9333353" y="4198350"/>
            <a:ext cx="2858644" cy="11966"/>
          </a:xfrm>
          <a:prstGeom prst="line">
            <a:avLst/>
          </a:prstGeom>
          <a:ln w="2317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>
            <a:extLst>
              <a:ext uri="{FF2B5EF4-FFF2-40B4-BE49-F238E27FC236}">
                <a16:creationId xmlns:a16="http://schemas.microsoft.com/office/drawing/2014/main" id="{9AE31126-D3D8-4501-9661-EF52C6610C57}"/>
              </a:ext>
            </a:extLst>
          </p:cNvPr>
          <p:cNvSpPr/>
          <p:nvPr/>
        </p:nvSpPr>
        <p:spPr>
          <a:xfrm>
            <a:off x="5393510" y="4412834"/>
            <a:ext cx="2378957" cy="2369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Socialistas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FD3D728D-2DF3-45DC-A286-FD1FA551AF42}"/>
              </a:ext>
            </a:extLst>
          </p:cNvPr>
          <p:cNvCxnSpPr>
            <a:cxnSpLocks/>
          </p:cNvCxnSpPr>
          <p:nvPr/>
        </p:nvCxnSpPr>
        <p:spPr>
          <a:xfrm flipV="1">
            <a:off x="8822478" y="4186929"/>
            <a:ext cx="557257" cy="379107"/>
          </a:xfrm>
          <a:prstGeom prst="line">
            <a:avLst/>
          </a:prstGeom>
          <a:ln w="2317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Oval 226">
            <a:extLst>
              <a:ext uri="{FF2B5EF4-FFF2-40B4-BE49-F238E27FC236}">
                <a16:creationId xmlns:a16="http://schemas.microsoft.com/office/drawing/2014/main" id="{FCDE6A29-BFFD-4126-90CA-5D43971B6F1B}"/>
              </a:ext>
            </a:extLst>
          </p:cNvPr>
          <p:cNvSpPr/>
          <p:nvPr/>
        </p:nvSpPr>
        <p:spPr>
          <a:xfrm>
            <a:off x="9194735" y="4077868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23B0D71D-3E83-4739-BCA3-207615CE6475}"/>
              </a:ext>
            </a:extLst>
          </p:cNvPr>
          <p:cNvSpPr/>
          <p:nvPr/>
        </p:nvSpPr>
        <p:spPr>
          <a:xfrm>
            <a:off x="9814660" y="4104889"/>
            <a:ext cx="2378957" cy="2369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PSOE (Pablo Iglesias)</a:t>
            </a:r>
          </a:p>
        </p:txBody>
      </p: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AC703914-DB6D-40F4-8FDA-FC9583A17769}"/>
              </a:ext>
            </a:extLst>
          </p:cNvPr>
          <p:cNvCxnSpPr>
            <a:cxnSpLocks/>
          </p:cNvCxnSpPr>
          <p:nvPr/>
        </p:nvCxnSpPr>
        <p:spPr>
          <a:xfrm flipV="1">
            <a:off x="5687717" y="2385842"/>
            <a:ext cx="1598646" cy="25466"/>
          </a:xfrm>
          <a:prstGeom prst="line">
            <a:avLst/>
          </a:prstGeom>
          <a:ln w="2317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5D1D0D6B-E3A3-4962-A410-84D5A5E7FAB2}"/>
              </a:ext>
            </a:extLst>
          </p:cNvPr>
          <p:cNvCxnSpPr>
            <a:cxnSpLocks/>
          </p:cNvCxnSpPr>
          <p:nvPr/>
        </p:nvCxnSpPr>
        <p:spPr>
          <a:xfrm flipV="1">
            <a:off x="6879170" y="1628861"/>
            <a:ext cx="332823" cy="787697"/>
          </a:xfrm>
          <a:prstGeom prst="line">
            <a:avLst/>
          </a:prstGeom>
          <a:ln w="2317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48BA4AAB-0869-4CF5-A34C-BAD509FC3469}"/>
              </a:ext>
            </a:extLst>
          </p:cNvPr>
          <p:cNvCxnSpPr>
            <a:cxnSpLocks/>
          </p:cNvCxnSpPr>
          <p:nvPr/>
        </p:nvCxnSpPr>
        <p:spPr>
          <a:xfrm flipH="1" flipV="1">
            <a:off x="5459871" y="2041791"/>
            <a:ext cx="341745" cy="411362"/>
          </a:xfrm>
          <a:prstGeom prst="line">
            <a:avLst/>
          </a:prstGeom>
          <a:ln w="2317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Rectangle 209">
            <a:extLst>
              <a:ext uri="{FF2B5EF4-FFF2-40B4-BE49-F238E27FC236}">
                <a16:creationId xmlns:a16="http://schemas.microsoft.com/office/drawing/2014/main" id="{D1170EA9-C6DE-4FA4-BA7A-51B6B57B9F82}"/>
              </a:ext>
            </a:extLst>
          </p:cNvPr>
          <p:cNvSpPr/>
          <p:nvPr/>
        </p:nvSpPr>
        <p:spPr>
          <a:xfrm>
            <a:off x="4923419" y="1623111"/>
            <a:ext cx="2218778" cy="4465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Constitutional (</a:t>
            </a:r>
            <a:r>
              <a:rPr lang="en-US" sz="1600" dirty="0" err="1">
                <a:solidFill>
                  <a:schemeClr val="tx1"/>
                </a:solidFill>
              </a:rPr>
              <a:t>Sagasta</a:t>
            </a:r>
            <a:r>
              <a:rPr lang="en-US" sz="16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79" name="Oval 178">
            <a:extLst>
              <a:ext uri="{FF2B5EF4-FFF2-40B4-BE49-F238E27FC236}">
                <a16:creationId xmlns:a16="http://schemas.microsoft.com/office/drawing/2014/main" id="{7AC26A70-156D-4109-B14D-64225F130710}"/>
              </a:ext>
            </a:extLst>
          </p:cNvPr>
          <p:cNvSpPr/>
          <p:nvPr/>
        </p:nvSpPr>
        <p:spPr>
          <a:xfrm>
            <a:off x="7058687" y="1507486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94" name="Oval 193">
            <a:extLst>
              <a:ext uri="{FF2B5EF4-FFF2-40B4-BE49-F238E27FC236}">
                <a16:creationId xmlns:a16="http://schemas.microsoft.com/office/drawing/2014/main" id="{E92ECCFA-C6EE-4857-A538-BAAF8569554B}"/>
              </a:ext>
            </a:extLst>
          </p:cNvPr>
          <p:cNvSpPr/>
          <p:nvPr/>
        </p:nvSpPr>
        <p:spPr>
          <a:xfrm>
            <a:off x="5330884" y="1930094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238" name="Straight Connector 237">
            <a:extLst>
              <a:ext uri="{FF2B5EF4-FFF2-40B4-BE49-F238E27FC236}">
                <a16:creationId xmlns:a16="http://schemas.microsoft.com/office/drawing/2014/main" id="{C667D0E6-179C-48D5-B560-60A6AB0076C4}"/>
              </a:ext>
            </a:extLst>
          </p:cNvPr>
          <p:cNvCxnSpPr>
            <a:cxnSpLocks/>
          </p:cNvCxnSpPr>
          <p:nvPr/>
        </p:nvCxnSpPr>
        <p:spPr>
          <a:xfrm flipV="1">
            <a:off x="8459849" y="5265114"/>
            <a:ext cx="3732148" cy="13382"/>
          </a:xfrm>
          <a:prstGeom prst="line">
            <a:avLst/>
          </a:prstGeom>
          <a:ln w="231775">
            <a:solidFill>
              <a:srgbClr val="1C1C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>
            <a:extLst>
              <a:ext uri="{FF2B5EF4-FFF2-40B4-BE49-F238E27FC236}">
                <a16:creationId xmlns:a16="http://schemas.microsoft.com/office/drawing/2014/main" id="{95271FEB-291F-4670-9EE9-3DEB2DB73205}"/>
              </a:ext>
            </a:extLst>
          </p:cNvPr>
          <p:cNvCxnSpPr>
            <a:cxnSpLocks/>
          </p:cNvCxnSpPr>
          <p:nvPr/>
        </p:nvCxnSpPr>
        <p:spPr>
          <a:xfrm flipV="1">
            <a:off x="6190449" y="4843312"/>
            <a:ext cx="1834237" cy="11351"/>
          </a:xfrm>
          <a:prstGeom prst="line">
            <a:avLst/>
          </a:prstGeom>
          <a:ln w="231775">
            <a:solidFill>
              <a:srgbClr val="1C1C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Rectangle 190">
            <a:extLst>
              <a:ext uri="{FF2B5EF4-FFF2-40B4-BE49-F238E27FC236}">
                <a16:creationId xmlns:a16="http://schemas.microsoft.com/office/drawing/2014/main" id="{C6AE4949-FA59-4EE1-940A-B2F02325B1C2}"/>
              </a:ext>
            </a:extLst>
          </p:cNvPr>
          <p:cNvSpPr/>
          <p:nvPr/>
        </p:nvSpPr>
        <p:spPr>
          <a:xfrm>
            <a:off x="3488972" y="4420059"/>
            <a:ext cx="1884788" cy="2335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FRE-AIT</a:t>
            </a:r>
          </a:p>
        </p:txBody>
      </p:sp>
      <p:cxnSp>
        <p:nvCxnSpPr>
          <p:cNvPr id="244" name="Straight Connector 243">
            <a:extLst>
              <a:ext uri="{FF2B5EF4-FFF2-40B4-BE49-F238E27FC236}">
                <a16:creationId xmlns:a16="http://schemas.microsoft.com/office/drawing/2014/main" id="{C1585942-D96B-4577-86FB-4F61424BB1F8}"/>
              </a:ext>
            </a:extLst>
          </p:cNvPr>
          <p:cNvCxnSpPr>
            <a:cxnSpLocks/>
          </p:cNvCxnSpPr>
          <p:nvPr/>
        </p:nvCxnSpPr>
        <p:spPr>
          <a:xfrm flipH="1" flipV="1">
            <a:off x="5844753" y="4512248"/>
            <a:ext cx="427951" cy="372109"/>
          </a:xfrm>
          <a:prstGeom prst="line">
            <a:avLst/>
          </a:prstGeom>
          <a:ln w="231775">
            <a:solidFill>
              <a:srgbClr val="1C1C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Oval 225">
            <a:extLst>
              <a:ext uri="{FF2B5EF4-FFF2-40B4-BE49-F238E27FC236}">
                <a16:creationId xmlns:a16="http://schemas.microsoft.com/office/drawing/2014/main" id="{C9A8FFB7-B5D0-4041-A46A-B90C229197FE}"/>
              </a:ext>
            </a:extLst>
          </p:cNvPr>
          <p:cNvSpPr/>
          <p:nvPr/>
        </p:nvSpPr>
        <p:spPr>
          <a:xfrm>
            <a:off x="2755825" y="4398993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cxnSp>
        <p:nvCxnSpPr>
          <p:cNvPr id="248" name="Straight Connector 247">
            <a:extLst>
              <a:ext uri="{FF2B5EF4-FFF2-40B4-BE49-F238E27FC236}">
                <a16:creationId xmlns:a16="http://schemas.microsoft.com/office/drawing/2014/main" id="{C6398E96-1EC2-4F43-9D24-B4AE8BD24B0E}"/>
              </a:ext>
            </a:extLst>
          </p:cNvPr>
          <p:cNvCxnSpPr>
            <a:cxnSpLocks/>
          </p:cNvCxnSpPr>
          <p:nvPr/>
        </p:nvCxnSpPr>
        <p:spPr>
          <a:xfrm>
            <a:off x="7955029" y="4811583"/>
            <a:ext cx="563266" cy="466913"/>
          </a:xfrm>
          <a:prstGeom prst="line">
            <a:avLst/>
          </a:prstGeom>
          <a:ln w="231775">
            <a:solidFill>
              <a:srgbClr val="1C1C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Connector 252">
            <a:extLst>
              <a:ext uri="{FF2B5EF4-FFF2-40B4-BE49-F238E27FC236}">
                <a16:creationId xmlns:a16="http://schemas.microsoft.com/office/drawing/2014/main" id="{BFBAF73F-D9EE-4D32-BB94-5EBB1D83DFC6}"/>
              </a:ext>
            </a:extLst>
          </p:cNvPr>
          <p:cNvCxnSpPr>
            <a:cxnSpLocks/>
          </p:cNvCxnSpPr>
          <p:nvPr/>
        </p:nvCxnSpPr>
        <p:spPr>
          <a:xfrm flipV="1">
            <a:off x="4049077" y="3477127"/>
            <a:ext cx="8142920" cy="10888"/>
          </a:xfrm>
          <a:prstGeom prst="line">
            <a:avLst/>
          </a:prstGeom>
          <a:ln w="231775">
            <a:solidFill>
              <a:srgbClr val="99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Connector 257">
            <a:extLst>
              <a:ext uri="{FF2B5EF4-FFF2-40B4-BE49-F238E27FC236}">
                <a16:creationId xmlns:a16="http://schemas.microsoft.com/office/drawing/2014/main" id="{3D2957C1-0751-4A78-B35E-5AD4CE36F1A3}"/>
              </a:ext>
            </a:extLst>
          </p:cNvPr>
          <p:cNvCxnSpPr>
            <a:cxnSpLocks/>
          </p:cNvCxnSpPr>
          <p:nvPr/>
        </p:nvCxnSpPr>
        <p:spPr>
          <a:xfrm flipH="1">
            <a:off x="4491938" y="2399204"/>
            <a:ext cx="1832708" cy="1109516"/>
          </a:xfrm>
          <a:prstGeom prst="line">
            <a:avLst/>
          </a:prstGeom>
          <a:ln w="231775">
            <a:solidFill>
              <a:srgbClr val="99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6" name="TextBox 295">
            <a:extLst>
              <a:ext uri="{FF2B5EF4-FFF2-40B4-BE49-F238E27FC236}">
                <a16:creationId xmlns:a16="http://schemas.microsoft.com/office/drawing/2014/main" id="{F7021776-08E0-4B13-A89D-2FAD79143454}"/>
              </a:ext>
            </a:extLst>
          </p:cNvPr>
          <p:cNvSpPr txBox="1"/>
          <p:nvPr/>
        </p:nvSpPr>
        <p:spPr>
          <a:xfrm>
            <a:off x="8557944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1878</a:t>
            </a:r>
          </a:p>
        </p:txBody>
      </p:sp>
      <p:sp>
        <p:nvSpPr>
          <p:cNvPr id="297" name="TextBox 296">
            <a:extLst>
              <a:ext uri="{FF2B5EF4-FFF2-40B4-BE49-F238E27FC236}">
                <a16:creationId xmlns:a16="http://schemas.microsoft.com/office/drawing/2014/main" id="{76E33728-E881-42BA-A811-79890F45DE18}"/>
              </a:ext>
            </a:extLst>
          </p:cNvPr>
          <p:cNvSpPr txBox="1"/>
          <p:nvPr/>
        </p:nvSpPr>
        <p:spPr>
          <a:xfrm>
            <a:off x="10285160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1882</a:t>
            </a:r>
          </a:p>
        </p:txBody>
      </p:sp>
      <p:sp>
        <p:nvSpPr>
          <p:cNvPr id="298" name="TextBox 297">
            <a:extLst>
              <a:ext uri="{FF2B5EF4-FFF2-40B4-BE49-F238E27FC236}">
                <a16:creationId xmlns:a16="http://schemas.microsoft.com/office/drawing/2014/main" id="{691F77C1-A5F2-401C-9BFD-480947902E1E}"/>
              </a:ext>
            </a:extLst>
          </p:cNvPr>
          <p:cNvSpPr txBox="1"/>
          <p:nvPr/>
        </p:nvSpPr>
        <p:spPr>
          <a:xfrm>
            <a:off x="9417528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1880</a:t>
            </a:r>
          </a:p>
        </p:txBody>
      </p:sp>
      <p:sp>
        <p:nvSpPr>
          <p:cNvPr id="299" name="TextBox 298">
            <a:extLst>
              <a:ext uri="{FF2B5EF4-FFF2-40B4-BE49-F238E27FC236}">
                <a16:creationId xmlns:a16="http://schemas.microsoft.com/office/drawing/2014/main" id="{24DDBDB8-C06F-4B0D-B8C1-A63659A4E0D7}"/>
              </a:ext>
            </a:extLst>
          </p:cNvPr>
          <p:cNvSpPr txBox="1"/>
          <p:nvPr/>
        </p:nvSpPr>
        <p:spPr>
          <a:xfrm>
            <a:off x="11151814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1884</a:t>
            </a:r>
          </a:p>
        </p:txBody>
      </p:sp>
      <p:sp>
        <p:nvSpPr>
          <p:cNvPr id="321" name="Rectangle 320">
            <a:extLst>
              <a:ext uri="{FF2B5EF4-FFF2-40B4-BE49-F238E27FC236}">
                <a16:creationId xmlns:a16="http://schemas.microsoft.com/office/drawing/2014/main" id="{395C6931-01E3-4466-B806-C75028F3FCF7}"/>
              </a:ext>
            </a:extLst>
          </p:cNvPr>
          <p:cNvSpPr/>
          <p:nvPr/>
        </p:nvSpPr>
        <p:spPr>
          <a:xfrm>
            <a:off x="11481412" y="5888639"/>
            <a:ext cx="716426" cy="23695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err="1"/>
              <a:t>Conser</a:t>
            </a:r>
            <a:r>
              <a:rPr lang="en-US" sz="1400" dirty="0"/>
              <a:t>.</a:t>
            </a:r>
          </a:p>
        </p:txBody>
      </p:sp>
      <p:sp>
        <p:nvSpPr>
          <p:cNvPr id="322" name="Rectangle 321">
            <a:extLst>
              <a:ext uri="{FF2B5EF4-FFF2-40B4-BE49-F238E27FC236}">
                <a16:creationId xmlns:a16="http://schemas.microsoft.com/office/drawing/2014/main" id="{31BA193C-3671-48DE-BF37-59F42E0E74D9}"/>
              </a:ext>
            </a:extLst>
          </p:cNvPr>
          <p:cNvSpPr/>
          <p:nvPr/>
        </p:nvSpPr>
        <p:spPr>
          <a:xfrm>
            <a:off x="10166013" y="5888640"/>
            <a:ext cx="1309228" cy="236950"/>
          </a:xfrm>
          <a:prstGeom prst="rect">
            <a:avLst/>
          </a:prstGeom>
          <a:solidFill>
            <a:srgbClr val="66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Liberal</a:t>
            </a:r>
          </a:p>
        </p:txBody>
      </p:sp>
      <p:sp>
        <p:nvSpPr>
          <p:cNvPr id="368" name="Rectangle 367">
            <a:extLst>
              <a:ext uri="{FF2B5EF4-FFF2-40B4-BE49-F238E27FC236}">
                <a16:creationId xmlns:a16="http://schemas.microsoft.com/office/drawing/2014/main" id="{72EB192B-AD94-4E76-9102-493344066651}"/>
              </a:ext>
            </a:extLst>
          </p:cNvPr>
          <p:cNvSpPr/>
          <p:nvPr/>
        </p:nvSpPr>
        <p:spPr>
          <a:xfrm>
            <a:off x="5338642" y="4695360"/>
            <a:ext cx="3017469" cy="2369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/>
              <a:t>Anarquistas</a:t>
            </a:r>
            <a:endParaRPr lang="en-US" sz="1600" dirty="0"/>
          </a:p>
        </p:txBody>
      </p:sp>
      <p:sp>
        <p:nvSpPr>
          <p:cNvPr id="372" name="Oval 371">
            <a:extLst>
              <a:ext uri="{FF2B5EF4-FFF2-40B4-BE49-F238E27FC236}">
                <a16:creationId xmlns:a16="http://schemas.microsoft.com/office/drawing/2014/main" id="{70D597C2-C5E1-40D2-9463-BC593E417C3A}"/>
              </a:ext>
            </a:extLst>
          </p:cNvPr>
          <p:cNvSpPr/>
          <p:nvPr/>
        </p:nvSpPr>
        <p:spPr>
          <a:xfrm>
            <a:off x="6190449" y="2281678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376" name="Straight Connector 375">
            <a:extLst>
              <a:ext uri="{FF2B5EF4-FFF2-40B4-BE49-F238E27FC236}">
                <a16:creationId xmlns:a16="http://schemas.microsoft.com/office/drawing/2014/main" id="{B8308875-7A6C-4630-A3FD-D64A4C887AE9}"/>
              </a:ext>
            </a:extLst>
          </p:cNvPr>
          <p:cNvCxnSpPr>
            <a:cxnSpLocks/>
          </p:cNvCxnSpPr>
          <p:nvPr/>
        </p:nvCxnSpPr>
        <p:spPr>
          <a:xfrm>
            <a:off x="9748681" y="2311934"/>
            <a:ext cx="2443316" cy="29645"/>
          </a:xfrm>
          <a:prstGeom prst="line">
            <a:avLst/>
          </a:prstGeom>
          <a:ln w="231775">
            <a:solidFill>
              <a:srgbClr val="FF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Straight Connector 381">
            <a:extLst>
              <a:ext uri="{FF2B5EF4-FFF2-40B4-BE49-F238E27FC236}">
                <a16:creationId xmlns:a16="http://schemas.microsoft.com/office/drawing/2014/main" id="{4BCDDE65-DCE9-44E4-AAB7-09AC6AECF004}"/>
              </a:ext>
            </a:extLst>
          </p:cNvPr>
          <p:cNvCxnSpPr>
            <a:cxnSpLocks/>
          </p:cNvCxnSpPr>
          <p:nvPr/>
        </p:nvCxnSpPr>
        <p:spPr>
          <a:xfrm>
            <a:off x="9706115" y="1655482"/>
            <a:ext cx="974109" cy="671274"/>
          </a:xfrm>
          <a:prstGeom prst="line">
            <a:avLst/>
          </a:prstGeom>
          <a:ln w="231775">
            <a:solidFill>
              <a:srgbClr val="FF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4" name="Oval 383">
            <a:extLst>
              <a:ext uri="{FF2B5EF4-FFF2-40B4-BE49-F238E27FC236}">
                <a16:creationId xmlns:a16="http://schemas.microsoft.com/office/drawing/2014/main" id="{49B727D1-7278-4874-9604-15B62A7E24E4}"/>
              </a:ext>
            </a:extLst>
          </p:cNvPr>
          <p:cNvSpPr/>
          <p:nvPr/>
        </p:nvSpPr>
        <p:spPr>
          <a:xfrm>
            <a:off x="9609652" y="1540364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385" name="Rectangle 384">
            <a:extLst>
              <a:ext uri="{FF2B5EF4-FFF2-40B4-BE49-F238E27FC236}">
                <a16:creationId xmlns:a16="http://schemas.microsoft.com/office/drawing/2014/main" id="{F1B8DD56-8277-459D-B474-FC6044F16827}"/>
              </a:ext>
            </a:extLst>
          </p:cNvPr>
          <p:cNvSpPr/>
          <p:nvPr/>
        </p:nvSpPr>
        <p:spPr>
          <a:xfrm>
            <a:off x="10429098" y="2155236"/>
            <a:ext cx="2012438" cy="5330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P. </a:t>
            </a:r>
            <a:r>
              <a:rPr lang="en-US" sz="1600" dirty="0" err="1">
                <a:solidFill>
                  <a:schemeClr val="tx1"/>
                </a:solidFill>
              </a:rPr>
              <a:t>Republicano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Progresista</a:t>
            </a:r>
            <a:r>
              <a:rPr lang="en-US" sz="1600" dirty="0">
                <a:solidFill>
                  <a:schemeClr val="tx1"/>
                </a:solidFill>
              </a:rPr>
              <a:t> (</a:t>
            </a:r>
            <a:r>
              <a:rPr lang="en-US" sz="1600" dirty="0" err="1">
                <a:solidFill>
                  <a:schemeClr val="tx1"/>
                </a:solidFill>
              </a:rPr>
              <a:t>Zorrilla</a:t>
            </a:r>
            <a:r>
              <a:rPr lang="en-US" sz="16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15" name="Oval 414">
            <a:extLst>
              <a:ext uri="{FF2B5EF4-FFF2-40B4-BE49-F238E27FC236}">
                <a16:creationId xmlns:a16="http://schemas.microsoft.com/office/drawing/2014/main" id="{B7CBF211-F6B9-4283-A414-B3324538DB07}"/>
              </a:ext>
            </a:extLst>
          </p:cNvPr>
          <p:cNvSpPr/>
          <p:nvPr/>
        </p:nvSpPr>
        <p:spPr>
          <a:xfrm>
            <a:off x="11770841" y="1137850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416" name="Oval 415">
            <a:extLst>
              <a:ext uri="{FF2B5EF4-FFF2-40B4-BE49-F238E27FC236}">
                <a16:creationId xmlns:a16="http://schemas.microsoft.com/office/drawing/2014/main" id="{A03D3EB8-D8C1-41F1-AF5D-9F10D11F5100}"/>
              </a:ext>
            </a:extLst>
          </p:cNvPr>
          <p:cNvSpPr/>
          <p:nvPr/>
        </p:nvSpPr>
        <p:spPr>
          <a:xfrm>
            <a:off x="11785831" y="1558656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F64E4718-91AA-4D8C-BD21-0C9090D2DCDA}"/>
              </a:ext>
            </a:extLst>
          </p:cNvPr>
          <p:cNvCxnSpPr>
            <a:cxnSpLocks/>
          </p:cNvCxnSpPr>
          <p:nvPr/>
        </p:nvCxnSpPr>
        <p:spPr>
          <a:xfrm>
            <a:off x="6420793" y="3497230"/>
            <a:ext cx="1258954" cy="1359030"/>
          </a:xfrm>
          <a:prstGeom prst="line">
            <a:avLst/>
          </a:prstGeom>
          <a:ln w="231775">
            <a:solidFill>
              <a:srgbClr val="99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Oval 168">
            <a:extLst>
              <a:ext uri="{FF2B5EF4-FFF2-40B4-BE49-F238E27FC236}">
                <a16:creationId xmlns:a16="http://schemas.microsoft.com/office/drawing/2014/main" id="{2EAA891C-6BC0-457D-A3C6-B111A9CFA696}"/>
              </a:ext>
            </a:extLst>
          </p:cNvPr>
          <p:cNvSpPr/>
          <p:nvPr/>
        </p:nvSpPr>
        <p:spPr>
          <a:xfrm>
            <a:off x="5752296" y="4417584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32CE5279-CE45-4DD2-A2DC-E82FDCF30E43}"/>
              </a:ext>
            </a:extLst>
          </p:cNvPr>
          <p:cNvCxnSpPr>
            <a:cxnSpLocks/>
            <a:stCxn id="177" idx="1"/>
          </p:cNvCxnSpPr>
          <p:nvPr/>
        </p:nvCxnSpPr>
        <p:spPr>
          <a:xfrm flipV="1">
            <a:off x="6412987" y="2392684"/>
            <a:ext cx="565432" cy="1085157"/>
          </a:xfrm>
          <a:prstGeom prst="line">
            <a:avLst/>
          </a:prstGeom>
          <a:ln w="2317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Rectangle 175">
            <a:extLst>
              <a:ext uri="{FF2B5EF4-FFF2-40B4-BE49-F238E27FC236}">
                <a16:creationId xmlns:a16="http://schemas.microsoft.com/office/drawing/2014/main" id="{3241429A-A8F6-45FD-99A6-6AEC67418A1C}"/>
              </a:ext>
            </a:extLst>
          </p:cNvPr>
          <p:cNvSpPr/>
          <p:nvPr/>
        </p:nvSpPr>
        <p:spPr>
          <a:xfrm rot="17996004">
            <a:off x="5851103" y="2871974"/>
            <a:ext cx="1608719" cy="254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Unitarios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79690DC6-6B87-41E3-AC9B-B6F6E7E8C625}"/>
              </a:ext>
            </a:extLst>
          </p:cNvPr>
          <p:cNvSpPr/>
          <p:nvPr/>
        </p:nvSpPr>
        <p:spPr>
          <a:xfrm rot="2731524">
            <a:off x="6172156" y="3924738"/>
            <a:ext cx="1608719" cy="254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Cantonalistas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78" name="Oval 177">
            <a:extLst>
              <a:ext uri="{FF2B5EF4-FFF2-40B4-BE49-F238E27FC236}">
                <a16:creationId xmlns:a16="http://schemas.microsoft.com/office/drawing/2014/main" id="{BC62D4C2-7E6D-4544-9B94-CC94803A11A7}"/>
              </a:ext>
            </a:extLst>
          </p:cNvPr>
          <p:cNvSpPr/>
          <p:nvPr/>
        </p:nvSpPr>
        <p:spPr>
          <a:xfrm>
            <a:off x="4382855" y="3343923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Oval 200">
            <a:extLst>
              <a:ext uri="{FF2B5EF4-FFF2-40B4-BE49-F238E27FC236}">
                <a16:creationId xmlns:a16="http://schemas.microsoft.com/office/drawing/2014/main" id="{EDFDD3A1-2FB3-4A1B-90D1-1D11305CF7D5}"/>
              </a:ext>
            </a:extLst>
          </p:cNvPr>
          <p:cNvSpPr/>
          <p:nvPr/>
        </p:nvSpPr>
        <p:spPr>
          <a:xfrm>
            <a:off x="7524196" y="4734421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68" name="Oval 167">
            <a:extLst>
              <a:ext uri="{FF2B5EF4-FFF2-40B4-BE49-F238E27FC236}">
                <a16:creationId xmlns:a16="http://schemas.microsoft.com/office/drawing/2014/main" id="{A93ABFF8-A4BC-40F8-AD7B-8C30962B885F}"/>
              </a:ext>
            </a:extLst>
          </p:cNvPr>
          <p:cNvSpPr/>
          <p:nvPr/>
        </p:nvSpPr>
        <p:spPr>
          <a:xfrm>
            <a:off x="6267305" y="3369340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39987210-B53E-4629-9457-CFA13CBF84AD}"/>
              </a:ext>
            </a:extLst>
          </p:cNvPr>
          <p:cNvSpPr/>
          <p:nvPr/>
        </p:nvSpPr>
        <p:spPr>
          <a:xfrm>
            <a:off x="8840412" y="3333348"/>
            <a:ext cx="1057355" cy="278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(</a:t>
            </a:r>
            <a:r>
              <a:rPr lang="en-US" sz="1600" dirty="0" err="1">
                <a:solidFill>
                  <a:schemeClr val="bg1"/>
                </a:solidFill>
              </a:rPr>
              <a:t>Figueras</a:t>
            </a:r>
            <a:r>
              <a:rPr lang="en-US" sz="16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9D8C23DB-144E-45E9-BD03-5C224F32B868}"/>
              </a:ext>
            </a:extLst>
          </p:cNvPr>
          <p:cNvSpPr/>
          <p:nvPr/>
        </p:nvSpPr>
        <p:spPr>
          <a:xfrm rot="2799348">
            <a:off x="5823094" y="3960829"/>
            <a:ext cx="1608719" cy="254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(Ant </a:t>
            </a:r>
            <a:r>
              <a:rPr lang="en-US" sz="1600" dirty="0" err="1">
                <a:solidFill>
                  <a:schemeClr val="tx1"/>
                </a:solidFill>
              </a:rPr>
              <a:t>Gálvez</a:t>
            </a:r>
            <a:r>
              <a:rPr lang="en-US" sz="16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AA3CEBB6-20B1-4B5C-9787-E73549083929}"/>
              </a:ext>
            </a:extLst>
          </p:cNvPr>
          <p:cNvSpPr/>
          <p:nvPr/>
        </p:nvSpPr>
        <p:spPr>
          <a:xfrm>
            <a:off x="7638451" y="3349556"/>
            <a:ext cx="1316259" cy="2429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(Salmerón)</a:t>
            </a: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6E0A9C60-C9D2-4204-8EA7-88174ACFE903}"/>
              </a:ext>
            </a:extLst>
          </p:cNvPr>
          <p:cNvSpPr/>
          <p:nvPr/>
        </p:nvSpPr>
        <p:spPr>
          <a:xfrm>
            <a:off x="4348029" y="3368744"/>
            <a:ext cx="3730567" cy="2322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P. Rep. Dem. Fed.             (Pi I </a:t>
            </a:r>
            <a:r>
              <a:rPr lang="en-US" sz="1600" dirty="0" err="1">
                <a:solidFill>
                  <a:schemeClr val="bg1"/>
                </a:solidFill>
              </a:rPr>
              <a:t>Margall</a:t>
            </a:r>
            <a:r>
              <a:rPr lang="en-US" sz="16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80" name="Diamond 179">
            <a:extLst>
              <a:ext uri="{FF2B5EF4-FFF2-40B4-BE49-F238E27FC236}">
                <a16:creationId xmlns:a16="http://schemas.microsoft.com/office/drawing/2014/main" id="{134846A9-CCC5-4449-BA6C-4EFD1948DE8F}"/>
              </a:ext>
            </a:extLst>
          </p:cNvPr>
          <p:cNvSpPr/>
          <p:nvPr/>
        </p:nvSpPr>
        <p:spPr>
          <a:xfrm>
            <a:off x="4893826" y="208407"/>
            <a:ext cx="253812" cy="253812"/>
          </a:xfrm>
          <a:prstGeom prst="diamond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81" name="Diamond 180">
            <a:extLst>
              <a:ext uri="{FF2B5EF4-FFF2-40B4-BE49-F238E27FC236}">
                <a16:creationId xmlns:a16="http://schemas.microsoft.com/office/drawing/2014/main" id="{8623AAF6-F33A-4914-8A83-DA39ABBF114A}"/>
              </a:ext>
            </a:extLst>
          </p:cNvPr>
          <p:cNvSpPr/>
          <p:nvPr/>
        </p:nvSpPr>
        <p:spPr>
          <a:xfrm>
            <a:off x="6627038" y="199417"/>
            <a:ext cx="253812" cy="253812"/>
          </a:xfrm>
          <a:prstGeom prst="diamond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87" name="Diamond 186">
            <a:extLst>
              <a:ext uri="{FF2B5EF4-FFF2-40B4-BE49-F238E27FC236}">
                <a16:creationId xmlns:a16="http://schemas.microsoft.com/office/drawing/2014/main" id="{4CDB87A5-95BC-4275-998A-4090757D0197}"/>
              </a:ext>
            </a:extLst>
          </p:cNvPr>
          <p:cNvSpPr/>
          <p:nvPr/>
        </p:nvSpPr>
        <p:spPr>
          <a:xfrm>
            <a:off x="7910999" y="215444"/>
            <a:ext cx="253812" cy="253812"/>
          </a:xfrm>
          <a:prstGeom prst="diamond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88" name="Flowchart: Summing Junction 187">
            <a:extLst>
              <a:ext uri="{FF2B5EF4-FFF2-40B4-BE49-F238E27FC236}">
                <a16:creationId xmlns:a16="http://schemas.microsoft.com/office/drawing/2014/main" id="{45D9CDA2-EB0A-402F-A4E3-197684CF4B28}"/>
              </a:ext>
            </a:extLst>
          </p:cNvPr>
          <p:cNvSpPr/>
          <p:nvPr/>
        </p:nvSpPr>
        <p:spPr>
          <a:xfrm>
            <a:off x="3189119" y="193482"/>
            <a:ext cx="260343" cy="260343"/>
          </a:xfrm>
          <a:prstGeom prst="flowChartSummingJunction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</a:t>
            </a:r>
          </a:p>
        </p:txBody>
      </p:sp>
      <p:sp>
        <p:nvSpPr>
          <p:cNvPr id="207" name="Flowchart: Summing Junction 206">
            <a:extLst>
              <a:ext uri="{FF2B5EF4-FFF2-40B4-BE49-F238E27FC236}">
                <a16:creationId xmlns:a16="http://schemas.microsoft.com/office/drawing/2014/main" id="{92222C9E-BC61-4B4E-A4AE-B45BAEAA3F1F}"/>
              </a:ext>
            </a:extLst>
          </p:cNvPr>
          <p:cNvSpPr/>
          <p:nvPr/>
        </p:nvSpPr>
        <p:spPr>
          <a:xfrm>
            <a:off x="3596237" y="193935"/>
            <a:ext cx="260343" cy="260343"/>
          </a:xfrm>
          <a:prstGeom prst="flowChartSummingJunction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</a:t>
            </a:r>
          </a:p>
        </p:txBody>
      </p:sp>
      <p:sp>
        <p:nvSpPr>
          <p:cNvPr id="209" name="Flowchart: Summing Junction 208">
            <a:extLst>
              <a:ext uri="{FF2B5EF4-FFF2-40B4-BE49-F238E27FC236}">
                <a16:creationId xmlns:a16="http://schemas.microsoft.com/office/drawing/2014/main" id="{A4F60904-EDA3-48DF-A0A7-C755BF0FB5CF}"/>
              </a:ext>
            </a:extLst>
          </p:cNvPr>
          <p:cNvSpPr/>
          <p:nvPr/>
        </p:nvSpPr>
        <p:spPr>
          <a:xfrm>
            <a:off x="4447148" y="194013"/>
            <a:ext cx="260343" cy="260343"/>
          </a:xfrm>
          <a:prstGeom prst="flowChartSummingJunction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</a:t>
            </a:r>
          </a:p>
        </p:txBody>
      </p:sp>
      <p:sp>
        <p:nvSpPr>
          <p:cNvPr id="212" name="Flowchart: Summing Junction 211">
            <a:extLst>
              <a:ext uri="{FF2B5EF4-FFF2-40B4-BE49-F238E27FC236}">
                <a16:creationId xmlns:a16="http://schemas.microsoft.com/office/drawing/2014/main" id="{680280E8-5B24-4C7B-8515-6934DF87AB9A}"/>
              </a:ext>
            </a:extLst>
          </p:cNvPr>
          <p:cNvSpPr/>
          <p:nvPr/>
        </p:nvSpPr>
        <p:spPr>
          <a:xfrm>
            <a:off x="7050195" y="193574"/>
            <a:ext cx="260343" cy="260343"/>
          </a:xfrm>
          <a:prstGeom prst="flowChartSummingJunction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</a:t>
            </a:r>
          </a:p>
        </p:txBody>
      </p:sp>
      <p:sp>
        <p:nvSpPr>
          <p:cNvPr id="213" name="Flowchart: Summing Junction 212">
            <a:extLst>
              <a:ext uri="{FF2B5EF4-FFF2-40B4-BE49-F238E27FC236}">
                <a16:creationId xmlns:a16="http://schemas.microsoft.com/office/drawing/2014/main" id="{E5255816-29C3-4834-929D-3E5B50B2442E}"/>
              </a:ext>
            </a:extLst>
          </p:cNvPr>
          <p:cNvSpPr/>
          <p:nvPr/>
        </p:nvSpPr>
        <p:spPr>
          <a:xfrm>
            <a:off x="7050598" y="-12634"/>
            <a:ext cx="260343" cy="260343"/>
          </a:xfrm>
          <a:prstGeom prst="flowChartSummingJunction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</a:t>
            </a:r>
          </a:p>
        </p:txBody>
      </p:sp>
      <p:sp>
        <p:nvSpPr>
          <p:cNvPr id="214" name="Star: 32 Points 213">
            <a:extLst>
              <a:ext uri="{FF2B5EF4-FFF2-40B4-BE49-F238E27FC236}">
                <a16:creationId xmlns:a16="http://schemas.microsoft.com/office/drawing/2014/main" id="{C95F0075-24D1-4572-B7EE-B3796FA72F98}"/>
              </a:ext>
            </a:extLst>
          </p:cNvPr>
          <p:cNvSpPr/>
          <p:nvPr/>
        </p:nvSpPr>
        <p:spPr>
          <a:xfrm>
            <a:off x="5299002" y="184483"/>
            <a:ext cx="277736" cy="277736"/>
          </a:xfrm>
          <a:prstGeom prst="star32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M</a:t>
            </a:r>
          </a:p>
        </p:txBody>
      </p:sp>
      <p:sp>
        <p:nvSpPr>
          <p:cNvPr id="215" name="Rectangle 214">
            <a:extLst>
              <a:ext uri="{FF2B5EF4-FFF2-40B4-BE49-F238E27FC236}">
                <a16:creationId xmlns:a16="http://schemas.microsoft.com/office/drawing/2014/main" id="{EA6DDA06-BACD-4EDE-9951-36D440119368}"/>
              </a:ext>
            </a:extLst>
          </p:cNvPr>
          <p:cNvSpPr/>
          <p:nvPr/>
        </p:nvSpPr>
        <p:spPr>
          <a:xfrm rot="19659628">
            <a:off x="4589957" y="2846702"/>
            <a:ext cx="1608719" cy="254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Cimbrios</a:t>
            </a:r>
            <a:r>
              <a:rPr lang="en-US" sz="1600" dirty="0">
                <a:solidFill>
                  <a:schemeClr val="bg1"/>
                </a:solidFill>
              </a:rPr>
              <a:t> (Rivera)</a:t>
            </a:r>
          </a:p>
        </p:txBody>
      </p:sp>
      <p:sp>
        <p:nvSpPr>
          <p:cNvPr id="217" name="Rectangle: Single Corner Snipped 216">
            <a:extLst>
              <a:ext uri="{FF2B5EF4-FFF2-40B4-BE49-F238E27FC236}">
                <a16:creationId xmlns:a16="http://schemas.microsoft.com/office/drawing/2014/main" id="{0833BAFA-5EDA-4D9D-BEE3-58F8294F714E}"/>
              </a:ext>
            </a:extLst>
          </p:cNvPr>
          <p:cNvSpPr/>
          <p:nvPr/>
        </p:nvSpPr>
        <p:spPr>
          <a:xfrm>
            <a:off x="11322548" y="-15370"/>
            <a:ext cx="291689" cy="23870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</a:t>
            </a:r>
          </a:p>
        </p:txBody>
      </p:sp>
      <p:sp>
        <p:nvSpPr>
          <p:cNvPr id="218" name="Rectangle: Single Corner Snipped 217">
            <a:extLst>
              <a:ext uri="{FF2B5EF4-FFF2-40B4-BE49-F238E27FC236}">
                <a16:creationId xmlns:a16="http://schemas.microsoft.com/office/drawing/2014/main" id="{D6772A66-7E18-46BF-A1B5-1E143156C112}"/>
              </a:ext>
            </a:extLst>
          </p:cNvPr>
          <p:cNvSpPr/>
          <p:nvPr/>
        </p:nvSpPr>
        <p:spPr>
          <a:xfrm>
            <a:off x="10016299" y="-3528"/>
            <a:ext cx="291689" cy="23870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</a:t>
            </a:r>
          </a:p>
        </p:txBody>
      </p:sp>
      <p:sp>
        <p:nvSpPr>
          <p:cNvPr id="221" name="Rectangle: Single Corner Snipped 220">
            <a:extLst>
              <a:ext uri="{FF2B5EF4-FFF2-40B4-BE49-F238E27FC236}">
                <a16:creationId xmlns:a16="http://schemas.microsoft.com/office/drawing/2014/main" id="{4516B636-F400-4835-BE2F-4F53E476FA2C}"/>
              </a:ext>
            </a:extLst>
          </p:cNvPr>
          <p:cNvSpPr/>
          <p:nvPr/>
        </p:nvSpPr>
        <p:spPr>
          <a:xfrm>
            <a:off x="9187509" y="-15371"/>
            <a:ext cx="291689" cy="23870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</a:t>
            </a:r>
          </a:p>
        </p:txBody>
      </p:sp>
      <p:sp>
        <p:nvSpPr>
          <p:cNvPr id="223" name="Rectangle: Single Corner Snipped 222">
            <a:extLst>
              <a:ext uri="{FF2B5EF4-FFF2-40B4-BE49-F238E27FC236}">
                <a16:creationId xmlns:a16="http://schemas.microsoft.com/office/drawing/2014/main" id="{17660CDF-2E86-4156-8542-E72A1B30201B}"/>
              </a:ext>
            </a:extLst>
          </p:cNvPr>
          <p:cNvSpPr/>
          <p:nvPr/>
        </p:nvSpPr>
        <p:spPr>
          <a:xfrm>
            <a:off x="7904401" y="-3528"/>
            <a:ext cx="291689" cy="23870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</a:t>
            </a:r>
          </a:p>
        </p:txBody>
      </p:sp>
      <p:sp>
        <p:nvSpPr>
          <p:cNvPr id="224" name="Rectangle: Single Corner Snipped 223">
            <a:extLst>
              <a:ext uri="{FF2B5EF4-FFF2-40B4-BE49-F238E27FC236}">
                <a16:creationId xmlns:a16="http://schemas.microsoft.com/office/drawing/2014/main" id="{48A6E322-D28B-4459-AA69-47B89DDD6473}"/>
              </a:ext>
            </a:extLst>
          </p:cNvPr>
          <p:cNvSpPr/>
          <p:nvPr/>
        </p:nvSpPr>
        <p:spPr>
          <a:xfrm>
            <a:off x="6608699" y="-14456"/>
            <a:ext cx="291689" cy="23870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</a:t>
            </a:r>
          </a:p>
        </p:txBody>
      </p:sp>
      <p:sp>
        <p:nvSpPr>
          <p:cNvPr id="225" name="Rectangle: Single Corner Snipped 224">
            <a:extLst>
              <a:ext uri="{FF2B5EF4-FFF2-40B4-BE49-F238E27FC236}">
                <a16:creationId xmlns:a16="http://schemas.microsoft.com/office/drawing/2014/main" id="{5E7B9F64-4434-4433-BC77-705FF792EBEE}"/>
              </a:ext>
            </a:extLst>
          </p:cNvPr>
          <p:cNvSpPr/>
          <p:nvPr/>
        </p:nvSpPr>
        <p:spPr>
          <a:xfrm>
            <a:off x="6191700" y="-3528"/>
            <a:ext cx="291689" cy="23870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</a:t>
            </a:r>
          </a:p>
        </p:txBody>
      </p:sp>
      <p:sp>
        <p:nvSpPr>
          <p:cNvPr id="231" name="Rectangle: Single Corner Snipped 230">
            <a:extLst>
              <a:ext uri="{FF2B5EF4-FFF2-40B4-BE49-F238E27FC236}">
                <a16:creationId xmlns:a16="http://schemas.microsoft.com/office/drawing/2014/main" id="{08A400C3-FA28-42B8-8F2B-9F4761F8A9E9}"/>
              </a:ext>
            </a:extLst>
          </p:cNvPr>
          <p:cNvSpPr/>
          <p:nvPr/>
        </p:nvSpPr>
        <p:spPr>
          <a:xfrm>
            <a:off x="6203102" y="236568"/>
            <a:ext cx="291689" cy="23870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</a:t>
            </a:r>
          </a:p>
        </p:txBody>
      </p:sp>
      <p:sp>
        <p:nvSpPr>
          <p:cNvPr id="232" name="Rectangle: Single Corner Snipped 231">
            <a:extLst>
              <a:ext uri="{FF2B5EF4-FFF2-40B4-BE49-F238E27FC236}">
                <a16:creationId xmlns:a16="http://schemas.microsoft.com/office/drawing/2014/main" id="{B49A77C6-591B-4D4D-B784-0B11CB0DB259}"/>
              </a:ext>
            </a:extLst>
          </p:cNvPr>
          <p:cNvSpPr/>
          <p:nvPr/>
        </p:nvSpPr>
        <p:spPr>
          <a:xfrm>
            <a:off x="5746083" y="-16267"/>
            <a:ext cx="291689" cy="23870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</a:t>
            </a:r>
          </a:p>
        </p:txBody>
      </p:sp>
      <p:sp>
        <p:nvSpPr>
          <p:cNvPr id="233" name="Rectangle: Single Corner Snipped 232">
            <a:extLst>
              <a:ext uri="{FF2B5EF4-FFF2-40B4-BE49-F238E27FC236}">
                <a16:creationId xmlns:a16="http://schemas.microsoft.com/office/drawing/2014/main" id="{07A5CD08-3AA0-4323-8BA8-CF4DB19304BD}"/>
              </a:ext>
            </a:extLst>
          </p:cNvPr>
          <p:cNvSpPr/>
          <p:nvPr/>
        </p:nvSpPr>
        <p:spPr>
          <a:xfrm>
            <a:off x="4882287" y="-3680"/>
            <a:ext cx="291689" cy="23870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</a:t>
            </a:r>
          </a:p>
        </p:txBody>
      </p:sp>
      <p:sp>
        <p:nvSpPr>
          <p:cNvPr id="234" name="Rectangle: Single Corner Snipped 233">
            <a:extLst>
              <a:ext uri="{FF2B5EF4-FFF2-40B4-BE49-F238E27FC236}">
                <a16:creationId xmlns:a16="http://schemas.microsoft.com/office/drawing/2014/main" id="{9D16C675-80AF-46BF-BB39-BD934B513B83}"/>
              </a:ext>
            </a:extLst>
          </p:cNvPr>
          <p:cNvSpPr/>
          <p:nvPr/>
        </p:nvSpPr>
        <p:spPr>
          <a:xfrm>
            <a:off x="4031456" y="-3304"/>
            <a:ext cx="291689" cy="23870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</a:t>
            </a:r>
          </a:p>
        </p:txBody>
      </p:sp>
      <p:sp>
        <p:nvSpPr>
          <p:cNvPr id="236" name="Rectangle: Single Corner Snipped 235">
            <a:extLst>
              <a:ext uri="{FF2B5EF4-FFF2-40B4-BE49-F238E27FC236}">
                <a16:creationId xmlns:a16="http://schemas.microsoft.com/office/drawing/2014/main" id="{DC9E530C-B394-41DC-BB1D-62CD31F345C4}"/>
              </a:ext>
            </a:extLst>
          </p:cNvPr>
          <p:cNvSpPr/>
          <p:nvPr/>
        </p:nvSpPr>
        <p:spPr>
          <a:xfrm>
            <a:off x="3180648" y="-16267"/>
            <a:ext cx="291689" cy="23870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</a:t>
            </a:r>
          </a:p>
        </p:txBody>
      </p:sp>
      <p:sp>
        <p:nvSpPr>
          <p:cNvPr id="237" name="Rectangle: Single Corner Snipped 236">
            <a:extLst>
              <a:ext uri="{FF2B5EF4-FFF2-40B4-BE49-F238E27FC236}">
                <a16:creationId xmlns:a16="http://schemas.microsoft.com/office/drawing/2014/main" id="{F69A1A35-7687-4D41-BDDF-F26C7F26D061}"/>
              </a:ext>
            </a:extLst>
          </p:cNvPr>
          <p:cNvSpPr/>
          <p:nvPr/>
        </p:nvSpPr>
        <p:spPr>
          <a:xfrm>
            <a:off x="2736416" y="-3304"/>
            <a:ext cx="291689" cy="23870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</a:t>
            </a:r>
          </a:p>
        </p:txBody>
      </p:sp>
      <p:sp>
        <p:nvSpPr>
          <p:cNvPr id="239" name="Rectangle: Single Corner Snipped 238">
            <a:extLst>
              <a:ext uri="{FF2B5EF4-FFF2-40B4-BE49-F238E27FC236}">
                <a16:creationId xmlns:a16="http://schemas.microsoft.com/office/drawing/2014/main" id="{B823A126-14EA-41F7-8C84-776CB01179E0}"/>
              </a:ext>
            </a:extLst>
          </p:cNvPr>
          <p:cNvSpPr/>
          <p:nvPr/>
        </p:nvSpPr>
        <p:spPr>
          <a:xfrm>
            <a:off x="2291076" y="-3304"/>
            <a:ext cx="291689" cy="23870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</a:t>
            </a:r>
          </a:p>
        </p:txBody>
      </p:sp>
      <p:sp>
        <p:nvSpPr>
          <p:cNvPr id="240" name="Rectangle: Single Corner Snipped 239">
            <a:extLst>
              <a:ext uri="{FF2B5EF4-FFF2-40B4-BE49-F238E27FC236}">
                <a16:creationId xmlns:a16="http://schemas.microsoft.com/office/drawing/2014/main" id="{54E187D5-1637-451A-9A12-833336ED948F}"/>
              </a:ext>
            </a:extLst>
          </p:cNvPr>
          <p:cNvSpPr/>
          <p:nvPr/>
        </p:nvSpPr>
        <p:spPr>
          <a:xfrm>
            <a:off x="157084" y="-3680"/>
            <a:ext cx="291689" cy="23870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</a:t>
            </a:r>
          </a:p>
        </p:txBody>
      </p:sp>
      <p:sp>
        <p:nvSpPr>
          <p:cNvPr id="3" name="Speech Bubble: Rectangle 2">
            <a:extLst>
              <a:ext uri="{FF2B5EF4-FFF2-40B4-BE49-F238E27FC236}">
                <a16:creationId xmlns:a16="http://schemas.microsoft.com/office/drawing/2014/main" id="{32639C8E-D155-4FCA-BD5C-5197DC58F1ED}"/>
              </a:ext>
            </a:extLst>
          </p:cNvPr>
          <p:cNvSpPr/>
          <p:nvPr/>
        </p:nvSpPr>
        <p:spPr>
          <a:xfrm>
            <a:off x="5611324" y="247709"/>
            <a:ext cx="475889" cy="198663"/>
          </a:xfrm>
          <a:prstGeom prst="wedgeRectCallout">
            <a:avLst>
              <a:gd name="adj1" fmla="val -74874"/>
              <a:gd name="adj2" fmla="val 3852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>
                <a:solidFill>
                  <a:schemeClr val="tx1"/>
                </a:solidFill>
              </a:rPr>
              <a:t>Prim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41" name="Flowchart: Punched Tape 240">
            <a:extLst>
              <a:ext uri="{FF2B5EF4-FFF2-40B4-BE49-F238E27FC236}">
                <a16:creationId xmlns:a16="http://schemas.microsoft.com/office/drawing/2014/main" id="{4FD79FFE-075E-4A72-9691-077598DFC180}"/>
              </a:ext>
            </a:extLst>
          </p:cNvPr>
          <p:cNvSpPr/>
          <p:nvPr/>
        </p:nvSpPr>
        <p:spPr>
          <a:xfrm>
            <a:off x="4597093" y="5614793"/>
            <a:ext cx="4279375" cy="278525"/>
          </a:xfrm>
          <a:prstGeom prst="flowChartPunchedTap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/>
              <a:t>Cuba</a:t>
            </a:r>
            <a:endParaRPr lang="en-US" sz="1600" dirty="0"/>
          </a:p>
        </p:txBody>
      </p:sp>
      <p:sp>
        <p:nvSpPr>
          <p:cNvPr id="242" name="Flowchart: Punched Tape 241">
            <a:extLst>
              <a:ext uri="{FF2B5EF4-FFF2-40B4-BE49-F238E27FC236}">
                <a16:creationId xmlns:a16="http://schemas.microsoft.com/office/drawing/2014/main" id="{6238D93B-37E1-401D-A9AA-651A2B0393ED}"/>
              </a:ext>
            </a:extLst>
          </p:cNvPr>
          <p:cNvSpPr/>
          <p:nvPr/>
        </p:nvSpPr>
        <p:spPr>
          <a:xfrm>
            <a:off x="6294754" y="5319762"/>
            <a:ext cx="1725471" cy="278525"/>
          </a:xfrm>
          <a:prstGeom prst="flowChartPunchedTap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/>
              <a:t>3ª Guerra Carlista</a:t>
            </a:r>
            <a:endParaRPr lang="en-US" sz="1600" dirty="0"/>
          </a:p>
        </p:txBody>
      </p:sp>
      <p:sp>
        <p:nvSpPr>
          <p:cNvPr id="245" name="Flowchart: Punched Tape 244">
            <a:extLst>
              <a:ext uri="{FF2B5EF4-FFF2-40B4-BE49-F238E27FC236}">
                <a16:creationId xmlns:a16="http://schemas.microsoft.com/office/drawing/2014/main" id="{D16AABCE-8957-4E1E-A723-6FB8CAC1D85F}"/>
              </a:ext>
            </a:extLst>
          </p:cNvPr>
          <p:cNvSpPr/>
          <p:nvPr/>
        </p:nvSpPr>
        <p:spPr>
          <a:xfrm>
            <a:off x="9301832" y="5608015"/>
            <a:ext cx="501542" cy="278525"/>
          </a:xfrm>
          <a:prstGeom prst="flowChartPunchedTap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/>
              <a:t>Cuba</a:t>
            </a:r>
            <a:endParaRPr lang="en-US" sz="1050" dirty="0"/>
          </a:p>
        </p:txBody>
      </p:sp>
      <p:sp>
        <p:nvSpPr>
          <p:cNvPr id="246" name="Flowchart: Punched Tape 245">
            <a:extLst>
              <a:ext uri="{FF2B5EF4-FFF2-40B4-BE49-F238E27FC236}">
                <a16:creationId xmlns:a16="http://schemas.microsoft.com/office/drawing/2014/main" id="{E3A15CDE-436E-4487-9453-11D0D82A22D3}"/>
              </a:ext>
            </a:extLst>
          </p:cNvPr>
          <p:cNvSpPr/>
          <p:nvPr/>
        </p:nvSpPr>
        <p:spPr>
          <a:xfrm>
            <a:off x="625126" y="5331455"/>
            <a:ext cx="501542" cy="278525"/>
          </a:xfrm>
          <a:prstGeom prst="flowChartPunchedTap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/>
              <a:t>África</a:t>
            </a:r>
            <a:endParaRPr lang="en-US" sz="1050" dirty="0"/>
          </a:p>
        </p:txBody>
      </p:sp>
      <p:sp>
        <p:nvSpPr>
          <p:cNvPr id="247" name="Flowchart: Punched Tape 246">
            <a:extLst>
              <a:ext uri="{FF2B5EF4-FFF2-40B4-BE49-F238E27FC236}">
                <a16:creationId xmlns:a16="http://schemas.microsoft.com/office/drawing/2014/main" id="{37B154B4-578E-4287-B9E2-CD6E77AA2C25}"/>
              </a:ext>
            </a:extLst>
          </p:cNvPr>
          <p:cNvSpPr/>
          <p:nvPr/>
        </p:nvSpPr>
        <p:spPr>
          <a:xfrm>
            <a:off x="-22260" y="5591076"/>
            <a:ext cx="2033399" cy="278525"/>
          </a:xfrm>
          <a:prstGeom prst="flowChartPunchedTap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/>
              <a:t>Conchinchina</a:t>
            </a:r>
            <a:endParaRPr lang="en-US" sz="1600" dirty="0"/>
          </a:p>
        </p:txBody>
      </p:sp>
      <p:sp>
        <p:nvSpPr>
          <p:cNvPr id="249" name="Flowchart: Punched Tape 248">
            <a:extLst>
              <a:ext uri="{FF2B5EF4-FFF2-40B4-BE49-F238E27FC236}">
                <a16:creationId xmlns:a16="http://schemas.microsoft.com/office/drawing/2014/main" id="{3527DC0D-2D92-4397-8490-E04EAE7830E0}"/>
              </a:ext>
            </a:extLst>
          </p:cNvPr>
          <p:cNvSpPr/>
          <p:nvPr/>
        </p:nvSpPr>
        <p:spPr>
          <a:xfrm>
            <a:off x="2425916" y="5616559"/>
            <a:ext cx="848613" cy="278525"/>
          </a:xfrm>
          <a:prstGeom prst="flowChartPunchedTap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/>
              <a:t>G. Restauración</a:t>
            </a:r>
            <a:endParaRPr lang="en-US" sz="800" dirty="0"/>
          </a:p>
        </p:txBody>
      </p:sp>
      <p:sp>
        <p:nvSpPr>
          <p:cNvPr id="250" name="Flowchart: Punched Tape 249">
            <a:extLst>
              <a:ext uri="{FF2B5EF4-FFF2-40B4-BE49-F238E27FC236}">
                <a16:creationId xmlns:a16="http://schemas.microsoft.com/office/drawing/2014/main" id="{1930BB74-0EE5-4AA9-B8FF-1E5151AAC1B5}"/>
              </a:ext>
            </a:extLst>
          </p:cNvPr>
          <p:cNvSpPr/>
          <p:nvPr/>
        </p:nvSpPr>
        <p:spPr>
          <a:xfrm>
            <a:off x="3292077" y="5588459"/>
            <a:ext cx="501542" cy="278525"/>
          </a:xfrm>
          <a:prstGeom prst="flowChartPunchedTap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/>
              <a:t>G H-S</a:t>
            </a:r>
            <a:endParaRPr lang="en-US" sz="1050" dirty="0"/>
          </a:p>
        </p:txBody>
      </p:sp>
      <p:cxnSp>
        <p:nvCxnSpPr>
          <p:cNvPr id="251" name="Straight Connector 250">
            <a:extLst>
              <a:ext uri="{FF2B5EF4-FFF2-40B4-BE49-F238E27FC236}">
                <a16:creationId xmlns:a16="http://schemas.microsoft.com/office/drawing/2014/main" id="{A07BBA99-320B-4853-AAA0-44F2A88D9C95}"/>
              </a:ext>
            </a:extLst>
          </p:cNvPr>
          <p:cNvCxnSpPr>
            <a:cxnSpLocks/>
            <a:stCxn id="171" idx="6"/>
          </p:cNvCxnSpPr>
          <p:nvPr/>
        </p:nvCxnSpPr>
        <p:spPr>
          <a:xfrm flipV="1">
            <a:off x="7096973" y="2335972"/>
            <a:ext cx="2682722" cy="51660"/>
          </a:xfrm>
          <a:prstGeom prst="line">
            <a:avLst/>
          </a:prstGeom>
          <a:ln w="2317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Oval 251">
            <a:extLst>
              <a:ext uri="{FF2B5EF4-FFF2-40B4-BE49-F238E27FC236}">
                <a16:creationId xmlns:a16="http://schemas.microsoft.com/office/drawing/2014/main" id="{9DAC3996-69CF-4342-B5FF-7CB4C3FE7912}"/>
              </a:ext>
            </a:extLst>
          </p:cNvPr>
          <p:cNvSpPr/>
          <p:nvPr/>
        </p:nvSpPr>
        <p:spPr>
          <a:xfrm>
            <a:off x="10429098" y="2169150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71" name="Oval 170">
            <a:extLst>
              <a:ext uri="{FF2B5EF4-FFF2-40B4-BE49-F238E27FC236}">
                <a16:creationId xmlns:a16="http://schemas.microsoft.com/office/drawing/2014/main" id="{2C7CF59F-52D3-4742-89CD-818C5E506F95}"/>
              </a:ext>
            </a:extLst>
          </p:cNvPr>
          <p:cNvSpPr/>
          <p:nvPr/>
        </p:nvSpPr>
        <p:spPr>
          <a:xfrm>
            <a:off x="6816533" y="2265043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255" name="Straight Connector 254">
            <a:extLst>
              <a:ext uri="{FF2B5EF4-FFF2-40B4-BE49-F238E27FC236}">
                <a16:creationId xmlns:a16="http://schemas.microsoft.com/office/drawing/2014/main" id="{FBD6FF86-9367-48F8-921F-D104CC94A0C6}"/>
              </a:ext>
            </a:extLst>
          </p:cNvPr>
          <p:cNvCxnSpPr>
            <a:cxnSpLocks/>
          </p:cNvCxnSpPr>
          <p:nvPr/>
        </p:nvCxnSpPr>
        <p:spPr>
          <a:xfrm>
            <a:off x="9800245" y="2303435"/>
            <a:ext cx="369602" cy="1218389"/>
          </a:xfrm>
          <a:prstGeom prst="line">
            <a:avLst/>
          </a:prstGeom>
          <a:ln w="231775">
            <a:solidFill>
              <a:srgbClr val="99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Oval 253">
            <a:extLst>
              <a:ext uri="{FF2B5EF4-FFF2-40B4-BE49-F238E27FC236}">
                <a16:creationId xmlns:a16="http://schemas.microsoft.com/office/drawing/2014/main" id="{5DA3368B-20F6-4847-9F3D-21A7B2D9887C}"/>
              </a:ext>
            </a:extLst>
          </p:cNvPr>
          <p:cNvSpPr/>
          <p:nvPr/>
        </p:nvSpPr>
        <p:spPr>
          <a:xfrm>
            <a:off x="9656852" y="2207976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256" name="Oval 255">
            <a:extLst>
              <a:ext uri="{FF2B5EF4-FFF2-40B4-BE49-F238E27FC236}">
                <a16:creationId xmlns:a16="http://schemas.microsoft.com/office/drawing/2014/main" id="{6EBA16B7-D4D7-4C73-95B4-D2E286FF0E2A}"/>
              </a:ext>
            </a:extLst>
          </p:cNvPr>
          <p:cNvSpPr/>
          <p:nvPr/>
        </p:nvSpPr>
        <p:spPr>
          <a:xfrm>
            <a:off x="9999438" y="3322207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257" name="Rectangle 256">
            <a:extLst>
              <a:ext uri="{FF2B5EF4-FFF2-40B4-BE49-F238E27FC236}">
                <a16:creationId xmlns:a16="http://schemas.microsoft.com/office/drawing/2014/main" id="{0D6A9E55-E52F-4A00-834B-18883BFFECC9}"/>
              </a:ext>
            </a:extLst>
          </p:cNvPr>
          <p:cNvSpPr/>
          <p:nvPr/>
        </p:nvSpPr>
        <p:spPr>
          <a:xfrm>
            <a:off x="10215204" y="3350150"/>
            <a:ext cx="2080477" cy="2322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P. Rep. Dem. Fed.</a:t>
            </a:r>
          </a:p>
        </p:txBody>
      </p:sp>
      <p:sp>
        <p:nvSpPr>
          <p:cNvPr id="259" name="Rectangle 258">
            <a:extLst>
              <a:ext uri="{FF2B5EF4-FFF2-40B4-BE49-F238E27FC236}">
                <a16:creationId xmlns:a16="http://schemas.microsoft.com/office/drawing/2014/main" id="{AE8471B4-52B6-4378-934A-FB2C5F31D7E2}"/>
              </a:ext>
            </a:extLst>
          </p:cNvPr>
          <p:cNvSpPr/>
          <p:nvPr/>
        </p:nvSpPr>
        <p:spPr>
          <a:xfrm>
            <a:off x="9746707" y="5124495"/>
            <a:ext cx="3017469" cy="2369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/>
              <a:t> (Ferrer Guardia)</a:t>
            </a:r>
          </a:p>
        </p:txBody>
      </p:sp>
      <p:sp>
        <p:nvSpPr>
          <p:cNvPr id="260" name="Rectangle 259">
            <a:extLst>
              <a:ext uri="{FF2B5EF4-FFF2-40B4-BE49-F238E27FC236}">
                <a16:creationId xmlns:a16="http://schemas.microsoft.com/office/drawing/2014/main" id="{849EF1F4-69E7-4CC8-A012-385B165FC02F}"/>
              </a:ext>
            </a:extLst>
          </p:cNvPr>
          <p:cNvSpPr/>
          <p:nvPr/>
        </p:nvSpPr>
        <p:spPr>
          <a:xfrm>
            <a:off x="7161875" y="4314290"/>
            <a:ext cx="2378957" cy="2369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Nueva </a:t>
            </a:r>
            <a:r>
              <a:rPr lang="en-US" sz="1600" dirty="0" err="1">
                <a:solidFill>
                  <a:schemeClr val="tx1"/>
                </a:solidFill>
              </a:rPr>
              <a:t>Federación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Madrileña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8C1DAD-D636-4D7D-9499-F68A8F6B0529}"/>
              </a:ext>
            </a:extLst>
          </p:cNvPr>
          <p:cNvSpPr/>
          <p:nvPr/>
        </p:nvSpPr>
        <p:spPr>
          <a:xfrm>
            <a:off x="8398847" y="5101542"/>
            <a:ext cx="15472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(Anselmo Lorenzo)</a:t>
            </a:r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293C4668-9E46-4FBE-A855-B583220E6851}"/>
              </a:ext>
            </a:extLst>
          </p:cNvPr>
          <p:cNvSpPr/>
          <p:nvPr/>
        </p:nvSpPr>
        <p:spPr>
          <a:xfrm>
            <a:off x="6772561" y="2237814"/>
            <a:ext cx="3219094" cy="254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Demócrata</a:t>
            </a:r>
            <a:r>
              <a:rPr lang="en-US" sz="1600" dirty="0">
                <a:solidFill>
                  <a:schemeClr val="bg1"/>
                </a:solidFill>
              </a:rPr>
              <a:t> Radical (</a:t>
            </a:r>
            <a:r>
              <a:rPr lang="en-US" sz="1600" dirty="0" err="1">
                <a:solidFill>
                  <a:schemeClr val="bg1"/>
                </a:solidFill>
              </a:rPr>
              <a:t>Zorrilla</a:t>
            </a:r>
            <a:r>
              <a:rPr lang="en-US" sz="16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261" name="Speech Bubble: Rectangle 260">
            <a:extLst>
              <a:ext uri="{FF2B5EF4-FFF2-40B4-BE49-F238E27FC236}">
                <a16:creationId xmlns:a16="http://schemas.microsoft.com/office/drawing/2014/main" id="{18E98F9F-A259-45AD-BD9F-CA5C55534BBC}"/>
              </a:ext>
            </a:extLst>
          </p:cNvPr>
          <p:cNvSpPr/>
          <p:nvPr/>
        </p:nvSpPr>
        <p:spPr>
          <a:xfrm>
            <a:off x="7330077" y="-5288"/>
            <a:ext cx="539577" cy="242201"/>
          </a:xfrm>
          <a:prstGeom prst="wedgeRectCallout">
            <a:avLst>
              <a:gd name="adj1" fmla="val -61925"/>
              <a:gd name="adj2" fmla="val 2094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>
                <a:solidFill>
                  <a:schemeClr val="tx1"/>
                </a:solidFill>
              </a:rPr>
              <a:t>Pavía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62" name="Speech Bubble: Rectangle 261">
            <a:extLst>
              <a:ext uri="{FF2B5EF4-FFF2-40B4-BE49-F238E27FC236}">
                <a16:creationId xmlns:a16="http://schemas.microsoft.com/office/drawing/2014/main" id="{F0289C70-F025-4715-A8A8-E51FE054DDC3}"/>
              </a:ext>
            </a:extLst>
          </p:cNvPr>
          <p:cNvSpPr/>
          <p:nvPr/>
        </p:nvSpPr>
        <p:spPr>
          <a:xfrm>
            <a:off x="7339146" y="223575"/>
            <a:ext cx="539577" cy="242201"/>
          </a:xfrm>
          <a:prstGeom prst="wedgeRectCallout">
            <a:avLst>
              <a:gd name="adj1" fmla="val -61925"/>
              <a:gd name="adj2" fmla="val 2094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 err="1">
                <a:solidFill>
                  <a:schemeClr val="tx1"/>
                </a:solidFill>
              </a:rPr>
              <a:t>Mnez</a:t>
            </a:r>
            <a:r>
              <a:rPr lang="es-ES" sz="800" dirty="0">
                <a:solidFill>
                  <a:schemeClr val="tx1"/>
                </a:solidFill>
              </a:rPr>
              <a:t> Campos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63" name="Speech Bubble: Rectangle 262">
            <a:extLst>
              <a:ext uri="{FF2B5EF4-FFF2-40B4-BE49-F238E27FC236}">
                <a16:creationId xmlns:a16="http://schemas.microsoft.com/office/drawing/2014/main" id="{E615E2B3-3010-4540-9C23-054C29688C42}"/>
              </a:ext>
            </a:extLst>
          </p:cNvPr>
          <p:cNvSpPr/>
          <p:nvPr/>
        </p:nvSpPr>
        <p:spPr>
          <a:xfrm>
            <a:off x="4373125" y="0"/>
            <a:ext cx="475889" cy="198663"/>
          </a:xfrm>
          <a:prstGeom prst="wedgeRectCallout">
            <a:avLst>
              <a:gd name="adj1" fmla="val -6822"/>
              <a:gd name="adj2" fmla="val 7688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>
                <a:solidFill>
                  <a:schemeClr val="tx1"/>
                </a:solidFill>
              </a:rPr>
              <a:t>P. Prim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64" name="Speech Bubble: Rectangle 263">
            <a:extLst>
              <a:ext uri="{FF2B5EF4-FFF2-40B4-BE49-F238E27FC236}">
                <a16:creationId xmlns:a16="http://schemas.microsoft.com/office/drawing/2014/main" id="{26F54CF5-EA15-4F00-A8AA-35C74CAE3A74}"/>
              </a:ext>
            </a:extLst>
          </p:cNvPr>
          <p:cNvSpPr/>
          <p:nvPr/>
        </p:nvSpPr>
        <p:spPr>
          <a:xfrm>
            <a:off x="3876711" y="257451"/>
            <a:ext cx="475889" cy="198663"/>
          </a:xfrm>
          <a:prstGeom prst="wedgeRectCallout">
            <a:avLst>
              <a:gd name="adj1" fmla="val -84881"/>
              <a:gd name="adj2" fmla="val 3852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600" dirty="0">
                <a:solidFill>
                  <a:schemeClr val="tx1"/>
                </a:solidFill>
              </a:rPr>
              <a:t>P. San Gil</a:t>
            </a:r>
            <a:endParaRPr lang="en-US" sz="600" dirty="0">
              <a:solidFill>
                <a:schemeClr val="tx1"/>
              </a:solidFill>
            </a:endParaRPr>
          </a:p>
        </p:txBody>
      </p:sp>
      <p:sp>
        <p:nvSpPr>
          <p:cNvPr id="265" name="Speech Bubble: Rectangle 264">
            <a:extLst>
              <a:ext uri="{FF2B5EF4-FFF2-40B4-BE49-F238E27FC236}">
                <a16:creationId xmlns:a16="http://schemas.microsoft.com/office/drawing/2014/main" id="{6455795A-61C7-4121-8EA6-37405838611C}"/>
              </a:ext>
            </a:extLst>
          </p:cNvPr>
          <p:cNvSpPr/>
          <p:nvPr/>
        </p:nvSpPr>
        <p:spPr>
          <a:xfrm>
            <a:off x="2638307" y="257450"/>
            <a:ext cx="475889" cy="198663"/>
          </a:xfrm>
          <a:prstGeom prst="wedgeRectCallout">
            <a:avLst>
              <a:gd name="adj1" fmla="val 103262"/>
              <a:gd name="adj2" fmla="val 3373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>
                <a:solidFill>
                  <a:schemeClr val="tx1"/>
                </a:solidFill>
              </a:rPr>
              <a:t>P. Prim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06" name="Speech Bubble: Rectangle 205">
            <a:extLst>
              <a:ext uri="{FF2B5EF4-FFF2-40B4-BE49-F238E27FC236}">
                <a16:creationId xmlns:a16="http://schemas.microsoft.com/office/drawing/2014/main" id="{685BDE59-DE74-4502-8AA5-F49D86767BCB}"/>
              </a:ext>
            </a:extLst>
          </p:cNvPr>
          <p:cNvSpPr/>
          <p:nvPr/>
        </p:nvSpPr>
        <p:spPr>
          <a:xfrm>
            <a:off x="5204786" y="12321"/>
            <a:ext cx="521335" cy="193361"/>
          </a:xfrm>
          <a:prstGeom prst="wedgeRectCallout">
            <a:avLst>
              <a:gd name="adj1" fmla="val -64620"/>
              <a:gd name="adj2" fmla="val 5035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 err="1">
                <a:solidFill>
                  <a:schemeClr val="tx1"/>
                </a:solidFill>
              </a:rPr>
              <a:t>S.Uni.M</a:t>
            </a:r>
            <a:endParaRPr 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8166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roup 112">
            <a:extLst>
              <a:ext uri="{FF2B5EF4-FFF2-40B4-BE49-F238E27FC236}">
                <a16:creationId xmlns:a16="http://schemas.microsoft.com/office/drawing/2014/main" id="{7BBECCD2-FA6E-4280-8EC9-2DB1A1AFCD7C}"/>
              </a:ext>
            </a:extLst>
          </p:cNvPr>
          <p:cNvGrpSpPr/>
          <p:nvPr/>
        </p:nvGrpSpPr>
        <p:grpSpPr>
          <a:xfrm>
            <a:off x="293801" y="0"/>
            <a:ext cx="11604397" cy="6858000"/>
            <a:chOff x="293801" y="0"/>
            <a:chExt cx="11604397" cy="6858000"/>
          </a:xfrm>
        </p:grpSpPr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3E9E413A-74AC-416C-8D40-8DB3E5CC6B2D}"/>
                </a:ext>
              </a:extLst>
            </p:cNvPr>
            <p:cNvCxnSpPr/>
            <p:nvPr/>
          </p:nvCxnSpPr>
          <p:spPr>
            <a:xfrm>
              <a:off x="293801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1F567C76-4176-4A12-A0FB-8612946E228D}"/>
                </a:ext>
              </a:extLst>
            </p:cNvPr>
            <p:cNvCxnSpPr/>
            <p:nvPr/>
          </p:nvCxnSpPr>
          <p:spPr>
            <a:xfrm>
              <a:off x="723593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2479C7E9-ACE2-4BF4-AE7D-2A6106CC8BED}"/>
                </a:ext>
              </a:extLst>
            </p:cNvPr>
            <p:cNvCxnSpPr/>
            <p:nvPr/>
          </p:nvCxnSpPr>
          <p:spPr>
            <a:xfrm>
              <a:off x="1153385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B2AFD714-2833-4627-8C0B-AD130532FCA5}"/>
                </a:ext>
              </a:extLst>
            </p:cNvPr>
            <p:cNvCxnSpPr/>
            <p:nvPr/>
          </p:nvCxnSpPr>
          <p:spPr>
            <a:xfrm>
              <a:off x="1583177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B5CBAAB2-F992-47E5-82BE-16C4EC2CDCC0}"/>
                </a:ext>
              </a:extLst>
            </p:cNvPr>
            <p:cNvCxnSpPr/>
            <p:nvPr/>
          </p:nvCxnSpPr>
          <p:spPr>
            <a:xfrm>
              <a:off x="2012969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729D64E9-0F99-49D7-BA65-57840B0065DB}"/>
                </a:ext>
              </a:extLst>
            </p:cNvPr>
            <p:cNvCxnSpPr/>
            <p:nvPr/>
          </p:nvCxnSpPr>
          <p:spPr>
            <a:xfrm>
              <a:off x="2442761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0422A603-8970-4C95-B622-2F880566EEBD}"/>
                </a:ext>
              </a:extLst>
            </p:cNvPr>
            <p:cNvCxnSpPr/>
            <p:nvPr/>
          </p:nvCxnSpPr>
          <p:spPr>
            <a:xfrm>
              <a:off x="2872553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2C348F1A-BAAE-4F50-AC39-DD8C6BC58462}"/>
                </a:ext>
              </a:extLst>
            </p:cNvPr>
            <p:cNvCxnSpPr/>
            <p:nvPr/>
          </p:nvCxnSpPr>
          <p:spPr>
            <a:xfrm>
              <a:off x="3302345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29C67484-E1CE-477A-9684-A7F387DEAE94}"/>
                </a:ext>
              </a:extLst>
            </p:cNvPr>
            <p:cNvCxnSpPr/>
            <p:nvPr/>
          </p:nvCxnSpPr>
          <p:spPr>
            <a:xfrm>
              <a:off x="3732137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97E30D4E-AE78-43F3-A28A-4365D83C0008}"/>
                </a:ext>
              </a:extLst>
            </p:cNvPr>
            <p:cNvCxnSpPr/>
            <p:nvPr/>
          </p:nvCxnSpPr>
          <p:spPr>
            <a:xfrm>
              <a:off x="4161929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9CFBBE86-EBDE-4AAC-A110-6786BD590A63}"/>
                </a:ext>
              </a:extLst>
            </p:cNvPr>
            <p:cNvCxnSpPr/>
            <p:nvPr/>
          </p:nvCxnSpPr>
          <p:spPr>
            <a:xfrm>
              <a:off x="4591721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A1102A38-A54D-4218-B677-BB67119FA631}"/>
                </a:ext>
              </a:extLst>
            </p:cNvPr>
            <p:cNvCxnSpPr/>
            <p:nvPr/>
          </p:nvCxnSpPr>
          <p:spPr>
            <a:xfrm>
              <a:off x="5021513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469B1C9D-CE4A-430B-8308-149F2FFC02DB}"/>
                </a:ext>
              </a:extLst>
            </p:cNvPr>
            <p:cNvCxnSpPr/>
            <p:nvPr/>
          </p:nvCxnSpPr>
          <p:spPr>
            <a:xfrm>
              <a:off x="5451305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09F20E01-30A4-4E81-85F4-81DC33A2D328}"/>
                </a:ext>
              </a:extLst>
            </p:cNvPr>
            <p:cNvCxnSpPr/>
            <p:nvPr/>
          </p:nvCxnSpPr>
          <p:spPr>
            <a:xfrm>
              <a:off x="5881097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90804718-0F84-4DB3-9D87-1A2A2A5EBD0B}"/>
                </a:ext>
              </a:extLst>
            </p:cNvPr>
            <p:cNvCxnSpPr/>
            <p:nvPr/>
          </p:nvCxnSpPr>
          <p:spPr>
            <a:xfrm>
              <a:off x="6310889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58A64C34-320F-4932-B5C6-76BB6821E3DE}"/>
                </a:ext>
              </a:extLst>
            </p:cNvPr>
            <p:cNvCxnSpPr/>
            <p:nvPr/>
          </p:nvCxnSpPr>
          <p:spPr>
            <a:xfrm>
              <a:off x="6740681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4F154B77-828F-483C-9066-F70C9C7AB46B}"/>
                </a:ext>
              </a:extLst>
            </p:cNvPr>
            <p:cNvCxnSpPr/>
            <p:nvPr/>
          </p:nvCxnSpPr>
          <p:spPr>
            <a:xfrm>
              <a:off x="7170473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DD8C1476-5344-4449-9B91-C993960DB113}"/>
                </a:ext>
              </a:extLst>
            </p:cNvPr>
            <p:cNvCxnSpPr/>
            <p:nvPr/>
          </p:nvCxnSpPr>
          <p:spPr>
            <a:xfrm>
              <a:off x="7600265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11D72967-D98F-412A-AC8C-EA245E31B87C}"/>
                </a:ext>
              </a:extLst>
            </p:cNvPr>
            <p:cNvCxnSpPr/>
            <p:nvPr/>
          </p:nvCxnSpPr>
          <p:spPr>
            <a:xfrm>
              <a:off x="8030057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BD1524EA-89ED-4A81-A106-11334AD7C1BD}"/>
                </a:ext>
              </a:extLst>
            </p:cNvPr>
            <p:cNvCxnSpPr/>
            <p:nvPr/>
          </p:nvCxnSpPr>
          <p:spPr>
            <a:xfrm>
              <a:off x="8459849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2585B8D8-7E08-4C93-A771-708CEFB7FBEE}"/>
                </a:ext>
              </a:extLst>
            </p:cNvPr>
            <p:cNvCxnSpPr/>
            <p:nvPr/>
          </p:nvCxnSpPr>
          <p:spPr>
            <a:xfrm>
              <a:off x="8889641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51021F46-C32B-4B20-AA36-68DFCC9B0FB4}"/>
                </a:ext>
              </a:extLst>
            </p:cNvPr>
            <p:cNvCxnSpPr/>
            <p:nvPr/>
          </p:nvCxnSpPr>
          <p:spPr>
            <a:xfrm>
              <a:off x="9319433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43B223C9-1F1D-4A4E-9A82-9898B87565BC}"/>
                </a:ext>
              </a:extLst>
            </p:cNvPr>
            <p:cNvCxnSpPr/>
            <p:nvPr/>
          </p:nvCxnSpPr>
          <p:spPr>
            <a:xfrm>
              <a:off x="9749225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51CCDE71-D151-4BAB-8B54-42D921FACA63}"/>
                </a:ext>
              </a:extLst>
            </p:cNvPr>
            <p:cNvCxnSpPr/>
            <p:nvPr/>
          </p:nvCxnSpPr>
          <p:spPr>
            <a:xfrm>
              <a:off x="10179017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B02BED3D-6D5C-46A7-8E2D-6935D9880027}"/>
                </a:ext>
              </a:extLst>
            </p:cNvPr>
            <p:cNvCxnSpPr/>
            <p:nvPr/>
          </p:nvCxnSpPr>
          <p:spPr>
            <a:xfrm>
              <a:off x="10608809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26130477-8C77-4A4D-8FC8-91A394383CBC}"/>
                </a:ext>
              </a:extLst>
            </p:cNvPr>
            <p:cNvCxnSpPr/>
            <p:nvPr/>
          </p:nvCxnSpPr>
          <p:spPr>
            <a:xfrm>
              <a:off x="11038601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D9486303-500D-46F3-AF54-6F349FEF5765}"/>
                </a:ext>
              </a:extLst>
            </p:cNvPr>
            <p:cNvCxnSpPr/>
            <p:nvPr/>
          </p:nvCxnSpPr>
          <p:spPr>
            <a:xfrm>
              <a:off x="11468393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D41F8943-9621-4980-9B8A-8A96A011EAA1}"/>
                </a:ext>
              </a:extLst>
            </p:cNvPr>
            <p:cNvCxnSpPr/>
            <p:nvPr/>
          </p:nvCxnSpPr>
          <p:spPr>
            <a:xfrm>
              <a:off x="11898198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F50E4D3F-52C7-427D-A5BF-E526CAE3B9A3}"/>
              </a:ext>
            </a:extLst>
          </p:cNvPr>
          <p:cNvCxnSpPr>
            <a:cxnSpLocks/>
            <a:endCxn id="212" idx="1"/>
          </p:cNvCxnSpPr>
          <p:nvPr/>
        </p:nvCxnSpPr>
        <p:spPr>
          <a:xfrm flipV="1">
            <a:off x="7676695" y="2329532"/>
            <a:ext cx="778166" cy="1151764"/>
          </a:xfrm>
          <a:prstGeom prst="line">
            <a:avLst/>
          </a:prstGeom>
          <a:ln w="231775">
            <a:solidFill>
              <a:srgbClr val="99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>
            <a:extLst>
              <a:ext uri="{FF2B5EF4-FFF2-40B4-BE49-F238E27FC236}">
                <a16:creationId xmlns:a16="http://schemas.microsoft.com/office/drawing/2014/main" id="{93A9AC0D-B0E0-48D4-ACFA-8648E0D46878}"/>
              </a:ext>
            </a:extLst>
          </p:cNvPr>
          <p:cNvCxnSpPr>
            <a:cxnSpLocks/>
          </p:cNvCxnSpPr>
          <p:nvPr/>
        </p:nvCxnSpPr>
        <p:spPr>
          <a:xfrm>
            <a:off x="4161929" y="610985"/>
            <a:ext cx="868842" cy="3140249"/>
          </a:xfrm>
          <a:prstGeom prst="line">
            <a:avLst/>
          </a:prstGeom>
          <a:ln w="2317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5D14D28-AF63-44F2-8F72-AA5F528AD5A6}"/>
              </a:ext>
            </a:extLst>
          </p:cNvPr>
          <p:cNvCxnSpPr/>
          <p:nvPr/>
        </p:nvCxnSpPr>
        <p:spPr>
          <a:xfrm>
            <a:off x="0" y="6353666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1FCDF9F9-AFA1-4A49-9067-8703D968EEC4}"/>
              </a:ext>
            </a:extLst>
          </p:cNvPr>
          <p:cNvSpPr txBox="1"/>
          <p:nvPr/>
        </p:nvSpPr>
        <p:spPr>
          <a:xfrm>
            <a:off x="-10084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1884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3ACA41C-13F2-458A-8AA7-BF366715CA79}"/>
              </a:ext>
            </a:extLst>
          </p:cNvPr>
          <p:cNvSpPr txBox="1"/>
          <p:nvPr/>
        </p:nvSpPr>
        <p:spPr>
          <a:xfrm>
            <a:off x="842430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1886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B010D24-125D-44C1-A3BC-AC23AB57C560}"/>
              </a:ext>
            </a:extLst>
          </p:cNvPr>
          <p:cNvSpPr txBox="1"/>
          <p:nvPr/>
        </p:nvSpPr>
        <p:spPr>
          <a:xfrm>
            <a:off x="8578698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1904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248DDD1-D693-4069-932D-A98ECC0747B6}"/>
              </a:ext>
            </a:extLst>
          </p:cNvPr>
          <p:cNvSpPr txBox="1"/>
          <p:nvPr/>
        </p:nvSpPr>
        <p:spPr>
          <a:xfrm>
            <a:off x="1704257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1888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2692154-5D5E-4A7B-A4AA-024AEE4114A6}"/>
              </a:ext>
            </a:extLst>
          </p:cNvPr>
          <p:cNvSpPr txBox="1"/>
          <p:nvPr/>
        </p:nvSpPr>
        <p:spPr>
          <a:xfrm>
            <a:off x="2561598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1890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9D877D7-5102-42A8-80B6-FA6B8946F823}"/>
              </a:ext>
            </a:extLst>
          </p:cNvPr>
          <p:cNvSpPr txBox="1"/>
          <p:nvPr/>
        </p:nvSpPr>
        <p:spPr>
          <a:xfrm>
            <a:off x="3434800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1892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2C22C49-CC31-44FD-8AFA-E709C3B00199}"/>
              </a:ext>
            </a:extLst>
          </p:cNvPr>
          <p:cNvSpPr txBox="1"/>
          <p:nvPr/>
        </p:nvSpPr>
        <p:spPr>
          <a:xfrm>
            <a:off x="4280778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1894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7CB143E-415E-48AC-B51C-17AD664D7B4D}"/>
              </a:ext>
            </a:extLst>
          </p:cNvPr>
          <p:cNvSpPr txBox="1"/>
          <p:nvPr/>
        </p:nvSpPr>
        <p:spPr>
          <a:xfrm>
            <a:off x="5140362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1896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46AAD8B-48AB-4CA4-A5A6-970A1F413200}"/>
              </a:ext>
            </a:extLst>
          </p:cNvPr>
          <p:cNvSpPr txBox="1"/>
          <p:nvPr/>
        </p:nvSpPr>
        <p:spPr>
          <a:xfrm>
            <a:off x="6002177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1898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00168A5-1828-44B6-B688-727C95980572}"/>
              </a:ext>
            </a:extLst>
          </p:cNvPr>
          <p:cNvSpPr txBox="1"/>
          <p:nvPr/>
        </p:nvSpPr>
        <p:spPr>
          <a:xfrm>
            <a:off x="6853701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1900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0A195A6-3AFC-4360-A26C-5290DEE4515C}"/>
              </a:ext>
            </a:extLst>
          </p:cNvPr>
          <p:cNvSpPr txBox="1"/>
          <p:nvPr/>
        </p:nvSpPr>
        <p:spPr>
          <a:xfrm>
            <a:off x="7720515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1902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9E2DDA5-391D-48A6-A5CF-AE33EBEB4FB9}"/>
              </a:ext>
            </a:extLst>
          </p:cNvPr>
          <p:cNvSpPr/>
          <p:nvPr/>
        </p:nvSpPr>
        <p:spPr>
          <a:xfrm>
            <a:off x="8048190" y="6116713"/>
            <a:ext cx="4143802" cy="236159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bg1"/>
                </a:solidFill>
              </a:rPr>
              <a:t>Reinado</a:t>
            </a:r>
            <a:r>
              <a:rPr lang="en-US" sz="1400" dirty="0">
                <a:solidFill>
                  <a:schemeClr val="bg1"/>
                </a:solidFill>
              </a:rPr>
              <a:t> de Alfonso XIII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230A217-1FD6-4625-995F-E6D83B5A19D4}"/>
              </a:ext>
            </a:extLst>
          </p:cNvPr>
          <p:cNvSpPr/>
          <p:nvPr/>
        </p:nvSpPr>
        <p:spPr>
          <a:xfrm>
            <a:off x="741729" y="6137367"/>
            <a:ext cx="7306461" cy="21550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bg1"/>
                </a:solidFill>
              </a:rPr>
              <a:t>Regencia</a:t>
            </a:r>
            <a:r>
              <a:rPr lang="en-US" sz="1100" dirty="0">
                <a:solidFill>
                  <a:schemeClr val="bg1"/>
                </a:solidFill>
              </a:rPr>
              <a:t> de M. Cristina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16E794F-56C3-49BD-9201-805D1EB2B42C}"/>
              </a:ext>
            </a:extLst>
          </p:cNvPr>
          <p:cNvSpPr/>
          <p:nvPr/>
        </p:nvSpPr>
        <p:spPr>
          <a:xfrm>
            <a:off x="8377670" y="5889429"/>
            <a:ext cx="1250998" cy="23695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err="1">
                <a:solidFill>
                  <a:schemeClr val="bg1"/>
                </a:solidFill>
              </a:rPr>
              <a:t>Conservador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B19EDAE-7452-49C7-81EA-B58B6A6DF424}"/>
              </a:ext>
            </a:extLst>
          </p:cNvPr>
          <p:cNvSpPr/>
          <p:nvPr/>
        </p:nvSpPr>
        <p:spPr>
          <a:xfrm>
            <a:off x="7720515" y="5888639"/>
            <a:ext cx="657146" cy="236951"/>
          </a:xfrm>
          <a:prstGeom prst="rect">
            <a:avLst/>
          </a:prstGeom>
          <a:solidFill>
            <a:srgbClr val="66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Liber.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12AC28D-AC29-4441-B9DD-9E0AB3D72783}"/>
              </a:ext>
            </a:extLst>
          </p:cNvPr>
          <p:cNvSpPr/>
          <p:nvPr/>
        </p:nvSpPr>
        <p:spPr>
          <a:xfrm>
            <a:off x="6860930" y="5897517"/>
            <a:ext cx="860461" cy="23695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err="1">
                <a:solidFill>
                  <a:schemeClr val="bg1"/>
                </a:solidFill>
              </a:rPr>
              <a:t>Conser</a:t>
            </a:r>
            <a:r>
              <a:rPr lang="en-US" sz="14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8AB816C-F37F-49DF-8362-D4CD5A75C907}"/>
              </a:ext>
            </a:extLst>
          </p:cNvPr>
          <p:cNvSpPr/>
          <p:nvPr/>
        </p:nvSpPr>
        <p:spPr>
          <a:xfrm>
            <a:off x="6212819" y="5888639"/>
            <a:ext cx="657146" cy="236951"/>
          </a:xfrm>
          <a:prstGeom prst="rect">
            <a:avLst/>
          </a:prstGeom>
          <a:solidFill>
            <a:srgbClr val="66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Liber.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781A138-BFAE-4F04-8D34-5696982319D4}"/>
              </a:ext>
            </a:extLst>
          </p:cNvPr>
          <p:cNvSpPr/>
          <p:nvPr/>
        </p:nvSpPr>
        <p:spPr>
          <a:xfrm>
            <a:off x="5030771" y="5889160"/>
            <a:ext cx="1178501" cy="23695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err="1">
                <a:solidFill>
                  <a:schemeClr val="bg1"/>
                </a:solidFill>
              </a:rPr>
              <a:t>Conservador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7088440-7DEC-4441-913C-8E787C779D18}"/>
              </a:ext>
            </a:extLst>
          </p:cNvPr>
          <p:cNvSpPr/>
          <p:nvPr/>
        </p:nvSpPr>
        <p:spPr>
          <a:xfrm>
            <a:off x="4075811" y="5888639"/>
            <a:ext cx="950848" cy="236951"/>
          </a:xfrm>
          <a:prstGeom prst="rect">
            <a:avLst/>
          </a:prstGeom>
          <a:solidFill>
            <a:srgbClr val="66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Liberal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5C1AF6A-3308-44BE-BE5D-F212AD842D57}"/>
              </a:ext>
            </a:extLst>
          </p:cNvPr>
          <p:cNvSpPr/>
          <p:nvPr/>
        </p:nvSpPr>
        <p:spPr>
          <a:xfrm>
            <a:off x="3001481" y="5882179"/>
            <a:ext cx="1078260" cy="23695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err="1">
                <a:solidFill>
                  <a:schemeClr val="bg1"/>
                </a:solidFill>
              </a:rPr>
              <a:t>Conser</a:t>
            </a:r>
            <a:r>
              <a:rPr lang="en-US" sz="14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3FF8D2DD-3AC7-41B2-83D5-E7107BC313FE}"/>
              </a:ext>
            </a:extLst>
          </p:cNvPr>
          <p:cNvSpPr/>
          <p:nvPr/>
        </p:nvSpPr>
        <p:spPr>
          <a:xfrm>
            <a:off x="1032810" y="5888639"/>
            <a:ext cx="1967510" cy="236951"/>
          </a:xfrm>
          <a:prstGeom prst="rect">
            <a:avLst/>
          </a:prstGeom>
          <a:solidFill>
            <a:srgbClr val="66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Liberal</a:t>
            </a:r>
            <a:endParaRPr lang="en-US" sz="700" dirty="0">
              <a:solidFill>
                <a:schemeClr val="bg1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108FECE3-19EF-4ADD-BBAD-8AF84A19EC16}"/>
              </a:ext>
            </a:extLst>
          </p:cNvPr>
          <p:cNvSpPr/>
          <p:nvPr/>
        </p:nvSpPr>
        <p:spPr>
          <a:xfrm>
            <a:off x="319514" y="5888639"/>
            <a:ext cx="716426" cy="23695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err="1">
                <a:solidFill>
                  <a:schemeClr val="bg1"/>
                </a:solidFill>
              </a:rPr>
              <a:t>Conser</a:t>
            </a:r>
            <a:r>
              <a:rPr lang="en-US" sz="1400" dirty="0">
                <a:solidFill>
                  <a:schemeClr val="bg1"/>
                </a:solidFill>
              </a:rPr>
              <a:t>.</a:t>
            </a:r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EF9B33D9-6700-40F4-B3DB-B4021CBCD35A}"/>
              </a:ext>
            </a:extLst>
          </p:cNvPr>
          <p:cNvCxnSpPr>
            <a:cxnSpLocks/>
          </p:cNvCxnSpPr>
          <p:nvPr/>
        </p:nvCxnSpPr>
        <p:spPr>
          <a:xfrm>
            <a:off x="0" y="580863"/>
            <a:ext cx="12192000" cy="18415"/>
          </a:xfrm>
          <a:prstGeom prst="line">
            <a:avLst/>
          </a:prstGeom>
          <a:ln w="2317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C99DBE3D-CB1A-4181-B108-7BC2F381911F}"/>
              </a:ext>
            </a:extLst>
          </p:cNvPr>
          <p:cNvCxnSpPr>
            <a:cxnSpLocks/>
          </p:cNvCxnSpPr>
          <p:nvPr/>
        </p:nvCxnSpPr>
        <p:spPr>
          <a:xfrm>
            <a:off x="0" y="1228049"/>
            <a:ext cx="12191997" cy="29087"/>
          </a:xfrm>
          <a:prstGeom prst="line">
            <a:avLst/>
          </a:prstGeom>
          <a:ln w="2317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6C876AB5-678D-465E-8F3C-EA4425CEAD1E}"/>
              </a:ext>
            </a:extLst>
          </p:cNvPr>
          <p:cNvCxnSpPr>
            <a:cxnSpLocks/>
          </p:cNvCxnSpPr>
          <p:nvPr/>
        </p:nvCxnSpPr>
        <p:spPr>
          <a:xfrm>
            <a:off x="0" y="1660877"/>
            <a:ext cx="12192000" cy="0"/>
          </a:xfrm>
          <a:prstGeom prst="line">
            <a:avLst/>
          </a:prstGeom>
          <a:ln w="231775">
            <a:solidFill>
              <a:srgbClr val="66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68B223C3-7B91-453B-8062-C18B3A335649}"/>
              </a:ext>
            </a:extLst>
          </p:cNvPr>
          <p:cNvCxnSpPr>
            <a:cxnSpLocks/>
          </p:cNvCxnSpPr>
          <p:nvPr/>
        </p:nvCxnSpPr>
        <p:spPr>
          <a:xfrm>
            <a:off x="-3836" y="4210316"/>
            <a:ext cx="12195833" cy="0"/>
          </a:xfrm>
          <a:prstGeom prst="line">
            <a:avLst/>
          </a:prstGeom>
          <a:ln w="2317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F1C5DBE0-274C-4B2F-9D19-DEC2CE50AA74}"/>
              </a:ext>
            </a:extLst>
          </p:cNvPr>
          <p:cNvCxnSpPr>
            <a:cxnSpLocks/>
          </p:cNvCxnSpPr>
          <p:nvPr/>
        </p:nvCxnSpPr>
        <p:spPr>
          <a:xfrm>
            <a:off x="-3836" y="3477126"/>
            <a:ext cx="12195833" cy="0"/>
          </a:xfrm>
          <a:prstGeom prst="line">
            <a:avLst/>
          </a:prstGeom>
          <a:ln w="231775">
            <a:solidFill>
              <a:srgbClr val="99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ctangle 143">
            <a:extLst>
              <a:ext uri="{FF2B5EF4-FFF2-40B4-BE49-F238E27FC236}">
                <a16:creationId xmlns:a16="http://schemas.microsoft.com/office/drawing/2014/main" id="{95FBA99A-D787-4144-AC91-4DDECFD3321C}"/>
              </a:ext>
            </a:extLst>
          </p:cNvPr>
          <p:cNvSpPr/>
          <p:nvPr/>
        </p:nvSpPr>
        <p:spPr>
          <a:xfrm>
            <a:off x="-30294" y="5888640"/>
            <a:ext cx="322857" cy="228072"/>
          </a:xfrm>
          <a:prstGeom prst="rect">
            <a:avLst/>
          </a:prstGeom>
          <a:solidFill>
            <a:srgbClr val="66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L</a:t>
            </a:r>
          </a:p>
        </p:txBody>
      </p: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8EDD4596-220A-4E31-B784-0347A100BAF0}"/>
              </a:ext>
            </a:extLst>
          </p:cNvPr>
          <p:cNvCxnSpPr>
            <a:cxnSpLocks/>
          </p:cNvCxnSpPr>
          <p:nvPr/>
        </p:nvCxnSpPr>
        <p:spPr>
          <a:xfrm>
            <a:off x="0" y="5265114"/>
            <a:ext cx="12191997" cy="0"/>
          </a:xfrm>
          <a:prstGeom prst="line">
            <a:avLst/>
          </a:prstGeom>
          <a:ln w="231775">
            <a:solidFill>
              <a:srgbClr val="1C1C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Rectangle 145">
            <a:extLst>
              <a:ext uri="{FF2B5EF4-FFF2-40B4-BE49-F238E27FC236}">
                <a16:creationId xmlns:a16="http://schemas.microsoft.com/office/drawing/2014/main" id="{ADEA9871-B83A-4B18-8E34-C94418BCC212}"/>
              </a:ext>
            </a:extLst>
          </p:cNvPr>
          <p:cNvSpPr/>
          <p:nvPr/>
        </p:nvSpPr>
        <p:spPr>
          <a:xfrm>
            <a:off x="-28098" y="6116713"/>
            <a:ext cx="743618" cy="24583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Alf. XII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F7464143-3EBF-4463-9D4D-7EE591A7A6C9}"/>
              </a:ext>
            </a:extLst>
          </p:cNvPr>
          <p:cNvSpPr txBox="1"/>
          <p:nvPr/>
        </p:nvSpPr>
        <p:spPr>
          <a:xfrm>
            <a:off x="8578726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1904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6792C460-9BFE-4D21-8FF9-B20C1403638D}"/>
              </a:ext>
            </a:extLst>
          </p:cNvPr>
          <p:cNvSpPr txBox="1"/>
          <p:nvPr/>
        </p:nvSpPr>
        <p:spPr>
          <a:xfrm>
            <a:off x="10305942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1908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9B018EA7-BA1D-4311-9EC7-4C58F5294A0E}"/>
              </a:ext>
            </a:extLst>
          </p:cNvPr>
          <p:cNvSpPr txBox="1"/>
          <p:nvPr/>
        </p:nvSpPr>
        <p:spPr>
          <a:xfrm>
            <a:off x="9438310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1906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E63908DC-8347-407F-B8CD-9230268B6338}"/>
              </a:ext>
            </a:extLst>
          </p:cNvPr>
          <p:cNvSpPr txBox="1"/>
          <p:nvPr/>
        </p:nvSpPr>
        <p:spPr>
          <a:xfrm>
            <a:off x="11172596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1910</a:t>
            </a: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4BF95CA1-BA76-431C-9382-F567B83B8909}"/>
              </a:ext>
            </a:extLst>
          </p:cNvPr>
          <p:cNvSpPr/>
          <p:nvPr/>
        </p:nvSpPr>
        <p:spPr>
          <a:xfrm>
            <a:off x="11374884" y="5879726"/>
            <a:ext cx="812645" cy="254742"/>
          </a:xfrm>
          <a:prstGeom prst="rect">
            <a:avLst/>
          </a:prstGeom>
          <a:solidFill>
            <a:srgbClr val="66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Liberal</a:t>
            </a: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4184196B-FC10-4CBF-BFAE-4C678A1B3FBD}"/>
              </a:ext>
            </a:extLst>
          </p:cNvPr>
          <p:cNvSpPr/>
          <p:nvPr/>
        </p:nvSpPr>
        <p:spPr>
          <a:xfrm>
            <a:off x="10208886" y="5879726"/>
            <a:ext cx="1176923" cy="23695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err="1">
                <a:solidFill>
                  <a:schemeClr val="bg1"/>
                </a:solidFill>
              </a:rPr>
              <a:t>Conservador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58028872-7775-4B29-92B6-F767A7172E30}"/>
              </a:ext>
            </a:extLst>
          </p:cNvPr>
          <p:cNvSpPr/>
          <p:nvPr/>
        </p:nvSpPr>
        <p:spPr>
          <a:xfrm>
            <a:off x="9518647" y="5879726"/>
            <a:ext cx="746334" cy="236951"/>
          </a:xfrm>
          <a:prstGeom prst="rect">
            <a:avLst/>
          </a:prstGeom>
          <a:solidFill>
            <a:srgbClr val="66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Liberal</a:t>
            </a:r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3772A74E-D0AF-44FA-B4CD-368080A0FF00}"/>
              </a:ext>
            </a:extLst>
          </p:cNvPr>
          <p:cNvSpPr/>
          <p:nvPr/>
        </p:nvSpPr>
        <p:spPr>
          <a:xfrm>
            <a:off x="11916370" y="5638859"/>
            <a:ext cx="271160" cy="24099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D7F225ED-850E-438F-8EF2-C8F41F6793ED}"/>
              </a:ext>
            </a:extLst>
          </p:cNvPr>
          <p:cNvCxnSpPr>
            <a:cxnSpLocks/>
          </p:cNvCxnSpPr>
          <p:nvPr/>
        </p:nvCxnSpPr>
        <p:spPr>
          <a:xfrm>
            <a:off x="0" y="2341579"/>
            <a:ext cx="11047098" cy="0"/>
          </a:xfrm>
          <a:prstGeom prst="line">
            <a:avLst/>
          </a:prstGeom>
          <a:ln w="231775">
            <a:solidFill>
              <a:srgbClr val="FF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Rectangle 203">
            <a:extLst>
              <a:ext uri="{FF2B5EF4-FFF2-40B4-BE49-F238E27FC236}">
                <a16:creationId xmlns:a16="http://schemas.microsoft.com/office/drawing/2014/main" id="{5F46BDB7-798A-4542-A60F-2ADEAB291937}"/>
              </a:ext>
            </a:extLst>
          </p:cNvPr>
          <p:cNvSpPr/>
          <p:nvPr/>
        </p:nvSpPr>
        <p:spPr>
          <a:xfrm>
            <a:off x="145065" y="1139031"/>
            <a:ext cx="3406544" cy="2369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Conservadores</a:t>
            </a:r>
            <a:r>
              <a:rPr lang="en-US" sz="1600" dirty="0">
                <a:solidFill>
                  <a:schemeClr val="bg1"/>
                </a:solidFill>
              </a:rPr>
              <a:t> (</a:t>
            </a:r>
            <a:r>
              <a:rPr lang="en-US" sz="1600" dirty="0" err="1">
                <a:solidFill>
                  <a:schemeClr val="bg1"/>
                </a:solidFill>
              </a:rPr>
              <a:t>Cánovas</a:t>
            </a:r>
            <a:r>
              <a:rPr lang="en-US" sz="1600" dirty="0">
                <a:solidFill>
                  <a:schemeClr val="bg1"/>
                </a:solidFill>
              </a:rPr>
              <a:t> del Castillo)</a:t>
            </a:r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2975B8EE-EBA1-4F15-90A4-AEDCA2601C4F}"/>
              </a:ext>
            </a:extLst>
          </p:cNvPr>
          <p:cNvSpPr/>
          <p:nvPr/>
        </p:nvSpPr>
        <p:spPr>
          <a:xfrm>
            <a:off x="90443" y="1510598"/>
            <a:ext cx="2378957" cy="2369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Liberales</a:t>
            </a:r>
            <a:r>
              <a:rPr lang="en-US" sz="1600" dirty="0">
                <a:solidFill>
                  <a:schemeClr val="tx1"/>
                </a:solidFill>
              </a:rPr>
              <a:t> (</a:t>
            </a:r>
            <a:r>
              <a:rPr lang="en-US" sz="1600" dirty="0" err="1">
                <a:solidFill>
                  <a:schemeClr val="tx1"/>
                </a:solidFill>
              </a:rPr>
              <a:t>Sagasta</a:t>
            </a:r>
            <a:r>
              <a:rPr lang="en-US" sz="16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5CC427B3-FE56-432A-A72D-2782DB8791B0}"/>
              </a:ext>
            </a:extLst>
          </p:cNvPr>
          <p:cNvSpPr/>
          <p:nvPr/>
        </p:nvSpPr>
        <p:spPr>
          <a:xfrm>
            <a:off x="221010" y="484289"/>
            <a:ext cx="2241628" cy="2109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Carlistas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EF4F44A3-457C-48DB-A157-6798A7026B7D}"/>
              </a:ext>
            </a:extLst>
          </p:cNvPr>
          <p:cNvSpPr/>
          <p:nvPr/>
        </p:nvSpPr>
        <p:spPr>
          <a:xfrm>
            <a:off x="-3896" y="4104889"/>
            <a:ext cx="2378957" cy="2369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PSOE (Pablo Iglesias)</a:t>
            </a:r>
          </a:p>
        </p:txBody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id="{F4246FE0-CD0F-4D3D-A7EC-1E863AC63D02}"/>
              </a:ext>
            </a:extLst>
          </p:cNvPr>
          <p:cNvSpPr/>
          <p:nvPr/>
        </p:nvSpPr>
        <p:spPr>
          <a:xfrm>
            <a:off x="35640" y="3355525"/>
            <a:ext cx="3730567" cy="2322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P. Rep. Dem. Fed. (Salmerón)</a:t>
            </a:r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52818ACE-B703-4AEA-A7AD-8251E046E72C}"/>
              </a:ext>
            </a:extLst>
          </p:cNvPr>
          <p:cNvSpPr/>
          <p:nvPr/>
        </p:nvSpPr>
        <p:spPr>
          <a:xfrm>
            <a:off x="401915" y="5153474"/>
            <a:ext cx="1509877" cy="2369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Anarquistas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5CEE105E-5A5D-45D8-B907-A44A874E5D22}"/>
              </a:ext>
            </a:extLst>
          </p:cNvPr>
          <p:cNvSpPr/>
          <p:nvPr/>
        </p:nvSpPr>
        <p:spPr>
          <a:xfrm>
            <a:off x="226094" y="2076112"/>
            <a:ext cx="4054684" cy="5330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Partido </a:t>
            </a:r>
            <a:r>
              <a:rPr lang="en-US" sz="1600" dirty="0" err="1">
                <a:solidFill>
                  <a:schemeClr val="tx1"/>
                </a:solidFill>
              </a:rPr>
              <a:t>Republicano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Progresista</a:t>
            </a:r>
            <a:r>
              <a:rPr lang="en-US" sz="1600" dirty="0">
                <a:solidFill>
                  <a:schemeClr val="tx1"/>
                </a:solidFill>
              </a:rPr>
              <a:t> (</a:t>
            </a:r>
            <a:r>
              <a:rPr lang="en-US" sz="1600" dirty="0" err="1">
                <a:solidFill>
                  <a:schemeClr val="tx1"/>
                </a:solidFill>
              </a:rPr>
              <a:t>Zorrilla</a:t>
            </a:r>
            <a:r>
              <a:rPr lang="en-US" sz="16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76F5F41F-7260-450F-AB72-290726E48200}"/>
              </a:ext>
            </a:extLst>
          </p:cNvPr>
          <p:cNvSpPr/>
          <p:nvPr/>
        </p:nvSpPr>
        <p:spPr>
          <a:xfrm>
            <a:off x="8454861" y="2063006"/>
            <a:ext cx="2560581" cy="5330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Union </a:t>
            </a:r>
            <a:r>
              <a:rPr lang="en-US" sz="1400" dirty="0" err="1">
                <a:solidFill>
                  <a:schemeClr val="tx1"/>
                </a:solidFill>
              </a:rPr>
              <a:t>Republicana</a:t>
            </a:r>
            <a:r>
              <a:rPr lang="en-US" sz="1400" dirty="0">
                <a:solidFill>
                  <a:schemeClr val="tx1"/>
                </a:solidFill>
              </a:rPr>
              <a:t> (Salmerón)</a:t>
            </a:r>
          </a:p>
        </p:txBody>
      </p: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B1881CDB-9A8B-4CF2-AC90-6508D66070F9}"/>
              </a:ext>
            </a:extLst>
          </p:cNvPr>
          <p:cNvCxnSpPr>
            <a:cxnSpLocks/>
          </p:cNvCxnSpPr>
          <p:nvPr/>
        </p:nvCxnSpPr>
        <p:spPr>
          <a:xfrm>
            <a:off x="5037370" y="3749446"/>
            <a:ext cx="7149628" cy="0"/>
          </a:xfrm>
          <a:prstGeom prst="line">
            <a:avLst/>
          </a:prstGeom>
          <a:ln w="2317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Rectangle 216">
            <a:extLst>
              <a:ext uri="{FF2B5EF4-FFF2-40B4-BE49-F238E27FC236}">
                <a16:creationId xmlns:a16="http://schemas.microsoft.com/office/drawing/2014/main" id="{2CF9B0AE-BB27-4E87-9790-B02EEFF8B47A}"/>
              </a:ext>
            </a:extLst>
          </p:cNvPr>
          <p:cNvSpPr/>
          <p:nvPr/>
        </p:nvSpPr>
        <p:spPr>
          <a:xfrm>
            <a:off x="5202042" y="3486005"/>
            <a:ext cx="2012438" cy="5330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PNV (Sabino Arana)</a:t>
            </a:r>
          </a:p>
        </p:txBody>
      </p:sp>
      <p:cxnSp>
        <p:nvCxnSpPr>
          <p:cNvPr id="223" name="Straight Connector 222">
            <a:extLst>
              <a:ext uri="{FF2B5EF4-FFF2-40B4-BE49-F238E27FC236}">
                <a16:creationId xmlns:a16="http://schemas.microsoft.com/office/drawing/2014/main" id="{15531BB9-EBD7-4EDF-84E1-2538A4E54224}"/>
              </a:ext>
            </a:extLst>
          </p:cNvPr>
          <p:cNvCxnSpPr>
            <a:cxnSpLocks/>
          </p:cNvCxnSpPr>
          <p:nvPr/>
        </p:nvCxnSpPr>
        <p:spPr>
          <a:xfrm>
            <a:off x="11047098" y="2341579"/>
            <a:ext cx="1153385" cy="0"/>
          </a:xfrm>
          <a:prstGeom prst="line">
            <a:avLst/>
          </a:prstGeom>
          <a:ln w="231775">
            <a:solidFill>
              <a:srgbClr val="FF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>
            <a:extLst>
              <a:ext uri="{FF2B5EF4-FFF2-40B4-BE49-F238E27FC236}">
                <a16:creationId xmlns:a16="http://schemas.microsoft.com/office/drawing/2014/main" id="{784E8CEE-1205-474F-A200-8E589C4FF9D9}"/>
              </a:ext>
            </a:extLst>
          </p:cNvPr>
          <p:cNvCxnSpPr>
            <a:cxnSpLocks/>
          </p:cNvCxnSpPr>
          <p:nvPr/>
        </p:nvCxnSpPr>
        <p:spPr>
          <a:xfrm>
            <a:off x="11033613" y="2341579"/>
            <a:ext cx="434780" cy="1135547"/>
          </a:xfrm>
          <a:prstGeom prst="line">
            <a:avLst/>
          </a:prstGeom>
          <a:ln w="231775">
            <a:solidFill>
              <a:srgbClr val="FF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75D88845-7CFF-42B9-9DFB-DD8F81BF3CFD}"/>
              </a:ext>
            </a:extLst>
          </p:cNvPr>
          <p:cNvCxnSpPr>
            <a:cxnSpLocks/>
          </p:cNvCxnSpPr>
          <p:nvPr/>
        </p:nvCxnSpPr>
        <p:spPr>
          <a:xfrm>
            <a:off x="3741395" y="2923142"/>
            <a:ext cx="8445603" cy="0"/>
          </a:xfrm>
          <a:prstGeom prst="line">
            <a:avLst/>
          </a:prstGeom>
          <a:ln w="2317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Rectangle 220">
            <a:extLst>
              <a:ext uri="{FF2B5EF4-FFF2-40B4-BE49-F238E27FC236}">
                <a16:creationId xmlns:a16="http://schemas.microsoft.com/office/drawing/2014/main" id="{C58A2278-6B25-4616-BF01-01CB57BD59EE}"/>
              </a:ext>
            </a:extLst>
          </p:cNvPr>
          <p:cNvSpPr/>
          <p:nvPr/>
        </p:nvSpPr>
        <p:spPr>
          <a:xfrm>
            <a:off x="8841131" y="2664199"/>
            <a:ext cx="2800835" cy="5330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Lliga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Regionalista</a:t>
            </a:r>
            <a:r>
              <a:rPr lang="en-US" sz="1600" dirty="0">
                <a:solidFill>
                  <a:schemeClr val="bg1"/>
                </a:solidFill>
              </a:rPr>
              <a:t> (</a:t>
            </a:r>
            <a:r>
              <a:rPr lang="en-US" sz="1600" dirty="0" err="1">
                <a:solidFill>
                  <a:schemeClr val="bg1"/>
                </a:solidFill>
              </a:rPr>
              <a:t>Cambó</a:t>
            </a:r>
            <a:r>
              <a:rPr lang="en-US" sz="16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220" name="Oval 219">
            <a:extLst>
              <a:ext uri="{FF2B5EF4-FFF2-40B4-BE49-F238E27FC236}">
                <a16:creationId xmlns:a16="http://schemas.microsoft.com/office/drawing/2014/main" id="{A0F34453-30B9-48F1-BD88-8308AC52700F}"/>
              </a:ext>
            </a:extLst>
          </p:cNvPr>
          <p:cNvSpPr/>
          <p:nvPr/>
        </p:nvSpPr>
        <p:spPr>
          <a:xfrm>
            <a:off x="7464383" y="2800608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3" name="Oval 212">
            <a:extLst>
              <a:ext uri="{FF2B5EF4-FFF2-40B4-BE49-F238E27FC236}">
                <a16:creationId xmlns:a16="http://schemas.microsoft.com/office/drawing/2014/main" id="{D4C166CC-B634-4B00-9FF4-B2BDD43330FA}"/>
              </a:ext>
            </a:extLst>
          </p:cNvPr>
          <p:cNvSpPr/>
          <p:nvPr/>
        </p:nvSpPr>
        <p:spPr>
          <a:xfrm>
            <a:off x="10919594" y="2218726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22" name="Oval 221">
            <a:extLst>
              <a:ext uri="{FF2B5EF4-FFF2-40B4-BE49-F238E27FC236}">
                <a16:creationId xmlns:a16="http://schemas.microsoft.com/office/drawing/2014/main" id="{8C19FE65-7153-4B3F-A748-B07B0F988906}"/>
              </a:ext>
            </a:extLst>
          </p:cNvPr>
          <p:cNvSpPr/>
          <p:nvPr/>
        </p:nvSpPr>
        <p:spPr>
          <a:xfrm>
            <a:off x="11332295" y="3343584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16" name="Oval 215">
            <a:extLst>
              <a:ext uri="{FF2B5EF4-FFF2-40B4-BE49-F238E27FC236}">
                <a16:creationId xmlns:a16="http://schemas.microsoft.com/office/drawing/2014/main" id="{71E7B158-0717-4B4C-9D5C-5B27976B2ADC}"/>
              </a:ext>
            </a:extLst>
          </p:cNvPr>
          <p:cNvSpPr/>
          <p:nvPr/>
        </p:nvSpPr>
        <p:spPr>
          <a:xfrm>
            <a:off x="4892105" y="3626857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30" name="Oval 229">
            <a:extLst>
              <a:ext uri="{FF2B5EF4-FFF2-40B4-BE49-F238E27FC236}">
                <a16:creationId xmlns:a16="http://schemas.microsoft.com/office/drawing/2014/main" id="{A266ACA4-287D-4295-BD6B-BA7BF22197BD}"/>
              </a:ext>
            </a:extLst>
          </p:cNvPr>
          <p:cNvSpPr/>
          <p:nvPr/>
        </p:nvSpPr>
        <p:spPr>
          <a:xfrm>
            <a:off x="4021697" y="475010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0C495197-7FF0-4907-AFE6-F6A4EE65B8C7}"/>
              </a:ext>
            </a:extLst>
          </p:cNvPr>
          <p:cNvSpPr/>
          <p:nvPr/>
        </p:nvSpPr>
        <p:spPr>
          <a:xfrm>
            <a:off x="9912799" y="482510"/>
            <a:ext cx="2241628" cy="2109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Carlistas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34" name="Oval 233">
            <a:extLst>
              <a:ext uri="{FF2B5EF4-FFF2-40B4-BE49-F238E27FC236}">
                <a16:creationId xmlns:a16="http://schemas.microsoft.com/office/drawing/2014/main" id="{B44269F6-8BAA-465E-B5DE-B0D76626B2B2}"/>
              </a:ext>
            </a:extLst>
          </p:cNvPr>
          <p:cNvSpPr/>
          <p:nvPr/>
        </p:nvSpPr>
        <p:spPr>
          <a:xfrm>
            <a:off x="3619118" y="2795823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0022D238-B9D4-4E19-B1FB-3A935F112127}"/>
              </a:ext>
            </a:extLst>
          </p:cNvPr>
          <p:cNvSpPr/>
          <p:nvPr/>
        </p:nvSpPr>
        <p:spPr>
          <a:xfrm>
            <a:off x="4475704" y="2633925"/>
            <a:ext cx="2800835" cy="5330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Unió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Catalanista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F1FBFBBF-365C-46D2-A555-35746BC10A31}"/>
              </a:ext>
            </a:extLst>
          </p:cNvPr>
          <p:cNvSpPr/>
          <p:nvPr/>
        </p:nvSpPr>
        <p:spPr>
          <a:xfrm>
            <a:off x="7604425" y="1142041"/>
            <a:ext cx="3222632" cy="2109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Conservadores</a:t>
            </a:r>
            <a:r>
              <a:rPr lang="en-US" sz="1600" dirty="0">
                <a:solidFill>
                  <a:schemeClr val="bg1"/>
                </a:solidFill>
              </a:rPr>
              <a:t> (Maura)</a:t>
            </a: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62F25355-E53B-45B1-A6B6-9BCF88213027}"/>
              </a:ext>
            </a:extLst>
          </p:cNvPr>
          <p:cNvSpPr/>
          <p:nvPr/>
        </p:nvSpPr>
        <p:spPr>
          <a:xfrm>
            <a:off x="5073456" y="1126092"/>
            <a:ext cx="3222632" cy="2109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 (</a:t>
            </a:r>
            <a:r>
              <a:rPr lang="en-US" sz="1600" dirty="0" err="1">
                <a:solidFill>
                  <a:schemeClr val="bg1"/>
                </a:solidFill>
              </a:rPr>
              <a:t>Silvela</a:t>
            </a:r>
            <a:r>
              <a:rPr lang="en-US" sz="16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55CF72DC-C81C-43B3-9A2D-9CF0F3D46C1C}"/>
              </a:ext>
            </a:extLst>
          </p:cNvPr>
          <p:cNvSpPr/>
          <p:nvPr/>
        </p:nvSpPr>
        <p:spPr>
          <a:xfrm>
            <a:off x="7829929" y="1527132"/>
            <a:ext cx="2378957" cy="2369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Liberales</a:t>
            </a:r>
            <a:r>
              <a:rPr lang="en-US" sz="1600" dirty="0">
                <a:solidFill>
                  <a:schemeClr val="tx1"/>
                </a:solidFill>
              </a:rPr>
              <a:t> (</a:t>
            </a:r>
            <a:r>
              <a:rPr lang="en-US" sz="1600" dirty="0" err="1">
                <a:solidFill>
                  <a:schemeClr val="tx1"/>
                </a:solidFill>
              </a:rPr>
              <a:t>Moret</a:t>
            </a:r>
            <a:r>
              <a:rPr lang="en-US" sz="1600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7B3B4D33-594F-4DBE-94D6-E62914388928}"/>
              </a:ext>
            </a:extLst>
          </p:cNvPr>
          <p:cNvCxnSpPr>
            <a:cxnSpLocks/>
          </p:cNvCxnSpPr>
          <p:nvPr/>
        </p:nvCxnSpPr>
        <p:spPr>
          <a:xfrm>
            <a:off x="11047098" y="3970857"/>
            <a:ext cx="1156652" cy="0"/>
          </a:xfrm>
          <a:prstGeom prst="line">
            <a:avLst/>
          </a:prstGeom>
          <a:ln w="231775">
            <a:solidFill>
              <a:srgbClr val="CC00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Oval 154">
            <a:extLst>
              <a:ext uri="{FF2B5EF4-FFF2-40B4-BE49-F238E27FC236}">
                <a16:creationId xmlns:a16="http://schemas.microsoft.com/office/drawing/2014/main" id="{70A5694C-CD63-47B8-8347-0515134C1544}"/>
              </a:ext>
            </a:extLst>
          </p:cNvPr>
          <p:cNvSpPr/>
          <p:nvPr/>
        </p:nvSpPr>
        <p:spPr>
          <a:xfrm>
            <a:off x="10889885" y="3850822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1A5C586D-5C2C-4842-90F4-DB8B0CE2CA3C}"/>
              </a:ext>
            </a:extLst>
          </p:cNvPr>
          <p:cNvSpPr/>
          <p:nvPr/>
        </p:nvSpPr>
        <p:spPr>
          <a:xfrm>
            <a:off x="10774987" y="3724231"/>
            <a:ext cx="2012438" cy="5330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PRNV</a:t>
            </a:r>
          </a:p>
        </p:txBody>
      </p:sp>
      <p:sp>
        <p:nvSpPr>
          <p:cNvPr id="157" name="Flowchart: Summing Junction 156">
            <a:extLst>
              <a:ext uri="{FF2B5EF4-FFF2-40B4-BE49-F238E27FC236}">
                <a16:creationId xmlns:a16="http://schemas.microsoft.com/office/drawing/2014/main" id="{7432816D-14D0-459B-857D-4916AAD66962}"/>
              </a:ext>
            </a:extLst>
          </p:cNvPr>
          <p:cNvSpPr/>
          <p:nvPr/>
        </p:nvSpPr>
        <p:spPr>
          <a:xfrm>
            <a:off x="1018068" y="207197"/>
            <a:ext cx="260343" cy="260343"/>
          </a:xfrm>
          <a:prstGeom prst="flowChartSummingJunction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</a:t>
            </a:r>
          </a:p>
        </p:txBody>
      </p:sp>
      <p:sp>
        <p:nvSpPr>
          <p:cNvPr id="158" name="Star: 32 Points 157">
            <a:extLst>
              <a:ext uri="{FF2B5EF4-FFF2-40B4-BE49-F238E27FC236}">
                <a16:creationId xmlns:a16="http://schemas.microsoft.com/office/drawing/2014/main" id="{64629CF9-0732-47DD-9353-B5F16A570424}"/>
              </a:ext>
            </a:extLst>
          </p:cNvPr>
          <p:cNvSpPr/>
          <p:nvPr/>
        </p:nvSpPr>
        <p:spPr>
          <a:xfrm>
            <a:off x="11750821" y="185270"/>
            <a:ext cx="277736" cy="277736"/>
          </a:xfrm>
          <a:prstGeom prst="star32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M</a:t>
            </a:r>
          </a:p>
        </p:txBody>
      </p:sp>
      <p:sp>
        <p:nvSpPr>
          <p:cNvPr id="159" name="Star: 32 Points 158">
            <a:extLst>
              <a:ext uri="{FF2B5EF4-FFF2-40B4-BE49-F238E27FC236}">
                <a16:creationId xmlns:a16="http://schemas.microsoft.com/office/drawing/2014/main" id="{D95C4183-2650-47E6-A40E-A603E5C7FD49}"/>
              </a:ext>
            </a:extLst>
          </p:cNvPr>
          <p:cNvSpPr/>
          <p:nvPr/>
        </p:nvSpPr>
        <p:spPr>
          <a:xfrm>
            <a:off x="5731330" y="213400"/>
            <a:ext cx="277736" cy="277736"/>
          </a:xfrm>
          <a:prstGeom prst="star32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M</a:t>
            </a:r>
          </a:p>
        </p:txBody>
      </p:sp>
      <p:sp>
        <p:nvSpPr>
          <p:cNvPr id="160" name="Rectangle: Single Corner Snipped 159">
            <a:extLst>
              <a:ext uri="{FF2B5EF4-FFF2-40B4-BE49-F238E27FC236}">
                <a16:creationId xmlns:a16="http://schemas.microsoft.com/office/drawing/2014/main" id="{D366FC80-4AC1-4E41-82B9-DBBE4B0171C7}"/>
              </a:ext>
            </a:extLst>
          </p:cNvPr>
          <p:cNvSpPr/>
          <p:nvPr/>
        </p:nvSpPr>
        <p:spPr>
          <a:xfrm>
            <a:off x="10034693" y="-3303"/>
            <a:ext cx="291689" cy="23870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</a:t>
            </a:r>
          </a:p>
        </p:txBody>
      </p:sp>
      <p:sp>
        <p:nvSpPr>
          <p:cNvPr id="161" name="Rectangle: Single Corner Snipped 160">
            <a:extLst>
              <a:ext uri="{FF2B5EF4-FFF2-40B4-BE49-F238E27FC236}">
                <a16:creationId xmlns:a16="http://schemas.microsoft.com/office/drawing/2014/main" id="{3E4D456A-53D3-43F8-8CD4-45C81DFFDDF6}"/>
              </a:ext>
            </a:extLst>
          </p:cNvPr>
          <p:cNvSpPr/>
          <p:nvPr/>
        </p:nvSpPr>
        <p:spPr>
          <a:xfrm>
            <a:off x="9173576" y="-2973"/>
            <a:ext cx="291689" cy="23870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</a:t>
            </a:r>
          </a:p>
        </p:txBody>
      </p:sp>
      <p:sp>
        <p:nvSpPr>
          <p:cNvPr id="162" name="Rectangle: Single Corner Snipped 161">
            <a:extLst>
              <a:ext uri="{FF2B5EF4-FFF2-40B4-BE49-F238E27FC236}">
                <a16:creationId xmlns:a16="http://schemas.microsoft.com/office/drawing/2014/main" id="{4B5FB2B3-7B9A-4A4A-A564-D62CC065E833}"/>
              </a:ext>
            </a:extLst>
          </p:cNvPr>
          <p:cNvSpPr/>
          <p:nvPr/>
        </p:nvSpPr>
        <p:spPr>
          <a:xfrm>
            <a:off x="8320213" y="-2997"/>
            <a:ext cx="291689" cy="23870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</a:t>
            </a:r>
          </a:p>
        </p:txBody>
      </p:sp>
      <p:sp>
        <p:nvSpPr>
          <p:cNvPr id="163" name="Rectangle: Single Corner Snipped 162">
            <a:extLst>
              <a:ext uri="{FF2B5EF4-FFF2-40B4-BE49-F238E27FC236}">
                <a16:creationId xmlns:a16="http://schemas.microsoft.com/office/drawing/2014/main" id="{B6DF3E32-EE6A-40A9-B928-3899B9B7B569}"/>
              </a:ext>
            </a:extLst>
          </p:cNvPr>
          <p:cNvSpPr/>
          <p:nvPr/>
        </p:nvSpPr>
        <p:spPr>
          <a:xfrm>
            <a:off x="7458344" y="-2997"/>
            <a:ext cx="291689" cy="23870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</a:t>
            </a:r>
          </a:p>
        </p:txBody>
      </p:sp>
      <p:sp>
        <p:nvSpPr>
          <p:cNvPr id="164" name="Rectangle: Single Corner Snipped 163">
            <a:extLst>
              <a:ext uri="{FF2B5EF4-FFF2-40B4-BE49-F238E27FC236}">
                <a16:creationId xmlns:a16="http://schemas.microsoft.com/office/drawing/2014/main" id="{378B2BA0-7921-4CB2-B9B6-0DB5ADC113B1}"/>
              </a:ext>
            </a:extLst>
          </p:cNvPr>
          <p:cNvSpPr/>
          <p:nvPr/>
        </p:nvSpPr>
        <p:spPr>
          <a:xfrm>
            <a:off x="6620556" y="-14692"/>
            <a:ext cx="291689" cy="23870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</a:t>
            </a:r>
          </a:p>
        </p:txBody>
      </p:sp>
      <p:sp>
        <p:nvSpPr>
          <p:cNvPr id="165" name="Rectangle: Single Corner Snipped 164">
            <a:extLst>
              <a:ext uri="{FF2B5EF4-FFF2-40B4-BE49-F238E27FC236}">
                <a16:creationId xmlns:a16="http://schemas.microsoft.com/office/drawing/2014/main" id="{14AFC852-3B3D-4847-BA46-A2DABE04972E}"/>
              </a:ext>
            </a:extLst>
          </p:cNvPr>
          <p:cNvSpPr/>
          <p:nvPr/>
        </p:nvSpPr>
        <p:spPr>
          <a:xfrm>
            <a:off x="6177144" y="0"/>
            <a:ext cx="291689" cy="23870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</a:t>
            </a:r>
          </a:p>
        </p:txBody>
      </p:sp>
      <p:sp>
        <p:nvSpPr>
          <p:cNvPr id="166" name="Rectangle: Single Corner Snipped 165">
            <a:extLst>
              <a:ext uri="{FF2B5EF4-FFF2-40B4-BE49-F238E27FC236}">
                <a16:creationId xmlns:a16="http://schemas.microsoft.com/office/drawing/2014/main" id="{0F5B40BE-DCDF-4E95-9B7B-AB906702FE64}"/>
              </a:ext>
            </a:extLst>
          </p:cNvPr>
          <p:cNvSpPr/>
          <p:nvPr/>
        </p:nvSpPr>
        <p:spPr>
          <a:xfrm>
            <a:off x="4031456" y="-3304"/>
            <a:ext cx="291689" cy="23870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</a:t>
            </a:r>
          </a:p>
        </p:txBody>
      </p:sp>
      <p:sp>
        <p:nvSpPr>
          <p:cNvPr id="168" name="Rectangle: Single Corner Snipped 167">
            <a:extLst>
              <a:ext uri="{FF2B5EF4-FFF2-40B4-BE49-F238E27FC236}">
                <a16:creationId xmlns:a16="http://schemas.microsoft.com/office/drawing/2014/main" id="{5D4730AF-19BF-4813-935B-CB9B0F86E7BB}"/>
              </a:ext>
            </a:extLst>
          </p:cNvPr>
          <p:cNvSpPr/>
          <p:nvPr/>
        </p:nvSpPr>
        <p:spPr>
          <a:xfrm>
            <a:off x="3179354" y="-3304"/>
            <a:ext cx="291689" cy="23870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</a:t>
            </a:r>
          </a:p>
        </p:txBody>
      </p:sp>
      <p:sp>
        <p:nvSpPr>
          <p:cNvPr id="169" name="Rectangle: Single Corner Snipped 168">
            <a:extLst>
              <a:ext uri="{FF2B5EF4-FFF2-40B4-BE49-F238E27FC236}">
                <a16:creationId xmlns:a16="http://schemas.microsoft.com/office/drawing/2014/main" id="{E778FA27-F9E9-462E-A70A-94F8852F681C}"/>
              </a:ext>
            </a:extLst>
          </p:cNvPr>
          <p:cNvSpPr/>
          <p:nvPr/>
        </p:nvSpPr>
        <p:spPr>
          <a:xfrm>
            <a:off x="1008742" y="-16222"/>
            <a:ext cx="291689" cy="23870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</a:t>
            </a:r>
          </a:p>
        </p:txBody>
      </p:sp>
      <p:sp>
        <p:nvSpPr>
          <p:cNvPr id="170" name="Rectangle: Single Corner Snipped 169">
            <a:extLst>
              <a:ext uri="{FF2B5EF4-FFF2-40B4-BE49-F238E27FC236}">
                <a16:creationId xmlns:a16="http://schemas.microsoft.com/office/drawing/2014/main" id="{6EF40B3A-FA3D-4450-87FA-C6911962E31F}"/>
              </a:ext>
            </a:extLst>
          </p:cNvPr>
          <p:cNvSpPr/>
          <p:nvPr/>
        </p:nvSpPr>
        <p:spPr>
          <a:xfrm>
            <a:off x="132428" y="-16222"/>
            <a:ext cx="291689" cy="23870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</a:t>
            </a:r>
          </a:p>
        </p:txBody>
      </p:sp>
      <p:sp>
        <p:nvSpPr>
          <p:cNvPr id="171" name="Speech Bubble: Rectangle 170">
            <a:extLst>
              <a:ext uri="{FF2B5EF4-FFF2-40B4-BE49-F238E27FC236}">
                <a16:creationId xmlns:a16="http://schemas.microsoft.com/office/drawing/2014/main" id="{E4E397E0-1D2E-48FB-88DD-9BE6B86BCF88}"/>
              </a:ext>
            </a:extLst>
          </p:cNvPr>
          <p:cNvSpPr/>
          <p:nvPr/>
        </p:nvSpPr>
        <p:spPr>
          <a:xfrm>
            <a:off x="6028938" y="256946"/>
            <a:ext cx="667737" cy="201594"/>
          </a:xfrm>
          <a:prstGeom prst="wedgeRectCallout">
            <a:avLst>
              <a:gd name="adj1" fmla="val -74874"/>
              <a:gd name="adj2" fmla="val 3852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>
                <a:solidFill>
                  <a:schemeClr val="tx1"/>
                </a:solidFill>
              </a:rPr>
              <a:t>Cánovas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72" name="Flowchart: Punched Tape 171">
            <a:extLst>
              <a:ext uri="{FF2B5EF4-FFF2-40B4-BE49-F238E27FC236}">
                <a16:creationId xmlns:a16="http://schemas.microsoft.com/office/drawing/2014/main" id="{7AEA9FEA-A566-40A9-BEA2-550929C817DA}"/>
              </a:ext>
            </a:extLst>
          </p:cNvPr>
          <p:cNvSpPr/>
          <p:nvPr/>
        </p:nvSpPr>
        <p:spPr>
          <a:xfrm>
            <a:off x="10626007" y="5575398"/>
            <a:ext cx="502324" cy="278525"/>
          </a:xfrm>
          <a:prstGeom prst="flowChartPunchedTap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Melilla</a:t>
            </a:r>
          </a:p>
        </p:txBody>
      </p:sp>
      <p:sp>
        <p:nvSpPr>
          <p:cNvPr id="173" name="Flowchart: Punched Tape 172">
            <a:extLst>
              <a:ext uri="{FF2B5EF4-FFF2-40B4-BE49-F238E27FC236}">
                <a16:creationId xmlns:a16="http://schemas.microsoft.com/office/drawing/2014/main" id="{7D08BF6B-5C6B-4965-83B8-65A2EC4B01D4}"/>
              </a:ext>
            </a:extLst>
          </p:cNvPr>
          <p:cNvSpPr/>
          <p:nvPr/>
        </p:nvSpPr>
        <p:spPr>
          <a:xfrm>
            <a:off x="6320969" y="5614793"/>
            <a:ext cx="502324" cy="278525"/>
          </a:xfrm>
          <a:prstGeom prst="flowChartPunchedTap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/>
              <a:t>U</a:t>
            </a:r>
            <a:r>
              <a:rPr lang="en-US" sz="900" dirty="0"/>
              <a:t>SA</a:t>
            </a:r>
          </a:p>
        </p:txBody>
      </p:sp>
      <p:sp>
        <p:nvSpPr>
          <p:cNvPr id="177" name="Flowchart: Punched Tape 176">
            <a:extLst>
              <a:ext uri="{FF2B5EF4-FFF2-40B4-BE49-F238E27FC236}">
                <a16:creationId xmlns:a16="http://schemas.microsoft.com/office/drawing/2014/main" id="{CA7B4732-8E26-4801-8DEF-FE07263DDF1C}"/>
              </a:ext>
            </a:extLst>
          </p:cNvPr>
          <p:cNvSpPr/>
          <p:nvPr/>
        </p:nvSpPr>
        <p:spPr>
          <a:xfrm>
            <a:off x="4441954" y="5605926"/>
            <a:ext cx="628711" cy="278525"/>
          </a:xfrm>
          <a:prstGeom prst="flowChartPunchedTap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/>
              <a:t>Margallo</a:t>
            </a:r>
            <a:endParaRPr lang="en-US" sz="900" dirty="0"/>
          </a:p>
        </p:txBody>
      </p:sp>
      <p:sp>
        <p:nvSpPr>
          <p:cNvPr id="180" name="Flowchart: Punched Tape 179">
            <a:extLst>
              <a:ext uri="{FF2B5EF4-FFF2-40B4-BE49-F238E27FC236}">
                <a16:creationId xmlns:a16="http://schemas.microsoft.com/office/drawing/2014/main" id="{A1EA30EC-DCDF-430D-A39C-8CB664FCC369}"/>
              </a:ext>
            </a:extLst>
          </p:cNvPr>
          <p:cNvSpPr/>
          <p:nvPr/>
        </p:nvSpPr>
        <p:spPr>
          <a:xfrm>
            <a:off x="5073455" y="5614793"/>
            <a:ext cx="1228937" cy="278525"/>
          </a:xfrm>
          <a:prstGeom prst="flowChartPunchedTap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/>
              <a:t>Cuba</a:t>
            </a:r>
            <a:endParaRPr lang="en-US" sz="1600" dirty="0"/>
          </a:p>
        </p:txBody>
      </p:sp>
      <p:sp>
        <p:nvSpPr>
          <p:cNvPr id="181" name="Flowchart: Punched Tape 180">
            <a:extLst>
              <a:ext uri="{FF2B5EF4-FFF2-40B4-BE49-F238E27FC236}">
                <a16:creationId xmlns:a16="http://schemas.microsoft.com/office/drawing/2014/main" id="{601C8589-C6DD-4B0F-AF82-0AA3F2B3170E}"/>
              </a:ext>
            </a:extLst>
          </p:cNvPr>
          <p:cNvSpPr/>
          <p:nvPr/>
        </p:nvSpPr>
        <p:spPr>
          <a:xfrm>
            <a:off x="5461703" y="5365932"/>
            <a:ext cx="858032" cy="278525"/>
          </a:xfrm>
          <a:prstGeom prst="flowChartPunchedTap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Filipinas</a:t>
            </a:r>
            <a:endParaRPr lang="en-US" sz="1400" dirty="0"/>
          </a:p>
        </p:txBody>
      </p:sp>
      <p:sp>
        <p:nvSpPr>
          <p:cNvPr id="182" name="Speech Bubble: Rectangle 181">
            <a:extLst>
              <a:ext uri="{FF2B5EF4-FFF2-40B4-BE49-F238E27FC236}">
                <a16:creationId xmlns:a16="http://schemas.microsoft.com/office/drawing/2014/main" id="{C609DD2E-3E37-4D3C-BD8E-E041FD876576}"/>
              </a:ext>
            </a:extLst>
          </p:cNvPr>
          <p:cNvSpPr/>
          <p:nvPr/>
        </p:nvSpPr>
        <p:spPr>
          <a:xfrm>
            <a:off x="1516798" y="195123"/>
            <a:ext cx="726750" cy="242201"/>
          </a:xfrm>
          <a:prstGeom prst="wedgeRectCallout">
            <a:avLst>
              <a:gd name="adj1" fmla="val -85516"/>
              <a:gd name="adj2" fmla="val 2094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 err="1">
                <a:solidFill>
                  <a:schemeClr val="tx1"/>
                </a:solidFill>
              </a:rPr>
              <a:t>P.Villacampa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67" name="Speech Bubble: Rectangle 166">
            <a:extLst>
              <a:ext uri="{FF2B5EF4-FFF2-40B4-BE49-F238E27FC236}">
                <a16:creationId xmlns:a16="http://schemas.microsoft.com/office/drawing/2014/main" id="{10F211BB-3F9E-46C2-B264-2026C2ADC011}"/>
              </a:ext>
            </a:extLst>
          </p:cNvPr>
          <p:cNvSpPr/>
          <p:nvPr/>
        </p:nvSpPr>
        <p:spPr>
          <a:xfrm>
            <a:off x="10742225" y="200081"/>
            <a:ext cx="774901" cy="231052"/>
          </a:xfrm>
          <a:prstGeom prst="wedgeRectCallout">
            <a:avLst>
              <a:gd name="adj1" fmla="val 83463"/>
              <a:gd name="adj2" fmla="val 2907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>
                <a:solidFill>
                  <a:schemeClr val="tx1"/>
                </a:solidFill>
              </a:rPr>
              <a:t>Canalejas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83" name="Oval 182">
            <a:extLst>
              <a:ext uri="{FF2B5EF4-FFF2-40B4-BE49-F238E27FC236}">
                <a16:creationId xmlns:a16="http://schemas.microsoft.com/office/drawing/2014/main" id="{CDB239FA-7E36-43C8-BB39-8B6319346918}"/>
              </a:ext>
            </a:extLst>
          </p:cNvPr>
          <p:cNvSpPr/>
          <p:nvPr/>
        </p:nvSpPr>
        <p:spPr>
          <a:xfrm>
            <a:off x="7557938" y="3343583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1" name="Oval 210">
            <a:extLst>
              <a:ext uri="{FF2B5EF4-FFF2-40B4-BE49-F238E27FC236}">
                <a16:creationId xmlns:a16="http://schemas.microsoft.com/office/drawing/2014/main" id="{BC0A129F-891B-42E8-B798-3267DDFE1086}"/>
              </a:ext>
            </a:extLst>
          </p:cNvPr>
          <p:cNvSpPr/>
          <p:nvPr/>
        </p:nvSpPr>
        <p:spPr>
          <a:xfrm>
            <a:off x="8323800" y="2216226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84" name="Speech Bubble: Rectangle 183">
            <a:extLst>
              <a:ext uri="{FF2B5EF4-FFF2-40B4-BE49-F238E27FC236}">
                <a16:creationId xmlns:a16="http://schemas.microsoft.com/office/drawing/2014/main" id="{2F9AD55D-DC0A-4542-9C1B-C7C4B5C636F8}"/>
              </a:ext>
            </a:extLst>
          </p:cNvPr>
          <p:cNvSpPr/>
          <p:nvPr/>
        </p:nvSpPr>
        <p:spPr>
          <a:xfrm>
            <a:off x="2420816" y="3985"/>
            <a:ext cx="669868" cy="242201"/>
          </a:xfrm>
          <a:prstGeom prst="wedgeRectCallout">
            <a:avLst>
              <a:gd name="adj1" fmla="val 76336"/>
              <a:gd name="adj2" fmla="val 38041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 err="1">
                <a:solidFill>
                  <a:schemeClr val="tx1"/>
                </a:solidFill>
              </a:rPr>
              <a:t>Suf</a:t>
            </a:r>
            <a:r>
              <a:rPr lang="es-ES" sz="800" dirty="0">
                <a:solidFill>
                  <a:schemeClr val="tx1"/>
                </a:solidFill>
              </a:rPr>
              <a:t>. Univ. Mas.</a:t>
            </a:r>
            <a:endParaRPr 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4922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Group 116">
            <a:extLst>
              <a:ext uri="{FF2B5EF4-FFF2-40B4-BE49-F238E27FC236}">
                <a16:creationId xmlns:a16="http://schemas.microsoft.com/office/drawing/2014/main" id="{54DE6A35-CDFD-47DE-801E-4F8E65C5A7A0}"/>
              </a:ext>
            </a:extLst>
          </p:cNvPr>
          <p:cNvGrpSpPr/>
          <p:nvPr/>
        </p:nvGrpSpPr>
        <p:grpSpPr>
          <a:xfrm>
            <a:off x="293801" y="0"/>
            <a:ext cx="11604397" cy="6858000"/>
            <a:chOff x="293801" y="0"/>
            <a:chExt cx="11604397" cy="6858000"/>
          </a:xfrm>
        </p:grpSpPr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28692DC9-C6B4-49CA-B805-1ADD7037FAE4}"/>
                </a:ext>
              </a:extLst>
            </p:cNvPr>
            <p:cNvCxnSpPr/>
            <p:nvPr/>
          </p:nvCxnSpPr>
          <p:spPr>
            <a:xfrm>
              <a:off x="293801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83732F32-D339-4A27-8008-4E66CDC28EFD}"/>
                </a:ext>
              </a:extLst>
            </p:cNvPr>
            <p:cNvCxnSpPr/>
            <p:nvPr/>
          </p:nvCxnSpPr>
          <p:spPr>
            <a:xfrm>
              <a:off x="723593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288AD3B1-2848-4FB2-AC57-341A583F6300}"/>
                </a:ext>
              </a:extLst>
            </p:cNvPr>
            <p:cNvCxnSpPr/>
            <p:nvPr/>
          </p:nvCxnSpPr>
          <p:spPr>
            <a:xfrm>
              <a:off x="1153385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0CCA9379-09FB-43BD-AFB0-8B47323FA21D}"/>
                </a:ext>
              </a:extLst>
            </p:cNvPr>
            <p:cNvCxnSpPr/>
            <p:nvPr/>
          </p:nvCxnSpPr>
          <p:spPr>
            <a:xfrm>
              <a:off x="1583177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657B9885-32E0-4971-B9FF-82875C015FCD}"/>
                </a:ext>
              </a:extLst>
            </p:cNvPr>
            <p:cNvCxnSpPr/>
            <p:nvPr/>
          </p:nvCxnSpPr>
          <p:spPr>
            <a:xfrm>
              <a:off x="2012969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53652B6D-6280-468D-A7AD-8F357DE22BEA}"/>
                </a:ext>
              </a:extLst>
            </p:cNvPr>
            <p:cNvCxnSpPr/>
            <p:nvPr/>
          </p:nvCxnSpPr>
          <p:spPr>
            <a:xfrm>
              <a:off x="2442761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7FB256B7-A4FC-4A48-B25B-B369A23EE73D}"/>
                </a:ext>
              </a:extLst>
            </p:cNvPr>
            <p:cNvCxnSpPr/>
            <p:nvPr/>
          </p:nvCxnSpPr>
          <p:spPr>
            <a:xfrm>
              <a:off x="2872553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FF4D6AC2-13E0-4269-82E8-B01189E2327A}"/>
                </a:ext>
              </a:extLst>
            </p:cNvPr>
            <p:cNvCxnSpPr/>
            <p:nvPr/>
          </p:nvCxnSpPr>
          <p:spPr>
            <a:xfrm>
              <a:off x="3302345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EA3E0AC6-EFE9-4E76-8974-C72BA237BB15}"/>
                </a:ext>
              </a:extLst>
            </p:cNvPr>
            <p:cNvCxnSpPr/>
            <p:nvPr/>
          </p:nvCxnSpPr>
          <p:spPr>
            <a:xfrm>
              <a:off x="3732137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7FD43198-F69A-45B3-A53A-E6CE99D9141B}"/>
                </a:ext>
              </a:extLst>
            </p:cNvPr>
            <p:cNvCxnSpPr/>
            <p:nvPr/>
          </p:nvCxnSpPr>
          <p:spPr>
            <a:xfrm>
              <a:off x="4161929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55983527-4821-44DF-9307-3B2671081821}"/>
                </a:ext>
              </a:extLst>
            </p:cNvPr>
            <p:cNvCxnSpPr/>
            <p:nvPr/>
          </p:nvCxnSpPr>
          <p:spPr>
            <a:xfrm>
              <a:off x="4591721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FD38C703-0EB8-4975-B4BB-369DD66A90E2}"/>
                </a:ext>
              </a:extLst>
            </p:cNvPr>
            <p:cNvCxnSpPr/>
            <p:nvPr/>
          </p:nvCxnSpPr>
          <p:spPr>
            <a:xfrm>
              <a:off x="5021513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D3F1288F-B713-47E8-B61C-E03A45F0E51E}"/>
                </a:ext>
              </a:extLst>
            </p:cNvPr>
            <p:cNvCxnSpPr/>
            <p:nvPr/>
          </p:nvCxnSpPr>
          <p:spPr>
            <a:xfrm>
              <a:off x="5451305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B1FDC5ED-44B4-4676-8622-F8D65D392401}"/>
                </a:ext>
              </a:extLst>
            </p:cNvPr>
            <p:cNvCxnSpPr/>
            <p:nvPr/>
          </p:nvCxnSpPr>
          <p:spPr>
            <a:xfrm>
              <a:off x="5881097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43720529-73D3-4D35-832B-C3F4752A2BF4}"/>
                </a:ext>
              </a:extLst>
            </p:cNvPr>
            <p:cNvCxnSpPr/>
            <p:nvPr/>
          </p:nvCxnSpPr>
          <p:spPr>
            <a:xfrm>
              <a:off x="6310889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0C48475C-C660-4C35-B8A7-2A86695EA603}"/>
                </a:ext>
              </a:extLst>
            </p:cNvPr>
            <p:cNvCxnSpPr/>
            <p:nvPr/>
          </p:nvCxnSpPr>
          <p:spPr>
            <a:xfrm>
              <a:off x="6740681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5253DFB7-5AD4-4ABE-8F59-A434B06ACF88}"/>
                </a:ext>
              </a:extLst>
            </p:cNvPr>
            <p:cNvCxnSpPr/>
            <p:nvPr/>
          </p:nvCxnSpPr>
          <p:spPr>
            <a:xfrm>
              <a:off x="7170473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630EEC24-24B1-46E9-A510-5B5419BC9C98}"/>
                </a:ext>
              </a:extLst>
            </p:cNvPr>
            <p:cNvCxnSpPr/>
            <p:nvPr/>
          </p:nvCxnSpPr>
          <p:spPr>
            <a:xfrm>
              <a:off x="7600265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51704A38-9F4D-4FEE-8F38-92B6D108325E}"/>
                </a:ext>
              </a:extLst>
            </p:cNvPr>
            <p:cNvCxnSpPr/>
            <p:nvPr/>
          </p:nvCxnSpPr>
          <p:spPr>
            <a:xfrm>
              <a:off x="8030057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3EF4E4C4-D51F-4BE8-8E77-7C915D6A2642}"/>
                </a:ext>
              </a:extLst>
            </p:cNvPr>
            <p:cNvCxnSpPr/>
            <p:nvPr/>
          </p:nvCxnSpPr>
          <p:spPr>
            <a:xfrm>
              <a:off x="8459849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15DC55E5-C2E4-4DA7-8B71-D6A1D4067650}"/>
                </a:ext>
              </a:extLst>
            </p:cNvPr>
            <p:cNvCxnSpPr/>
            <p:nvPr/>
          </p:nvCxnSpPr>
          <p:spPr>
            <a:xfrm>
              <a:off x="8889641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6BD77147-3904-48BE-BB76-725198544192}"/>
                </a:ext>
              </a:extLst>
            </p:cNvPr>
            <p:cNvCxnSpPr/>
            <p:nvPr/>
          </p:nvCxnSpPr>
          <p:spPr>
            <a:xfrm>
              <a:off x="9319433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B8397A23-BBC1-4E1F-8186-65A46B507B05}"/>
                </a:ext>
              </a:extLst>
            </p:cNvPr>
            <p:cNvCxnSpPr/>
            <p:nvPr/>
          </p:nvCxnSpPr>
          <p:spPr>
            <a:xfrm>
              <a:off x="9749225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F5983593-3E1B-494E-AFC9-5A75FB4E0A7E}"/>
                </a:ext>
              </a:extLst>
            </p:cNvPr>
            <p:cNvCxnSpPr/>
            <p:nvPr/>
          </p:nvCxnSpPr>
          <p:spPr>
            <a:xfrm>
              <a:off x="10179017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BFADCD40-3A1D-4FFA-A31A-2F237D7B02B6}"/>
                </a:ext>
              </a:extLst>
            </p:cNvPr>
            <p:cNvCxnSpPr/>
            <p:nvPr/>
          </p:nvCxnSpPr>
          <p:spPr>
            <a:xfrm>
              <a:off x="10608809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3C14B5DD-8C06-4CA1-8EFA-89021A797BC7}"/>
                </a:ext>
              </a:extLst>
            </p:cNvPr>
            <p:cNvCxnSpPr/>
            <p:nvPr/>
          </p:nvCxnSpPr>
          <p:spPr>
            <a:xfrm>
              <a:off x="11038601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E8530577-0BCE-4202-96E3-FB85A3EC0EE9}"/>
                </a:ext>
              </a:extLst>
            </p:cNvPr>
            <p:cNvCxnSpPr/>
            <p:nvPr/>
          </p:nvCxnSpPr>
          <p:spPr>
            <a:xfrm>
              <a:off x="11468393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06E1645D-E818-4D4D-B3C4-5343437C8DF4}"/>
                </a:ext>
              </a:extLst>
            </p:cNvPr>
            <p:cNvCxnSpPr/>
            <p:nvPr/>
          </p:nvCxnSpPr>
          <p:spPr>
            <a:xfrm>
              <a:off x="11898198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5D14D28-AF63-44F2-8F72-AA5F528AD5A6}"/>
              </a:ext>
            </a:extLst>
          </p:cNvPr>
          <p:cNvCxnSpPr/>
          <p:nvPr/>
        </p:nvCxnSpPr>
        <p:spPr>
          <a:xfrm>
            <a:off x="-1708873" y="6353666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90B906A1-D133-425A-A521-975A8AB1BD80}"/>
              </a:ext>
            </a:extLst>
          </p:cNvPr>
          <p:cNvSpPr txBox="1"/>
          <p:nvPr/>
        </p:nvSpPr>
        <p:spPr>
          <a:xfrm>
            <a:off x="-22288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1908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FCDF9F9-AFA1-4A49-9067-8703D968EEC4}"/>
              </a:ext>
            </a:extLst>
          </p:cNvPr>
          <p:cNvSpPr txBox="1"/>
          <p:nvPr/>
        </p:nvSpPr>
        <p:spPr>
          <a:xfrm>
            <a:off x="844366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1910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3ACA41C-13F2-458A-8AA7-BF366715CA79}"/>
              </a:ext>
            </a:extLst>
          </p:cNvPr>
          <p:cNvSpPr txBox="1"/>
          <p:nvPr/>
        </p:nvSpPr>
        <p:spPr>
          <a:xfrm>
            <a:off x="1696880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1912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B010D24-125D-44C1-A3BC-AC23AB57C560}"/>
              </a:ext>
            </a:extLst>
          </p:cNvPr>
          <p:cNvSpPr txBox="1"/>
          <p:nvPr/>
        </p:nvSpPr>
        <p:spPr>
          <a:xfrm>
            <a:off x="9433148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1930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248DDD1-D693-4069-932D-A98ECC0747B6}"/>
              </a:ext>
            </a:extLst>
          </p:cNvPr>
          <p:cNvSpPr txBox="1"/>
          <p:nvPr/>
        </p:nvSpPr>
        <p:spPr>
          <a:xfrm>
            <a:off x="2558707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1914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2692154-5D5E-4A7B-A4AA-024AEE4114A6}"/>
              </a:ext>
            </a:extLst>
          </p:cNvPr>
          <p:cNvSpPr txBox="1"/>
          <p:nvPr/>
        </p:nvSpPr>
        <p:spPr>
          <a:xfrm>
            <a:off x="3416048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1916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9D877D7-5102-42A8-80B6-FA6B8946F823}"/>
              </a:ext>
            </a:extLst>
          </p:cNvPr>
          <p:cNvSpPr txBox="1"/>
          <p:nvPr/>
        </p:nvSpPr>
        <p:spPr>
          <a:xfrm>
            <a:off x="4289250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1918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2C22C49-CC31-44FD-8AFA-E709C3B00199}"/>
              </a:ext>
            </a:extLst>
          </p:cNvPr>
          <p:cNvSpPr txBox="1"/>
          <p:nvPr/>
        </p:nvSpPr>
        <p:spPr>
          <a:xfrm>
            <a:off x="5135228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1920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7CB143E-415E-48AC-B51C-17AD664D7B4D}"/>
              </a:ext>
            </a:extLst>
          </p:cNvPr>
          <p:cNvSpPr txBox="1"/>
          <p:nvPr/>
        </p:nvSpPr>
        <p:spPr>
          <a:xfrm>
            <a:off x="5994812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1922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46AAD8B-48AB-4CA4-A5A6-970A1F413200}"/>
              </a:ext>
            </a:extLst>
          </p:cNvPr>
          <p:cNvSpPr txBox="1"/>
          <p:nvPr/>
        </p:nvSpPr>
        <p:spPr>
          <a:xfrm>
            <a:off x="6856627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1924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00168A5-1828-44B6-B688-727C95980572}"/>
              </a:ext>
            </a:extLst>
          </p:cNvPr>
          <p:cNvSpPr txBox="1"/>
          <p:nvPr/>
        </p:nvSpPr>
        <p:spPr>
          <a:xfrm>
            <a:off x="7708151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1926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0A195A6-3AFC-4360-A26C-5290DEE4515C}"/>
              </a:ext>
            </a:extLst>
          </p:cNvPr>
          <p:cNvSpPr txBox="1"/>
          <p:nvPr/>
        </p:nvSpPr>
        <p:spPr>
          <a:xfrm>
            <a:off x="8574965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1928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B1B832E-734F-40B9-B3B5-19037A8A8A32}"/>
              </a:ext>
            </a:extLst>
          </p:cNvPr>
          <p:cNvSpPr/>
          <p:nvPr/>
        </p:nvSpPr>
        <p:spPr>
          <a:xfrm>
            <a:off x="0" y="6116714"/>
            <a:ext cx="10189326" cy="22909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Reinado</a:t>
            </a:r>
            <a:r>
              <a:rPr lang="en-US" sz="2000" dirty="0"/>
              <a:t> de Alfonso XIII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AB2C4C6-42E3-47B9-BBD3-17C82D9FC755}"/>
              </a:ext>
            </a:extLst>
          </p:cNvPr>
          <p:cNvSpPr/>
          <p:nvPr/>
        </p:nvSpPr>
        <p:spPr>
          <a:xfrm>
            <a:off x="10189312" y="6116713"/>
            <a:ext cx="293815" cy="23695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B59AA51-3100-43A9-B638-D4249F006FE3}"/>
              </a:ext>
            </a:extLst>
          </p:cNvPr>
          <p:cNvSpPr/>
          <p:nvPr/>
        </p:nvSpPr>
        <p:spPr>
          <a:xfrm>
            <a:off x="6750976" y="5879744"/>
            <a:ext cx="3008543" cy="236951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err="1"/>
              <a:t>Dictadura</a:t>
            </a:r>
            <a:r>
              <a:rPr lang="en-US" sz="1400" dirty="0"/>
              <a:t> de Primo de Rivera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E7F52AB-5CDD-4A3F-AB77-46FBFC6BFE63}"/>
              </a:ext>
            </a:extLst>
          </p:cNvPr>
          <p:cNvSpPr/>
          <p:nvPr/>
        </p:nvSpPr>
        <p:spPr>
          <a:xfrm>
            <a:off x="9759519" y="5879726"/>
            <a:ext cx="429792" cy="236951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 err="1"/>
              <a:t>Beren</a:t>
            </a:r>
            <a:endParaRPr lang="en-US" sz="800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ECC6342-8EA7-4853-BD96-A69D7A9C589F}"/>
              </a:ext>
            </a:extLst>
          </p:cNvPr>
          <p:cNvSpPr/>
          <p:nvPr/>
        </p:nvSpPr>
        <p:spPr>
          <a:xfrm>
            <a:off x="6639494" y="5879726"/>
            <a:ext cx="99846" cy="236951"/>
          </a:xfrm>
          <a:prstGeom prst="rect">
            <a:avLst/>
          </a:prstGeom>
          <a:solidFill>
            <a:srgbClr val="66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00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92A5BD41-36A3-4CFB-AF6D-72C1518C35E8}"/>
              </a:ext>
            </a:extLst>
          </p:cNvPr>
          <p:cNvSpPr/>
          <p:nvPr/>
        </p:nvSpPr>
        <p:spPr>
          <a:xfrm>
            <a:off x="5189077" y="5879726"/>
            <a:ext cx="1438778" cy="23695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err="1"/>
              <a:t>Conservador</a:t>
            </a:r>
            <a:endParaRPr lang="en-US" sz="1400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CD343409-A4CB-48FF-BBC0-A308BA946AFD}"/>
              </a:ext>
            </a:extLst>
          </p:cNvPr>
          <p:cNvSpPr/>
          <p:nvPr/>
        </p:nvSpPr>
        <p:spPr>
          <a:xfrm>
            <a:off x="4868536" y="5879726"/>
            <a:ext cx="308902" cy="236951"/>
          </a:xfrm>
          <a:prstGeom prst="rect">
            <a:avLst/>
          </a:prstGeom>
          <a:solidFill>
            <a:srgbClr val="66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L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FFB060DA-50C1-4F5E-BFDA-5F3F59DC79C5}"/>
              </a:ext>
            </a:extLst>
          </p:cNvPr>
          <p:cNvSpPr/>
          <p:nvPr/>
        </p:nvSpPr>
        <p:spPr>
          <a:xfrm>
            <a:off x="4760204" y="5879726"/>
            <a:ext cx="111207" cy="23695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ADE3B8D1-9EB6-4209-B1CC-8A0A54595CD3}"/>
              </a:ext>
            </a:extLst>
          </p:cNvPr>
          <p:cNvSpPr/>
          <p:nvPr/>
        </p:nvSpPr>
        <p:spPr>
          <a:xfrm>
            <a:off x="4539570" y="5879726"/>
            <a:ext cx="222866" cy="236951"/>
          </a:xfrm>
          <a:prstGeom prst="rect">
            <a:avLst/>
          </a:prstGeom>
          <a:solidFill>
            <a:srgbClr val="66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L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2A42AA79-1F0A-4617-BE2F-FFB0E5CA7FE3}"/>
              </a:ext>
            </a:extLst>
          </p:cNvPr>
          <p:cNvSpPr/>
          <p:nvPr/>
        </p:nvSpPr>
        <p:spPr>
          <a:xfrm>
            <a:off x="4433215" y="5881200"/>
            <a:ext cx="111207" cy="23695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A8AE6D4-0FFC-4690-B8C3-0D4B5EA01E16}"/>
              </a:ext>
            </a:extLst>
          </p:cNvPr>
          <p:cNvSpPr/>
          <p:nvPr/>
        </p:nvSpPr>
        <p:spPr>
          <a:xfrm>
            <a:off x="3679986" y="5879726"/>
            <a:ext cx="746335" cy="236951"/>
          </a:xfrm>
          <a:prstGeom prst="rect">
            <a:avLst/>
          </a:prstGeom>
          <a:solidFill>
            <a:srgbClr val="66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Liberal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B1A947B-DD8F-424C-B148-51A797BA3AA9}"/>
              </a:ext>
            </a:extLst>
          </p:cNvPr>
          <p:cNvSpPr/>
          <p:nvPr/>
        </p:nvSpPr>
        <p:spPr>
          <a:xfrm>
            <a:off x="2765823" y="5879726"/>
            <a:ext cx="908344" cy="23695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err="1"/>
              <a:t>Conser</a:t>
            </a:r>
            <a:r>
              <a:rPr lang="en-US" sz="1400" dirty="0"/>
              <a:t>.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891C556-E73D-415A-822C-3F94DAB92047}"/>
              </a:ext>
            </a:extLst>
          </p:cNvPr>
          <p:cNvSpPr/>
          <p:nvPr/>
        </p:nvSpPr>
        <p:spPr>
          <a:xfrm>
            <a:off x="1046654" y="5879726"/>
            <a:ext cx="1712817" cy="236951"/>
          </a:xfrm>
          <a:prstGeom prst="rect">
            <a:avLst/>
          </a:prstGeom>
          <a:solidFill>
            <a:srgbClr val="66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Liberal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D65A9A2F-DB47-4318-BC56-1B40BE91B385}"/>
              </a:ext>
            </a:extLst>
          </p:cNvPr>
          <p:cNvSpPr/>
          <p:nvPr/>
        </p:nvSpPr>
        <p:spPr>
          <a:xfrm>
            <a:off x="0" y="5879726"/>
            <a:ext cx="1057579" cy="22909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err="1"/>
              <a:t>Conser</a:t>
            </a:r>
            <a:r>
              <a:rPr lang="en-US" sz="1400" dirty="0"/>
              <a:t>.</a:t>
            </a:r>
          </a:p>
        </p:txBody>
      </p:sp>
      <p:sp>
        <p:nvSpPr>
          <p:cNvPr id="86" name="Star: 32 Points 85">
            <a:extLst>
              <a:ext uri="{FF2B5EF4-FFF2-40B4-BE49-F238E27FC236}">
                <a16:creationId xmlns:a16="http://schemas.microsoft.com/office/drawing/2014/main" id="{0601F4E3-A16A-4C59-A6F1-26261D1B6059}"/>
              </a:ext>
            </a:extLst>
          </p:cNvPr>
          <p:cNvSpPr/>
          <p:nvPr/>
        </p:nvSpPr>
        <p:spPr>
          <a:xfrm>
            <a:off x="6169702" y="198069"/>
            <a:ext cx="277736" cy="277736"/>
          </a:xfrm>
          <a:prstGeom prst="star32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M</a:t>
            </a:r>
          </a:p>
        </p:txBody>
      </p: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5AF5FF88-F5A6-4FCA-8BC7-B190CAB319D7}"/>
              </a:ext>
            </a:extLst>
          </p:cNvPr>
          <p:cNvCxnSpPr>
            <a:cxnSpLocks/>
          </p:cNvCxnSpPr>
          <p:nvPr/>
        </p:nvCxnSpPr>
        <p:spPr>
          <a:xfrm>
            <a:off x="0" y="580863"/>
            <a:ext cx="10174265" cy="41354"/>
          </a:xfrm>
          <a:prstGeom prst="line">
            <a:avLst/>
          </a:prstGeom>
          <a:ln w="2317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8AC06A2F-8EE7-4339-8B3F-2250DFDAF1D3}"/>
              </a:ext>
            </a:extLst>
          </p:cNvPr>
          <p:cNvSpPr/>
          <p:nvPr/>
        </p:nvSpPr>
        <p:spPr>
          <a:xfrm>
            <a:off x="1867268" y="469616"/>
            <a:ext cx="7280188" cy="2650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Integristas</a:t>
            </a:r>
            <a:r>
              <a:rPr lang="en-US" sz="1600" dirty="0">
                <a:solidFill>
                  <a:schemeClr val="bg1"/>
                </a:solidFill>
              </a:rPr>
              <a:t>/</a:t>
            </a:r>
            <a:r>
              <a:rPr lang="en-US" sz="1600" dirty="0" err="1">
                <a:solidFill>
                  <a:schemeClr val="bg1"/>
                </a:solidFill>
              </a:rPr>
              <a:t>Carlistas</a:t>
            </a:r>
            <a:r>
              <a:rPr lang="en-US" sz="1600" dirty="0">
                <a:solidFill>
                  <a:schemeClr val="bg1"/>
                </a:solidFill>
              </a:rPr>
              <a:t>/Unión </a:t>
            </a:r>
            <a:r>
              <a:rPr lang="en-US" sz="1600" dirty="0" err="1">
                <a:solidFill>
                  <a:schemeClr val="bg1"/>
                </a:solidFill>
              </a:rPr>
              <a:t>Católica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ECF87C70-B49E-418C-BBD6-381DE847DE51}"/>
              </a:ext>
            </a:extLst>
          </p:cNvPr>
          <p:cNvCxnSpPr>
            <a:cxnSpLocks/>
          </p:cNvCxnSpPr>
          <p:nvPr/>
        </p:nvCxnSpPr>
        <p:spPr>
          <a:xfrm>
            <a:off x="0" y="1228049"/>
            <a:ext cx="6734860" cy="13592"/>
          </a:xfrm>
          <a:prstGeom prst="line">
            <a:avLst/>
          </a:prstGeom>
          <a:ln w="2317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Rectangle 147">
            <a:extLst>
              <a:ext uri="{FF2B5EF4-FFF2-40B4-BE49-F238E27FC236}">
                <a16:creationId xmlns:a16="http://schemas.microsoft.com/office/drawing/2014/main" id="{0C48C84B-86DF-4670-B317-0B4D670AC0FF}"/>
              </a:ext>
            </a:extLst>
          </p:cNvPr>
          <p:cNvSpPr/>
          <p:nvPr/>
        </p:nvSpPr>
        <p:spPr>
          <a:xfrm>
            <a:off x="145065" y="1139031"/>
            <a:ext cx="2378957" cy="2369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Conservadores</a:t>
            </a:r>
            <a:r>
              <a:rPr lang="en-US" sz="1600" dirty="0">
                <a:solidFill>
                  <a:schemeClr val="bg1"/>
                </a:solidFill>
              </a:rPr>
              <a:t> (Maura)</a:t>
            </a:r>
          </a:p>
        </p:txBody>
      </p: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B7FC6D11-5B32-4A01-8E36-883187B44878}"/>
              </a:ext>
            </a:extLst>
          </p:cNvPr>
          <p:cNvCxnSpPr>
            <a:cxnSpLocks/>
          </p:cNvCxnSpPr>
          <p:nvPr/>
        </p:nvCxnSpPr>
        <p:spPr>
          <a:xfrm>
            <a:off x="0" y="1660877"/>
            <a:ext cx="6750976" cy="0"/>
          </a:xfrm>
          <a:prstGeom prst="line">
            <a:avLst/>
          </a:prstGeom>
          <a:ln w="231775">
            <a:solidFill>
              <a:srgbClr val="66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>
            <a:extLst>
              <a:ext uri="{FF2B5EF4-FFF2-40B4-BE49-F238E27FC236}">
                <a16:creationId xmlns:a16="http://schemas.microsoft.com/office/drawing/2014/main" id="{CFACA4D3-6807-42F5-A248-98DA26722548}"/>
              </a:ext>
            </a:extLst>
          </p:cNvPr>
          <p:cNvSpPr/>
          <p:nvPr/>
        </p:nvSpPr>
        <p:spPr>
          <a:xfrm>
            <a:off x="90443" y="1510598"/>
            <a:ext cx="2378957" cy="2369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Liberales</a:t>
            </a:r>
            <a:r>
              <a:rPr lang="en-US" sz="1600" dirty="0">
                <a:solidFill>
                  <a:schemeClr val="tx1"/>
                </a:solidFill>
              </a:rPr>
              <a:t> (</a:t>
            </a:r>
            <a:r>
              <a:rPr lang="en-US" sz="1600" dirty="0" err="1">
                <a:solidFill>
                  <a:schemeClr val="tx1"/>
                </a:solidFill>
              </a:rPr>
              <a:t>Canalejas</a:t>
            </a:r>
            <a:r>
              <a:rPr lang="en-US" sz="1600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3F11C3A7-3690-4647-8485-17D29CE10916}"/>
              </a:ext>
            </a:extLst>
          </p:cNvPr>
          <p:cNvCxnSpPr>
            <a:cxnSpLocks/>
          </p:cNvCxnSpPr>
          <p:nvPr/>
        </p:nvCxnSpPr>
        <p:spPr>
          <a:xfrm flipV="1">
            <a:off x="0" y="2923141"/>
            <a:ext cx="12186998" cy="18513"/>
          </a:xfrm>
          <a:prstGeom prst="line">
            <a:avLst/>
          </a:prstGeom>
          <a:ln w="2317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Rectangle 152">
            <a:extLst>
              <a:ext uri="{FF2B5EF4-FFF2-40B4-BE49-F238E27FC236}">
                <a16:creationId xmlns:a16="http://schemas.microsoft.com/office/drawing/2014/main" id="{6B4A0BF7-A4E4-47FB-83BA-51A1B31F333A}"/>
              </a:ext>
            </a:extLst>
          </p:cNvPr>
          <p:cNvSpPr/>
          <p:nvPr/>
        </p:nvSpPr>
        <p:spPr>
          <a:xfrm>
            <a:off x="356695" y="2664199"/>
            <a:ext cx="2830256" cy="5330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Lliga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Regionalista</a:t>
            </a:r>
            <a:r>
              <a:rPr lang="en-US" sz="1600" dirty="0">
                <a:solidFill>
                  <a:schemeClr val="bg1"/>
                </a:solidFill>
              </a:rPr>
              <a:t> (</a:t>
            </a:r>
            <a:r>
              <a:rPr lang="en-US" sz="1600" dirty="0" err="1">
                <a:solidFill>
                  <a:schemeClr val="bg1"/>
                </a:solidFill>
              </a:rPr>
              <a:t>Cambó</a:t>
            </a:r>
            <a:r>
              <a:rPr lang="en-US" sz="1600" dirty="0">
                <a:solidFill>
                  <a:schemeClr val="bg1"/>
                </a:solidFill>
              </a:rPr>
              <a:t>)</a:t>
            </a:r>
          </a:p>
        </p:txBody>
      </p: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84A0B095-C9C6-4BC3-A473-7AA843358935}"/>
              </a:ext>
            </a:extLst>
          </p:cNvPr>
          <p:cNvCxnSpPr>
            <a:cxnSpLocks/>
          </p:cNvCxnSpPr>
          <p:nvPr/>
        </p:nvCxnSpPr>
        <p:spPr>
          <a:xfrm>
            <a:off x="-3836" y="4210316"/>
            <a:ext cx="12195833" cy="0"/>
          </a:xfrm>
          <a:prstGeom prst="line">
            <a:avLst/>
          </a:prstGeom>
          <a:ln w="2317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1A0E16E9-DA89-4037-BA95-664727E8A714}"/>
              </a:ext>
            </a:extLst>
          </p:cNvPr>
          <p:cNvCxnSpPr>
            <a:cxnSpLocks/>
          </p:cNvCxnSpPr>
          <p:nvPr/>
        </p:nvCxnSpPr>
        <p:spPr>
          <a:xfrm>
            <a:off x="0" y="5265114"/>
            <a:ext cx="12191997" cy="0"/>
          </a:xfrm>
          <a:prstGeom prst="line">
            <a:avLst/>
          </a:prstGeom>
          <a:ln w="231775">
            <a:solidFill>
              <a:srgbClr val="1C1C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Rectangle 155">
            <a:extLst>
              <a:ext uri="{FF2B5EF4-FFF2-40B4-BE49-F238E27FC236}">
                <a16:creationId xmlns:a16="http://schemas.microsoft.com/office/drawing/2014/main" id="{B619B78F-6DB6-4F67-B267-9E0EE37AA240}"/>
              </a:ext>
            </a:extLst>
          </p:cNvPr>
          <p:cNvSpPr/>
          <p:nvPr/>
        </p:nvSpPr>
        <p:spPr>
          <a:xfrm>
            <a:off x="-3896" y="4104889"/>
            <a:ext cx="2378957" cy="2369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PSOE (Pablo Iglesias)</a:t>
            </a: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161AEF08-3635-4CE8-BC2C-B5B3972D102F}"/>
              </a:ext>
            </a:extLst>
          </p:cNvPr>
          <p:cNvSpPr/>
          <p:nvPr/>
        </p:nvSpPr>
        <p:spPr>
          <a:xfrm>
            <a:off x="1671540" y="5151118"/>
            <a:ext cx="1929439" cy="1962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CNT</a:t>
            </a:r>
          </a:p>
        </p:txBody>
      </p: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46FAD3B4-11BE-4109-AD58-8F68FEC3DAD5}"/>
              </a:ext>
            </a:extLst>
          </p:cNvPr>
          <p:cNvCxnSpPr>
            <a:cxnSpLocks/>
          </p:cNvCxnSpPr>
          <p:nvPr/>
        </p:nvCxnSpPr>
        <p:spPr>
          <a:xfrm>
            <a:off x="0" y="3749446"/>
            <a:ext cx="12186998" cy="0"/>
          </a:xfrm>
          <a:prstGeom prst="line">
            <a:avLst/>
          </a:prstGeom>
          <a:ln w="2317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Rectangle 158">
            <a:extLst>
              <a:ext uri="{FF2B5EF4-FFF2-40B4-BE49-F238E27FC236}">
                <a16:creationId xmlns:a16="http://schemas.microsoft.com/office/drawing/2014/main" id="{9D6B02F3-6489-487B-9BD7-936F10CB4D8E}"/>
              </a:ext>
            </a:extLst>
          </p:cNvPr>
          <p:cNvSpPr/>
          <p:nvPr/>
        </p:nvSpPr>
        <p:spPr>
          <a:xfrm>
            <a:off x="10371306" y="3466807"/>
            <a:ext cx="2012438" cy="5330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PNV (Aguirre)</a:t>
            </a:r>
          </a:p>
        </p:txBody>
      </p: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FA7A76B2-D56A-4700-92AD-AB0BAC6FEFF8}"/>
              </a:ext>
            </a:extLst>
          </p:cNvPr>
          <p:cNvCxnSpPr>
            <a:cxnSpLocks/>
          </p:cNvCxnSpPr>
          <p:nvPr/>
        </p:nvCxnSpPr>
        <p:spPr>
          <a:xfrm>
            <a:off x="-3836" y="3477126"/>
            <a:ext cx="12195833" cy="0"/>
          </a:xfrm>
          <a:prstGeom prst="line">
            <a:avLst/>
          </a:prstGeom>
          <a:ln w="231775">
            <a:solidFill>
              <a:srgbClr val="99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Rectangle 160">
            <a:extLst>
              <a:ext uri="{FF2B5EF4-FFF2-40B4-BE49-F238E27FC236}">
                <a16:creationId xmlns:a16="http://schemas.microsoft.com/office/drawing/2014/main" id="{47F0E317-79D9-4D91-9EE1-7B7448D5A5B8}"/>
              </a:ext>
            </a:extLst>
          </p:cNvPr>
          <p:cNvSpPr/>
          <p:nvPr/>
        </p:nvSpPr>
        <p:spPr>
          <a:xfrm>
            <a:off x="897496" y="3361551"/>
            <a:ext cx="3133690" cy="2004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Unión Federal </a:t>
            </a:r>
            <a:r>
              <a:rPr lang="en-US" sz="1100" dirty="0" err="1">
                <a:solidFill>
                  <a:schemeClr val="bg1"/>
                </a:solidFill>
              </a:rPr>
              <a:t>Nacionalista</a:t>
            </a:r>
            <a:r>
              <a:rPr lang="en-US" sz="1100" dirty="0">
                <a:solidFill>
                  <a:schemeClr val="bg1"/>
                </a:solidFill>
              </a:rPr>
              <a:t> </a:t>
            </a:r>
            <a:r>
              <a:rPr lang="en-US" sz="1100" dirty="0" err="1">
                <a:solidFill>
                  <a:schemeClr val="bg1"/>
                </a:solidFill>
              </a:rPr>
              <a:t>Republicana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162" name="Oval 161">
            <a:extLst>
              <a:ext uri="{FF2B5EF4-FFF2-40B4-BE49-F238E27FC236}">
                <a16:creationId xmlns:a16="http://schemas.microsoft.com/office/drawing/2014/main" id="{0AA1A538-6F04-4A15-9F25-5DAF3604646D}"/>
              </a:ext>
            </a:extLst>
          </p:cNvPr>
          <p:cNvSpPr/>
          <p:nvPr/>
        </p:nvSpPr>
        <p:spPr>
          <a:xfrm>
            <a:off x="1019055" y="3343584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32DBF12B-94B3-4D86-8087-6F95CCEBF078}"/>
              </a:ext>
            </a:extLst>
          </p:cNvPr>
          <p:cNvCxnSpPr>
            <a:cxnSpLocks/>
          </p:cNvCxnSpPr>
          <p:nvPr/>
        </p:nvCxnSpPr>
        <p:spPr>
          <a:xfrm>
            <a:off x="-22288" y="2341579"/>
            <a:ext cx="12209286" cy="0"/>
          </a:xfrm>
          <a:prstGeom prst="line">
            <a:avLst/>
          </a:prstGeom>
          <a:ln w="231775">
            <a:solidFill>
              <a:srgbClr val="FF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Rectangle 163">
            <a:extLst>
              <a:ext uri="{FF2B5EF4-FFF2-40B4-BE49-F238E27FC236}">
                <a16:creationId xmlns:a16="http://schemas.microsoft.com/office/drawing/2014/main" id="{24A4BCFA-8C12-45E6-B89A-F3436A74D062}"/>
              </a:ext>
            </a:extLst>
          </p:cNvPr>
          <p:cNvSpPr/>
          <p:nvPr/>
        </p:nvSpPr>
        <p:spPr>
          <a:xfrm>
            <a:off x="81565" y="2063006"/>
            <a:ext cx="2327750" cy="5330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Partido Radical (</a:t>
            </a:r>
            <a:r>
              <a:rPr lang="en-US" sz="1600" dirty="0" err="1">
                <a:solidFill>
                  <a:schemeClr val="tx1"/>
                </a:solidFill>
              </a:rPr>
              <a:t>Lerroux</a:t>
            </a:r>
            <a:r>
              <a:rPr lang="en-US" sz="16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2264617F-81D6-483B-A836-2BAC219F4E53}"/>
              </a:ext>
            </a:extLst>
          </p:cNvPr>
          <p:cNvSpPr txBox="1"/>
          <p:nvPr/>
        </p:nvSpPr>
        <p:spPr>
          <a:xfrm>
            <a:off x="9429957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1930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16F43003-9C10-4EE1-8070-4636F5720F58}"/>
              </a:ext>
            </a:extLst>
          </p:cNvPr>
          <p:cNvSpPr txBox="1"/>
          <p:nvPr/>
        </p:nvSpPr>
        <p:spPr>
          <a:xfrm>
            <a:off x="11157173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1934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A15A9C42-D2D8-46FE-B725-BA5FF89B21AC}"/>
              </a:ext>
            </a:extLst>
          </p:cNvPr>
          <p:cNvSpPr txBox="1"/>
          <p:nvPr/>
        </p:nvSpPr>
        <p:spPr>
          <a:xfrm>
            <a:off x="10289541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1932</a:t>
            </a: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664C3B1D-C871-4B01-A823-D6EC9A0DBB50}"/>
              </a:ext>
            </a:extLst>
          </p:cNvPr>
          <p:cNvSpPr/>
          <p:nvPr/>
        </p:nvSpPr>
        <p:spPr>
          <a:xfrm>
            <a:off x="10194159" y="6116716"/>
            <a:ext cx="1992839" cy="22727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Segunda </a:t>
            </a:r>
            <a:r>
              <a:rPr lang="en-US" sz="1600" dirty="0" err="1"/>
              <a:t>República</a:t>
            </a:r>
            <a:endParaRPr lang="en-US" sz="1600" dirty="0"/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D32CD7BE-745E-480B-882B-6A8F67FADF54}"/>
              </a:ext>
            </a:extLst>
          </p:cNvPr>
          <p:cNvSpPr/>
          <p:nvPr/>
        </p:nvSpPr>
        <p:spPr>
          <a:xfrm>
            <a:off x="11483534" y="5883123"/>
            <a:ext cx="708466" cy="22392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/>
              <a:t>Rad-CEDA</a:t>
            </a:r>
            <a:endParaRPr lang="en-US" sz="1000" dirty="0"/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18704BD5-43EC-4963-97EB-67C685D161EB}"/>
              </a:ext>
            </a:extLst>
          </p:cNvPr>
          <p:cNvSpPr/>
          <p:nvPr/>
        </p:nvSpPr>
        <p:spPr>
          <a:xfrm>
            <a:off x="10631631" y="5877003"/>
            <a:ext cx="849442" cy="23695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/>
              <a:t>S</a:t>
            </a:r>
            <a:r>
              <a:rPr lang="en-US" sz="1100" dirty="0" err="1"/>
              <a:t>oc</a:t>
            </a:r>
            <a:r>
              <a:rPr lang="en-US" sz="1100" dirty="0"/>
              <a:t>-Rep</a:t>
            </a:r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0852880C-670C-4506-B7CB-6EA60C5C7DB6}"/>
              </a:ext>
            </a:extLst>
          </p:cNvPr>
          <p:cNvSpPr/>
          <p:nvPr/>
        </p:nvSpPr>
        <p:spPr>
          <a:xfrm>
            <a:off x="10205655" y="5877003"/>
            <a:ext cx="425298" cy="23695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Gob. Prov</a:t>
            </a: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A98EEB59-4828-4601-BC1D-96204F1C59AC}"/>
              </a:ext>
            </a:extLst>
          </p:cNvPr>
          <p:cNvSpPr/>
          <p:nvPr/>
        </p:nvSpPr>
        <p:spPr>
          <a:xfrm>
            <a:off x="4586528" y="3405502"/>
            <a:ext cx="2661849" cy="1507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Partido </a:t>
            </a:r>
            <a:r>
              <a:rPr lang="en-US" sz="1600" dirty="0" err="1">
                <a:solidFill>
                  <a:schemeClr val="bg1"/>
                </a:solidFill>
              </a:rPr>
              <a:t>Republicano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Catalán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242" name="Straight Connector 241">
            <a:extLst>
              <a:ext uri="{FF2B5EF4-FFF2-40B4-BE49-F238E27FC236}">
                <a16:creationId xmlns:a16="http://schemas.microsoft.com/office/drawing/2014/main" id="{B094C63A-43DA-44A7-9055-33D46FE66781}"/>
              </a:ext>
            </a:extLst>
          </p:cNvPr>
          <p:cNvCxnSpPr>
            <a:cxnSpLocks/>
          </p:cNvCxnSpPr>
          <p:nvPr/>
        </p:nvCxnSpPr>
        <p:spPr>
          <a:xfrm>
            <a:off x="6321183" y="4767070"/>
            <a:ext cx="5870817" cy="19401"/>
          </a:xfrm>
          <a:prstGeom prst="line">
            <a:avLst/>
          </a:prstGeom>
          <a:ln w="231775">
            <a:solidFill>
              <a:srgbClr val="99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>
            <a:extLst>
              <a:ext uri="{FF2B5EF4-FFF2-40B4-BE49-F238E27FC236}">
                <a16:creationId xmlns:a16="http://schemas.microsoft.com/office/drawing/2014/main" id="{5E841C31-053F-465C-AA6B-BB4C3484E5F1}"/>
              </a:ext>
            </a:extLst>
          </p:cNvPr>
          <p:cNvCxnSpPr>
            <a:cxnSpLocks/>
          </p:cNvCxnSpPr>
          <p:nvPr/>
        </p:nvCxnSpPr>
        <p:spPr>
          <a:xfrm>
            <a:off x="5870804" y="4226520"/>
            <a:ext cx="545736" cy="577724"/>
          </a:xfrm>
          <a:prstGeom prst="line">
            <a:avLst/>
          </a:prstGeom>
          <a:ln w="231775">
            <a:solidFill>
              <a:srgbClr val="99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Oval 242">
            <a:extLst>
              <a:ext uri="{FF2B5EF4-FFF2-40B4-BE49-F238E27FC236}">
                <a16:creationId xmlns:a16="http://schemas.microsoft.com/office/drawing/2014/main" id="{7027AE0A-FAD5-4670-83F2-D9B625F64BFB}"/>
              </a:ext>
            </a:extLst>
          </p:cNvPr>
          <p:cNvSpPr/>
          <p:nvPr/>
        </p:nvSpPr>
        <p:spPr>
          <a:xfrm>
            <a:off x="5731394" y="4103932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47" name="Rectangle 246">
            <a:extLst>
              <a:ext uri="{FF2B5EF4-FFF2-40B4-BE49-F238E27FC236}">
                <a16:creationId xmlns:a16="http://schemas.microsoft.com/office/drawing/2014/main" id="{21290A01-ABCE-46FF-8A0C-4D9D39F93C20}"/>
              </a:ext>
            </a:extLst>
          </p:cNvPr>
          <p:cNvSpPr/>
          <p:nvPr/>
        </p:nvSpPr>
        <p:spPr>
          <a:xfrm>
            <a:off x="7018036" y="4078304"/>
            <a:ext cx="2378957" cy="2369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PSOE (Julián </a:t>
            </a:r>
            <a:r>
              <a:rPr lang="en-US" sz="1600" dirty="0" err="1">
                <a:solidFill>
                  <a:schemeClr val="bg1"/>
                </a:solidFill>
              </a:rPr>
              <a:t>Besteiro</a:t>
            </a:r>
            <a:r>
              <a:rPr lang="en-US" sz="16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248" name="Rectangle 247">
            <a:extLst>
              <a:ext uri="{FF2B5EF4-FFF2-40B4-BE49-F238E27FC236}">
                <a16:creationId xmlns:a16="http://schemas.microsoft.com/office/drawing/2014/main" id="{FB2A9D54-9A14-433C-A1A7-E47169D9912A}"/>
              </a:ext>
            </a:extLst>
          </p:cNvPr>
          <p:cNvSpPr/>
          <p:nvPr/>
        </p:nvSpPr>
        <p:spPr>
          <a:xfrm>
            <a:off x="6412929" y="4633378"/>
            <a:ext cx="3106256" cy="2796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PCE (Antonio García </a:t>
            </a:r>
            <a:r>
              <a:rPr lang="en-US" sz="1600" dirty="0" err="1">
                <a:solidFill>
                  <a:schemeClr val="bg1"/>
                </a:solidFill>
              </a:rPr>
              <a:t>Quejido</a:t>
            </a:r>
            <a:r>
              <a:rPr lang="en-US" sz="16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249" name="Oval 248">
            <a:extLst>
              <a:ext uri="{FF2B5EF4-FFF2-40B4-BE49-F238E27FC236}">
                <a16:creationId xmlns:a16="http://schemas.microsoft.com/office/drawing/2014/main" id="{36045173-AA43-4A37-A5ED-02DC375E8172}"/>
              </a:ext>
            </a:extLst>
          </p:cNvPr>
          <p:cNvSpPr/>
          <p:nvPr/>
        </p:nvSpPr>
        <p:spPr>
          <a:xfrm>
            <a:off x="10059672" y="3339635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50" name="Rectangle 249">
            <a:extLst>
              <a:ext uri="{FF2B5EF4-FFF2-40B4-BE49-F238E27FC236}">
                <a16:creationId xmlns:a16="http://schemas.microsoft.com/office/drawing/2014/main" id="{2F1D61F4-0289-4269-AA4D-59079C69D71F}"/>
              </a:ext>
            </a:extLst>
          </p:cNvPr>
          <p:cNvSpPr/>
          <p:nvPr/>
        </p:nvSpPr>
        <p:spPr>
          <a:xfrm>
            <a:off x="10340112" y="3378989"/>
            <a:ext cx="1924939" cy="2133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ERC (</a:t>
            </a:r>
            <a:r>
              <a:rPr lang="en-US" sz="1600" dirty="0" err="1">
                <a:solidFill>
                  <a:schemeClr val="bg1"/>
                </a:solidFill>
              </a:rPr>
              <a:t>Macià</a:t>
            </a:r>
            <a:r>
              <a:rPr lang="en-US" sz="1600" dirty="0">
                <a:solidFill>
                  <a:schemeClr val="bg1"/>
                </a:solidFill>
              </a:rPr>
              <a:t>)</a:t>
            </a:r>
          </a:p>
        </p:txBody>
      </p:sp>
      <p:cxnSp>
        <p:nvCxnSpPr>
          <p:cNvPr id="252" name="Straight Connector 251">
            <a:extLst>
              <a:ext uri="{FF2B5EF4-FFF2-40B4-BE49-F238E27FC236}">
                <a16:creationId xmlns:a16="http://schemas.microsoft.com/office/drawing/2014/main" id="{A107DF25-0EA8-4C7E-892E-5BCFC884F3B9}"/>
              </a:ext>
            </a:extLst>
          </p:cNvPr>
          <p:cNvCxnSpPr>
            <a:cxnSpLocks/>
          </p:cNvCxnSpPr>
          <p:nvPr/>
        </p:nvCxnSpPr>
        <p:spPr>
          <a:xfrm>
            <a:off x="3302345" y="3197250"/>
            <a:ext cx="828710" cy="11008"/>
          </a:xfrm>
          <a:prstGeom prst="line">
            <a:avLst/>
          </a:prstGeom>
          <a:ln w="231775">
            <a:solidFill>
              <a:srgbClr val="FF99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>
            <a:extLst>
              <a:ext uri="{FF2B5EF4-FFF2-40B4-BE49-F238E27FC236}">
                <a16:creationId xmlns:a16="http://schemas.microsoft.com/office/drawing/2014/main" id="{D22047AD-A631-4662-8272-E9618C27C70E}"/>
              </a:ext>
            </a:extLst>
          </p:cNvPr>
          <p:cNvCxnSpPr>
            <a:cxnSpLocks/>
          </p:cNvCxnSpPr>
          <p:nvPr/>
        </p:nvCxnSpPr>
        <p:spPr>
          <a:xfrm flipV="1">
            <a:off x="6479939" y="3199668"/>
            <a:ext cx="5707059" cy="10195"/>
          </a:xfrm>
          <a:prstGeom prst="line">
            <a:avLst/>
          </a:prstGeom>
          <a:ln w="2317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Connector 256">
            <a:extLst>
              <a:ext uri="{FF2B5EF4-FFF2-40B4-BE49-F238E27FC236}">
                <a16:creationId xmlns:a16="http://schemas.microsoft.com/office/drawing/2014/main" id="{8BC85F98-7735-4FC3-B1C2-7A56C5919F9E}"/>
              </a:ext>
            </a:extLst>
          </p:cNvPr>
          <p:cNvCxnSpPr>
            <a:cxnSpLocks/>
          </p:cNvCxnSpPr>
          <p:nvPr/>
        </p:nvCxnSpPr>
        <p:spPr>
          <a:xfrm flipH="1">
            <a:off x="4169184" y="3099564"/>
            <a:ext cx="9172" cy="487912"/>
          </a:xfrm>
          <a:prstGeom prst="line">
            <a:avLst/>
          </a:prstGeom>
          <a:ln w="231775">
            <a:solidFill>
              <a:srgbClr val="FF99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Oval 238">
            <a:extLst>
              <a:ext uri="{FF2B5EF4-FFF2-40B4-BE49-F238E27FC236}">
                <a16:creationId xmlns:a16="http://schemas.microsoft.com/office/drawing/2014/main" id="{0DC3469C-6628-4BAC-A738-C8EDB8FD6F4F}"/>
              </a:ext>
            </a:extLst>
          </p:cNvPr>
          <p:cNvSpPr/>
          <p:nvPr/>
        </p:nvSpPr>
        <p:spPr>
          <a:xfrm>
            <a:off x="4028964" y="3349023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62" name="Oval 261">
            <a:extLst>
              <a:ext uri="{FF2B5EF4-FFF2-40B4-BE49-F238E27FC236}">
                <a16:creationId xmlns:a16="http://schemas.microsoft.com/office/drawing/2014/main" id="{86D44DB9-3493-4AEE-BF52-8215830F0884}"/>
              </a:ext>
            </a:extLst>
          </p:cNvPr>
          <p:cNvSpPr/>
          <p:nvPr/>
        </p:nvSpPr>
        <p:spPr>
          <a:xfrm>
            <a:off x="3159495" y="3078446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63" name="Rectangle 262">
            <a:extLst>
              <a:ext uri="{FF2B5EF4-FFF2-40B4-BE49-F238E27FC236}">
                <a16:creationId xmlns:a16="http://schemas.microsoft.com/office/drawing/2014/main" id="{02598D86-26CC-4DE5-82F3-88F455E2824F}"/>
              </a:ext>
            </a:extLst>
          </p:cNvPr>
          <p:cNvSpPr/>
          <p:nvPr/>
        </p:nvSpPr>
        <p:spPr>
          <a:xfrm>
            <a:off x="3475278" y="3120303"/>
            <a:ext cx="684041" cy="1715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BRA</a:t>
            </a:r>
          </a:p>
        </p:txBody>
      </p:sp>
      <p:sp>
        <p:nvSpPr>
          <p:cNvPr id="265" name="Rectangle 264">
            <a:extLst>
              <a:ext uri="{FF2B5EF4-FFF2-40B4-BE49-F238E27FC236}">
                <a16:creationId xmlns:a16="http://schemas.microsoft.com/office/drawing/2014/main" id="{39C4DB8D-F4CF-49E8-93E7-D604EE85C67F}"/>
              </a:ext>
            </a:extLst>
          </p:cNvPr>
          <p:cNvSpPr/>
          <p:nvPr/>
        </p:nvSpPr>
        <p:spPr>
          <a:xfrm>
            <a:off x="7021181" y="3091127"/>
            <a:ext cx="1924939" cy="2133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Acció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Catalana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269" name="Straight Connector 268">
            <a:extLst>
              <a:ext uri="{FF2B5EF4-FFF2-40B4-BE49-F238E27FC236}">
                <a16:creationId xmlns:a16="http://schemas.microsoft.com/office/drawing/2014/main" id="{D21DEBFB-CFD8-4A30-898F-68CAC2783742}"/>
              </a:ext>
            </a:extLst>
          </p:cNvPr>
          <p:cNvCxnSpPr>
            <a:cxnSpLocks/>
          </p:cNvCxnSpPr>
          <p:nvPr/>
        </p:nvCxnSpPr>
        <p:spPr>
          <a:xfrm>
            <a:off x="6312258" y="2914909"/>
            <a:ext cx="250547" cy="347869"/>
          </a:xfrm>
          <a:prstGeom prst="line">
            <a:avLst/>
          </a:prstGeom>
          <a:ln w="2317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Oval 266">
            <a:extLst>
              <a:ext uri="{FF2B5EF4-FFF2-40B4-BE49-F238E27FC236}">
                <a16:creationId xmlns:a16="http://schemas.microsoft.com/office/drawing/2014/main" id="{781DF60E-7AB8-4865-ADEF-6CD15B91E16E}"/>
              </a:ext>
            </a:extLst>
          </p:cNvPr>
          <p:cNvSpPr/>
          <p:nvPr/>
        </p:nvSpPr>
        <p:spPr>
          <a:xfrm>
            <a:off x="6199499" y="2815698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75" name="Oval 274">
            <a:extLst>
              <a:ext uri="{FF2B5EF4-FFF2-40B4-BE49-F238E27FC236}">
                <a16:creationId xmlns:a16="http://schemas.microsoft.com/office/drawing/2014/main" id="{64F3AA32-14F1-4E3E-BEE2-2C3A6EE843DB}"/>
              </a:ext>
            </a:extLst>
          </p:cNvPr>
          <p:cNvSpPr/>
          <p:nvPr/>
        </p:nvSpPr>
        <p:spPr>
          <a:xfrm>
            <a:off x="10046745" y="3072780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76" name="Rectangle 275">
            <a:extLst>
              <a:ext uri="{FF2B5EF4-FFF2-40B4-BE49-F238E27FC236}">
                <a16:creationId xmlns:a16="http://schemas.microsoft.com/office/drawing/2014/main" id="{86ECD7F3-BAA7-4C90-B460-435A09E71481}"/>
              </a:ext>
            </a:extLst>
          </p:cNvPr>
          <p:cNvSpPr/>
          <p:nvPr/>
        </p:nvSpPr>
        <p:spPr>
          <a:xfrm>
            <a:off x="10780382" y="3091127"/>
            <a:ext cx="991512" cy="2203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Unió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278" name="Straight Connector 277">
            <a:extLst>
              <a:ext uri="{FF2B5EF4-FFF2-40B4-BE49-F238E27FC236}">
                <a16:creationId xmlns:a16="http://schemas.microsoft.com/office/drawing/2014/main" id="{BFC9A42A-6270-417A-854A-3FB7690FE7B0}"/>
              </a:ext>
            </a:extLst>
          </p:cNvPr>
          <p:cNvCxnSpPr>
            <a:cxnSpLocks/>
          </p:cNvCxnSpPr>
          <p:nvPr/>
        </p:nvCxnSpPr>
        <p:spPr>
          <a:xfrm flipV="1">
            <a:off x="2030337" y="1996952"/>
            <a:ext cx="10161663" cy="11439"/>
          </a:xfrm>
          <a:prstGeom prst="line">
            <a:avLst/>
          </a:prstGeom>
          <a:ln w="231775">
            <a:solidFill>
              <a:srgbClr val="BF9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7" name="Rectangle 276">
            <a:extLst>
              <a:ext uri="{FF2B5EF4-FFF2-40B4-BE49-F238E27FC236}">
                <a16:creationId xmlns:a16="http://schemas.microsoft.com/office/drawing/2014/main" id="{2FD5178B-107F-410D-9CFB-3BFE51BE4226}"/>
              </a:ext>
            </a:extLst>
          </p:cNvPr>
          <p:cNvSpPr/>
          <p:nvPr/>
        </p:nvSpPr>
        <p:spPr>
          <a:xfrm>
            <a:off x="2030337" y="1881189"/>
            <a:ext cx="5165170" cy="2369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Partido </a:t>
            </a:r>
            <a:r>
              <a:rPr lang="en-US" sz="1600" dirty="0" err="1">
                <a:solidFill>
                  <a:schemeClr val="bg1"/>
                </a:solidFill>
              </a:rPr>
              <a:t>Reformista</a:t>
            </a:r>
            <a:r>
              <a:rPr lang="en-US" sz="1600" dirty="0">
                <a:solidFill>
                  <a:schemeClr val="bg1"/>
                </a:solidFill>
              </a:rPr>
              <a:t> (</a:t>
            </a:r>
            <a:r>
              <a:rPr lang="en-US" sz="1600" dirty="0" err="1">
                <a:solidFill>
                  <a:schemeClr val="bg1"/>
                </a:solidFill>
              </a:rPr>
              <a:t>Melquiades</a:t>
            </a:r>
            <a:r>
              <a:rPr lang="en-US" sz="1600" dirty="0">
                <a:solidFill>
                  <a:schemeClr val="bg1"/>
                </a:solidFill>
              </a:rPr>
              <a:t> Álvarez)</a:t>
            </a:r>
          </a:p>
        </p:txBody>
      </p:sp>
      <p:sp>
        <p:nvSpPr>
          <p:cNvPr id="284" name="Rectangle 283">
            <a:extLst>
              <a:ext uri="{FF2B5EF4-FFF2-40B4-BE49-F238E27FC236}">
                <a16:creationId xmlns:a16="http://schemas.microsoft.com/office/drawing/2014/main" id="{9B5D873E-C231-44DB-978D-8077CF2E93F8}"/>
              </a:ext>
            </a:extLst>
          </p:cNvPr>
          <p:cNvSpPr/>
          <p:nvPr/>
        </p:nvSpPr>
        <p:spPr>
          <a:xfrm>
            <a:off x="7783784" y="1879099"/>
            <a:ext cx="3525909" cy="215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Accion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Republicana</a:t>
            </a:r>
            <a:r>
              <a:rPr lang="en-US" sz="1600" dirty="0">
                <a:solidFill>
                  <a:schemeClr val="bg1"/>
                </a:solidFill>
              </a:rPr>
              <a:t> (Manuel </a:t>
            </a:r>
            <a:r>
              <a:rPr lang="en-US" sz="1600" dirty="0" err="1">
                <a:solidFill>
                  <a:schemeClr val="bg1"/>
                </a:solidFill>
              </a:rPr>
              <a:t>Azaña</a:t>
            </a:r>
            <a:r>
              <a:rPr lang="en-US" sz="16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287" name="Oval 286">
            <a:extLst>
              <a:ext uri="{FF2B5EF4-FFF2-40B4-BE49-F238E27FC236}">
                <a16:creationId xmlns:a16="http://schemas.microsoft.com/office/drawing/2014/main" id="{D1BDD925-C63E-4B21-BFBE-9C6AB70C003F}"/>
              </a:ext>
            </a:extLst>
          </p:cNvPr>
          <p:cNvSpPr/>
          <p:nvPr/>
        </p:nvSpPr>
        <p:spPr>
          <a:xfrm>
            <a:off x="11352691" y="1877526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88" name="Rectangle 287">
            <a:extLst>
              <a:ext uri="{FF2B5EF4-FFF2-40B4-BE49-F238E27FC236}">
                <a16:creationId xmlns:a16="http://schemas.microsoft.com/office/drawing/2014/main" id="{2CC70D44-1315-4641-922D-BA6301CE254A}"/>
              </a:ext>
            </a:extLst>
          </p:cNvPr>
          <p:cNvSpPr/>
          <p:nvPr/>
        </p:nvSpPr>
        <p:spPr>
          <a:xfrm>
            <a:off x="11701477" y="1880562"/>
            <a:ext cx="386800" cy="2270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IR</a:t>
            </a:r>
          </a:p>
        </p:txBody>
      </p:sp>
      <p:sp>
        <p:nvSpPr>
          <p:cNvPr id="290" name="Oval 289">
            <a:extLst>
              <a:ext uri="{FF2B5EF4-FFF2-40B4-BE49-F238E27FC236}">
                <a16:creationId xmlns:a16="http://schemas.microsoft.com/office/drawing/2014/main" id="{1F5D984C-F380-45B7-A9D8-554A9E774324}"/>
              </a:ext>
            </a:extLst>
          </p:cNvPr>
          <p:cNvSpPr/>
          <p:nvPr/>
        </p:nvSpPr>
        <p:spPr>
          <a:xfrm>
            <a:off x="1031340" y="5144650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cxnSp>
        <p:nvCxnSpPr>
          <p:cNvPr id="291" name="Straight Connector 290">
            <a:extLst>
              <a:ext uri="{FF2B5EF4-FFF2-40B4-BE49-F238E27FC236}">
                <a16:creationId xmlns:a16="http://schemas.microsoft.com/office/drawing/2014/main" id="{EF4B5A91-7C0B-4E79-BD6E-4EE1F44392BC}"/>
              </a:ext>
            </a:extLst>
          </p:cNvPr>
          <p:cNvCxnSpPr>
            <a:cxnSpLocks/>
          </p:cNvCxnSpPr>
          <p:nvPr/>
        </p:nvCxnSpPr>
        <p:spPr>
          <a:xfrm>
            <a:off x="9319433" y="4482837"/>
            <a:ext cx="2148960" cy="0"/>
          </a:xfrm>
          <a:prstGeom prst="line">
            <a:avLst/>
          </a:prstGeom>
          <a:ln w="231775">
            <a:solidFill>
              <a:srgbClr val="99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9" name="Rectangle 288">
            <a:extLst>
              <a:ext uri="{FF2B5EF4-FFF2-40B4-BE49-F238E27FC236}">
                <a16:creationId xmlns:a16="http://schemas.microsoft.com/office/drawing/2014/main" id="{AAD8C359-ADAD-454B-B0E9-73D2B35341C1}"/>
              </a:ext>
            </a:extLst>
          </p:cNvPr>
          <p:cNvSpPr/>
          <p:nvPr/>
        </p:nvSpPr>
        <p:spPr>
          <a:xfrm>
            <a:off x="9319434" y="4342996"/>
            <a:ext cx="1984221" cy="2782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P. Rep. Rad. Soc.</a:t>
            </a:r>
          </a:p>
        </p:txBody>
      </p:sp>
      <p:sp>
        <p:nvSpPr>
          <p:cNvPr id="296" name="Oval 295">
            <a:extLst>
              <a:ext uri="{FF2B5EF4-FFF2-40B4-BE49-F238E27FC236}">
                <a16:creationId xmlns:a16="http://schemas.microsoft.com/office/drawing/2014/main" id="{E098BF22-2B3E-4165-9F6B-0BA7F8DDC8CC}"/>
              </a:ext>
            </a:extLst>
          </p:cNvPr>
          <p:cNvSpPr/>
          <p:nvPr/>
        </p:nvSpPr>
        <p:spPr>
          <a:xfrm>
            <a:off x="9202134" y="4368173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98" name="Oval 297">
            <a:extLst>
              <a:ext uri="{FF2B5EF4-FFF2-40B4-BE49-F238E27FC236}">
                <a16:creationId xmlns:a16="http://schemas.microsoft.com/office/drawing/2014/main" id="{D36CFA4B-BC4A-4FDD-AF51-352C024D79D4}"/>
              </a:ext>
            </a:extLst>
          </p:cNvPr>
          <p:cNvSpPr/>
          <p:nvPr/>
        </p:nvSpPr>
        <p:spPr>
          <a:xfrm>
            <a:off x="11317090" y="4355007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99" name="Oval 298">
            <a:extLst>
              <a:ext uri="{FF2B5EF4-FFF2-40B4-BE49-F238E27FC236}">
                <a16:creationId xmlns:a16="http://schemas.microsoft.com/office/drawing/2014/main" id="{ADD025CF-E89B-4C30-8FF3-0119EAFB2157}"/>
              </a:ext>
            </a:extLst>
          </p:cNvPr>
          <p:cNvSpPr/>
          <p:nvPr/>
        </p:nvSpPr>
        <p:spPr>
          <a:xfrm>
            <a:off x="1869441" y="1875154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cxnSp>
        <p:nvCxnSpPr>
          <p:cNvPr id="300" name="Straight Connector 299">
            <a:extLst>
              <a:ext uri="{FF2B5EF4-FFF2-40B4-BE49-F238E27FC236}">
                <a16:creationId xmlns:a16="http://schemas.microsoft.com/office/drawing/2014/main" id="{B261D7FB-E990-4065-A926-382D7E388C6A}"/>
              </a:ext>
            </a:extLst>
          </p:cNvPr>
          <p:cNvCxnSpPr>
            <a:cxnSpLocks/>
          </p:cNvCxnSpPr>
          <p:nvPr/>
        </p:nvCxnSpPr>
        <p:spPr>
          <a:xfrm>
            <a:off x="11894877" y="5028254"/>
            <a:ext cx="292121" cy="75"/>
          </a:xfrm>
          <a:prstGeom prst="line">
            <a:avLst/>
          </a:prstGeom>
          <a:ln w="231775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Connector 303">
            <a:extLst>
              <a:ext uri="{FF2B5EF4-FFF2-40B4-BE49-F238E27FC236}">
                <a16:creationId xmlns:a16="http://schemas.microsoft.com/office/drawing/2014/main" id="{4E8D0372-DCC5-47C8-8C21-3B25B46733DF}"/>
              </a:ext>
            </a:extLst>
          </p:cNvPr>
          <p:cNvCxnSpPr>
            <a:cxnSpLocks/>
          </p:cNvCxnSpPr>
          <p:nvPr/>
        </p:nvCxnSpPr>
        <p:spPr>
          <a:xfrm flipV="1">
            <a:off x="10082700" y="5019583"/>
            <a:ext cx="1800287" cy="10016"/>
          </a:xfrm>
          <a:prstGeom prst="line">
            <a:avLst/>
          </a:prstGeom>
          <a:ln w="231775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3" name="Oval 302">
            <a:extLst>
              <a:ext uri="{FF2B5EF4-FFF2-40B4-BE49-F238E27FC236}">
                <a16:creationId xmlns:a16="http://schemas.microsoft.com/office/drawing/2014/main" id="{AFF999B9-9D23-4D89-A6D8-BCDEEC6FBA30}"/>
              </a:ext>
            </a:extLst>
          </p:cNvPr>
          <p:cNvSpPr/>
          <p:nvPr/>
        </p:nvSpPr>
        <p:spPr>
          <a:xfrm>
            <a:off x="11779614" y="4900667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06" name="Rectangle 305">
            <a:extLst>
              <a:ext uri="{FF2B5EF4-FFF2-40B4-BE49-F238E27FC236}">
                <a16:creationId xmlns:a16="http://schemas.microsoft.com/office/drawing/2014/main" id="{3D0C86BE-D37E-4F1C-9739-AE79FEB7EAFE}"/>
              </a:ext>
            </a:extLst>
          </p:cNvPr>
          <p:cNvSpPr/>
          <p:nvPr/>
        </p:nvSpPr>
        <p:spPr>
          <a:xfrm>
            <a:off x="10662994" y="4912755"/>
            <a:ext cx="1281321" cy="2161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ICE (A. Nin)</a:t>
            </a:r>
          </a:p>
        </p:txBody>
      </p:sp>
      <p:sp>
        <p:nvSpPr>
          <p:cNvPr id="307" name="Oval 306">
            <a:extLst>
              <a:ext uri="{FF2B5EF4-FFF2-40B4-BE49-F238E27FC236}">
                <a16:creationId xmlns:a16="http://schemas.microsoft.com/office/drawing/2014/main" id="{EF2D86B5-EF64-4B74-ACA8-4DAE2C09ACDF}"/>
              </a:ext>
            </a:extLst>
          </p:cNvPr>
          <p:cNvSpPr/>
          <p:nvPr/>
        </p:nvSpPr>
        <p:spPr>
          <a:xfrm>
            <a:off x="10446114" y="4900667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cxnSp>
        <p:nvCxnSpPr>
          <p:cNvPr id="309" name="Straight Connector 308">
            <a:extLst>
              <a:ext uri="{FF2B5EF4-FFF2-40B4-BE49-F238E27FC236}">
                <a16:creationId xmlns:a16="http://schemas.microsoft.com/office/drawing/2014/main" id="{3BEA0170-4AC5-46FA-A504-D21A6B2948F5}"/>
              </a:ext>
            </a:extLst>
          </p:cNvPr>
          <p:cNvCxnSpPr>
            <a:cxnSpLocks/>
          </p:cNvCxnSpPr>
          <p:nvPr/>
        </p:nvCxnSpPr>
        <p:spPr>
          <a:xfrm>
            <a:off x="9749213" y="4762511"/>
            <a:ext cx="409502" cy="306018"/>
          </a:xfrm>
          <a:prstGeom prst="line">
            <a:avLst/>
          </a:prstGeom>
          <a:ln w="231775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" name="Oval 307">
            <a:extLst>
              <a:ext uri="{FF2B5EF4-FFF2-40B4-BE49-F238E27FC236}">
                <a16:creationId xmlns:a16="http://schemas.microsoft.com/office/drawing/2014/main" id="{18658F26-233C-4862-9CE9-0164CAFE50EB}"/>
              </a:ext>
            </a:extLst>
          </p:cNvPr>
          <p:cNvSpPr/>
          <p:nvPr/>
        </p:nvSpPr>
        <p:spPr>
          <a:xfrm>
            <a:off x="9620614" y="4646667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15" name="Oval 314">
            <a:extLst>
              <a:ext uri="{FF2B5EF4-FFF2-40B4-BE49-F238E27FC236}">
                <a16:creationId xmlns:a16="http://schemas.microsoft.com/office/drawing/2014/main" id="{F3EED153-FB58-4178-A0B6-B00A09F168AA}"/>
              </a:ext>
            </a:extLst>
          </p:cNvPr>
          <p:cNvSpPr/>
          <p:nvPr/>
        </p:nvSpPr>
        <p:spPr>
          <a:xfrm>
            <a:off x="10034272" y="4088935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16" name="Rectangle 315">
            <a:extLst>
              <a:ext uri="{FF2B5EF4-FFF2-40B4-BE49-F238E27FC236}">
                <a16:creationId xmlns:a16="http://schemas.microsoft.com/office/drawing/2014/main" id="{CA6A588A-3687-4212-85DC-46B4A5506F22}"/>
              </a:ext>
            </a:extLst>
          </p:cNvPr>
          <p:cNvSpPr/>
          <p:nvPr/>
        </p:nvSpPr>
        <p:spPr>
          <a:xfrm>
            <a:off x="10076978" y="4090984"/>
            <a:ext cx="2378957" cy="2369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PSOE (Largo Caballero)</a:t>
            </a:r>
          </a:p>
        </p:txBody>
      </p:sp>
      <p:sp>
        <p:nvSpPr>
          <p:cNvPr id="317" name="Rectangle 316">
            <a:extLst>
              <a:ext uri="{FF2B5EF4-FFF2-40B4-BE49-F238E27FC236}">
                <a16:creationId xmlns:a16="http://schemas.microsoft.com/office/drawing/2014/main" id="{15684393-4FF7-494F-94EB-14614BAC2B95}"/>
              </a:ext>
            </a:extLst>
          </p:cNvPr>
          <p:cNvSpPr/>
          <p:nvPr/>
        </p:nvSpPr>
        <p:spPr>
          <a:xfrm>
            <a:off x="9691115" y="4620648"/>
            <a:ext cx="3106256" cy="2796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PCE (Jose Díaz)</a:t>
            </a:r>
          </a:p>
        </p:txBody>
      </p:sp>
      <p:cxnSp>
        <p:nvCxnSpPr>
          <p:cNvPr id="331" name="Straight Connector 330">
            <a:extLst>
              <a:ext uri="{FF2B5EF4-FFF2-40B4-BE49-F238E27FC236}">
                <a16:creationId xmlns:a16="http://schemas.microsoft.com/office/drawing/2014/main" id="{C6AFF2CB-B175-43F0-A1B3-82E7D1210A74}"/>
              </a:ext>
            </a:extLst>
          </p:cNvPr>
          <p:cNvCxnSpPr>
            <a:cxnSpLocks/>
          </p:cNvCxnSpPr>
          <p:nvPr/>
        </p:nvCxnSpPr>
        <p:spPr>
          <a:xfrm flipV="1">
            <a:off x="6734860" y="1660877"/>
            <a:ext cx="5477715" cy="7887"/>
          </a:xfrm>
          <a:prstGeom prst="line">
            <a:avLst/>
          </a:prstGeom>
          <a:ln w="231775">
            <a:solidFill>
              <a:srgbClr val="66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3" name="Oval 332">
            <a:extLst>
              <a:ext uri="{FF2B5EF4-FFF2-40B4-BE49-F238E27FC236}">
                <a16:creationId xmlns:a16="http://schemas.microsoft.com/office/drawing/2014/main" id="{4801FC21-56CA-47BC-8ECE-D87FF00E15CD}"/>
              </a:ext>
            </a:extLst>
          </p:cNvPr>
          <p:cNvSpPr/>
          <p:nvPr/>
        </p:nvSpPr>
        <p:spPr>
          <a:xfrm>
            <a:off x="10065435" y="1533104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25" name="Oval 324">
            <a:extLst>
              <a:ext uri="{FF2B5EF4-FFF2-40B4-BE49-F238E27FC236}">
                <a16:creationId xmlns:a16="http://schemas.microsoft.com/office/drawing/2014/main" id="{CA5AE872-A48C-42F5-8CB6-F400859B5AAE}"/>
              </a:ext>
            </a:extLst>
          </p:cNvPr>
          <p:cNvSpPr/>
          <p:nvPr/>
        </p:nvSpPr>
        <p:spPr>
          <a:xfrm>
            <a:off x="6602863" y="1546176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35" name="Rectangle 334">
            <a:extLst>
              <a:ext uri="{FF2B5EF4-FFF2-40B4-BE49-F238E27FC236}">
                <a16:creationId xmlns:a16="http://schemas.microsoft.com/office/drawing/2014/main" id="{24A79C82-30B2-4258-8AC2-7130F1ED59D0}"/>
              </a:ext>
            </a:extLst>
          </p:cNvPr>
          <p:cNvSpPr/>
          <p:nvPr/>
        </p:nvSpPr>
        <p:spPr>
          <a:xfrm>
            <a:off x="10102377" y="1536453"/>
            <a:ext cx="2378957" cy="2369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Der. Lib. Rep (</a:t>
            </a:r>
            <a:r>
              <a:rPr lang="en-US" sz="1600" dirty="0" err="1">
                <a:solidFill>
                  <a:schemeClr val="tx1"/>
                </a:solidFill>
              </a:rPr>
              <a:t>Alc-Zam</a:t>
            </a:r>
            <a:r>
              <a:rPr lang="en-US" sz="1600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336" name="Straight Connector 335">
            <a:extLst>
              <a:ext uri="{FF2B5EF4-FFF2-40B4-BE49-F238E27FC236}">
                <a16:creationId xmlns:a16="http://schemas.microsoft.com/office/drawing/2014/main" id="{B3FFD8D0-30A9-43C8-9205-E7A5AF57EB4D}"/>
              </a:ext>
            </a:extLst>
          </p:cNvPr>
          <p:cNvCxnSpPr>
            <a:cxnSpLocks/>
          </p:cNvCxnSpPr>
          <p:nvPr/>
        </p:nvCxnSpPr>
        <p:spPr>
          <a:xfrm flipV="1">
            <a:off x="8459849" y="2607328"/>
            <a:ext cx="3749338" cy="5316"/>
          </a:xfrm>
          <a:prstGeom prst="line">
            <a:avLst/>
          </a:prstGeom>
          <a:ln w="231775">
            <a:solidFill>
              <a:srgbClr val="BF9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8" name="Oval 337">
            <a:extLst>
              <a:ext uri="{FF2B5EF4-FFF2-40B4-BE49-F238E27FC236}">
                <a16:creationId xmlns:a16="http://schemas.microsoft.com/office/drawing/2014/main" id="{30BC192B-2AD7-41DC-BD71-14F5E5197810}"/>
              </a:ext>
            </a:extLst>
          </p:cNvPr>
          <p:cNvSpPr/>
          <p:nvPr/>
        </p:nvSpPr>
        <p:spPr>
          <a:xfrm>
            <a:off x="10056260" y="2474880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cxnSp>
        <p:nvCxnSpPr>
          <p:cNvPr id="340" name="Straight Connector 339">
            <a:extLst>
              <a:ext uri="{FF2B5EF4-FFF2-40B4-BE49-F238E27FC236}">
                <a16:creationId xmlns:a16="http://schemas.microsoft.com/office/drawing/2014/main" id="{C3410442-CC25-41AE-94C1-C3A6AD495D0D}"/>
              </a:ext>
            </a:extLst>
          </p:cNvPr>
          <p:cNvCxnSpPr>
            <a:cxnSpLocks/>
          </p:cNvCxnSpPr>
          <p:nvPr/>
        </p:nvCxnSpPr>
        <p:spPr>
          <a:xfrm>
            <a:off x="7572138" y="2016253"/>
            <a:ext cx="1002827" cy="627483"/>
          </a:xfrm>
          <a:prstGeom prst="line">
            <a:avLst/>
          </a:prstGeom>
          <a:ln w="231775">
            <a:solidFill>
              <a:srgbClr val="BF9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" name="Oval 282">
            <a:extLst>
              <a:ext uri="{FF2B5EF4-FFF2-40B4-BE49-F238E27FC236}">
                <a16:creationId xmlns:a16="http://schemas.microsoft.com/office/drawing/2014/main" id="{0C97159B-1610-4161-93DF-01FCE9587162}"/>
              </a:ext>
            </a:extLst>
          </p:cNvPr>
          <p:cNvSpPr/>
          <p:nvPr/>
        </p:nvSpPr>
        <p:spPr>
          <a:xfrm>
            <a:off x="7468585" y="1875838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42" name="Rectangle 341">
            <a:extLst>
              <a:ext uri="{FF2B5EF4-FFF2-40B4-BE49-F238E27FC236}">
                <a16:creationId xmlns:a16="http://schemas.microsoft.com/office/drawing/2014/main" id="{2855FA8C-EB55-4953-A38B-35928992D42B}"/>
              </a:ext>
            </a:extLst>
          </p:cNvPr>
          <p:cNvSpPr/>
          <p:nvPr/>
        </p:nvSpPr>
        <p:spPr>
          <a:xfrm>
            <a:off x="9818968" y="2039152"/>
            <a:ext cx="2327750" cy="5330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Partido Radical (</a:t>
            </a:r>
            <a:r>
              <a:rPr lang="en-US" sz="1600" dirty="0" err="1">
                <a:solidFill>
                  <a:schemeClr val="tx1"/>
                </a:solidFill>
              </a:rPr>
              <a:t>Lerroux</a:t>
            </a:r>
            <a:r>
              <a:rPr lang="en-US" sz="16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43" name="Rectangle 342">
            <a:extLst>
              <a:ext uri="{FF2B5EF4-FFF2-40B4-BE49-F238E27FC236}">
                <a16:creationId xmlns:a16="http://schemas.microsoft.com/office/drawing/2014/main" id="{C98592CC-23E4-4F73-AD30-D3B9330F85E8}"/>
              </a:ext>
            </a:extLst>
          </p:cNvPr>
          <p:cNvSpPr/>
          <p:nvPr/>
        </p:nvSpPr>
        <p:spPr>
          <a:xfrm>
            <a:off x="10115635" y="2329554"/>
            <a:ext cx="2327750" cy="5330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Lib. Dem. (</a:t>
            </a:r>
            <a:r>
              <a:rPr lang="en-US" sz="1600" dirty="0" err="1">
                <a:solidFill>
                  <a:schemeClr val="bg1"/>
                </a:solidFill>
              </a:rPr>
              <a:t>Melq</a:t>
            </a:r>
            <a:r>
              <a:rPr lang="en-US" sz="1600" dirty="0">
                <a:solidFill>
                  <a:schemeClr val="bg1"/>
                </a:solidFill>
              </a:rPr>
              <a:t>. </a:t>
            </a:r>
            <a:r>
              <a:rPr lang="en-US" sz="1600" dirty="0" err="1">
                <a:solidFill>
                  <a:schemeClr val="bg1"/>
                </a:solidFill>
              </a:rPr>
              <a:t>Alv</a:t>
            </a:r>
            <a:r>
              <a:rPr lang="en-US" sz="1600" dirty="0">
                <a:solidFill>
                  <a:schemeClr val="bg1"/>
                </a:solidFill>
              </a:rPr>
              <a:t>.)</a:t>
            </a:r>
          </a:p>
        </p:txBody>
      </p:sp>
      <p:cxnSp>
        <p:nvCxnSpPr>
          <p:cNvPr id="344" name="Straight Connector 343">
            <a:extLst>
              <a:ext uri="{FF2B5EF4-FFF2-40B4-BE49-F238E27FC236}">
                <a16:creationId xmlns:a16="http://schemas.microsoft.com/office/drawing/2014/main" id="{38BD188E-8046-4D32-B0FD-88BF5526A499}"/>
              </a:ext>
            </a:extLst>
          </p:cNvPr>
          <p:cNvCxnSpPr>
            <a:cxnSpLocks/>
          </p:cNvCxnSpPr>
          <p:nvPr/>
        </p:nvCxnSpPr>
        <p:spPr>
          <a:xfrm>
            <a:off x="10163876" y="619484"/>
            <a:ext cx="2045311" cy="18217"/>
          </a:xfrm>
          <a:prstGeom prst="line">
            <a:avLst/>
          </a:prstGeom>
          <a:ln w="2317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1" name="Rectangle 350">
            <a:extLst>
              <a:ext uri="{FF2B5EF4-FFF2-40B4-BE49-F238E27FC236}">
                <a16:creationId xmlns:a16="http://schemas.microsoft.com/office/drawing/2014/main" id="{78C94402-393C-4A60-8CF8-4DBF795FF5EB}"/>
              </a:ext>
            </a:extLst>
          </p:cNvPr>
          <p:cNvSpPr/>
          <p:nvPr/>
        </p:nvSpPr>
        <p:spPr>
          <a:xfrm>
            <a:off x="11007643" y="427148"/>
            <a:ext cx="1159012" cy="38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FE (Primo)</a:t>
            </a:r>
          </a:p>
        </p:txBody>
      </p:sp>
      <p:sp>
        <p:nvSpPr>
          <p:cNvPr id="353" name="Oval 352">
            <a:extLst>
              <a:ext uri="{FF2B5EF4-FFF2-40B4-BE49-F238E27FC236}">
                <a16:creationId xmlns:a16="http://schemas.microsoft.com/office/drawing/2014/main" id="{109E0B79-CCC9-4F4B-BB34-D36F8E5E69A4}"/>
              </a:ext>
            </a:extLst>
          </p:cNvPr>
          <p:cNvSpPr/>
          <p:nvPr/>
        </p:nvSpPr>
        <p:spPr>
          <a:xfrm>
            <a:off x="10813904" y="493427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55" name="Oval 354">
            <a:extLst>
              <a:ext uri="{FF2B5EF4-FFF2-40B4-BE49-F238E27FC236}">
                <a16:creationId xmlns:a16="http://schemas.microsoft.com/office/drawing/2014/main" id="{4FC61CF5-C8EF-46E9-AA88-98CF0F161E4E}"/>
              </a:ext>
            </a:extLst>
          </p:cNvPr>
          <p:cNvSpPr/>
          <p:nvPr/>
        </p:nvSpPr>
        <p:spPr>
          <a:xfrm>
            <a:off x="10054075" y="495168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56" name="Rectangle 355">
            <a:extLst>
              <a:ext uri="{FF2B5EF4-FFF2-40B4-BE49-F238E27FC236}">
                <a16:creationId xmlns:a16="http://schemas.microsoft.com/office/drawing/2014/main" id="{F17FEC07-8BC5-47F0-9F84-F6679584E2ED}"/>
              </a:ext>
            </a:extLst>
          </p:cNvPr>
          <p:cNvSpPr/>
          <p:nvPr/>
        </p:nvSpPr>
        <p:spPr>
          <a:xfrm>
            <a:off x="10244366" y="422763"/>
            <a:ext cx="652316" cy="450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JONS</a:t>
            </a:r>
          </a:p>
        </p:txBody>
      </p:sp>
      <p:sp>
        <p:nvSpPr>
          <p:cNvPr id="362" name="Oval 361">
            <a:extLst>
              <a:ext uri="{FF2B5EF4-FFF2-40B4-BE49-F238E27FC236}">
                <a16:creationId xmlns:a16="http://schemas.microsoft.com/office/drawing/2014/main" id="{D094192C-0F6D-4A03-870C-2E802B34FD3C}"/>
              </a:ext>
            </a:extLst>
          </p:cNvPr>
          <p:cNvSpPr/>
          <p:nvPr/>
        </p:nvSpPr>
        <p:spPr>
          <a:xfrm>
            <a:off x="8333695" y="5155923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63" name="Rectangle 362">
            <a:extLst>
              <a:ext uri="{FF2B5EF4-FFF2-40B4-BE49-F238E27FC236}">
                <a16:creationId xmlns:a16="http://schemas.microsoft.com/office/drawing/2014/main" id="{4FE0C8C5-60A9-47FC-B947-FD9F7400306F}"/>
              </a:ext>
            </a:extLst>
          </p:cNvPr>
          <p:cNvSpPr/>
          <p:nvPr/>
        </p:nvSpPr>
        <p:spPr>
          <a:xfrm>
            <a:off x="8875268" y="5212835"/>
            <a:ext cx="3271450" cy="3832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CNT/</a:t>
            </a:r>
            <a:r>
              <a:rPr lang="en-US" sz="1600" dirty="0"/>
              <a:t>FAI (</a:t>
            </a:r>
            <a:r>
              <a:rPr lang="en-US" sz="1600" dirty="0" err="1"/>
              <a:t>Durruti</a:t>
            </a:r>
            <a:r>
              <a:rPr lang="en-US" sz="1600" dirty="0"/>
              <a:t>)</a:t>
            </a:r>
          </a:p>
          <a:p>
            <a:pPr algn="ctr"/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367" name="Straight Connector 366">
            <a:extLst>
              <a:ext uri="{FF2B5EF4-FFF2-40B4-BE49-F238E27FC236}">
                <a16:creationId xmlns:a16="http://schemas.microsoft.com/office/drawing/2014/main" id="{77B506A7-115B-4645-8356-0EEF9EBD4332}"/>
              </a:ext>
            </a:extLst>
          </p:cNvPr>
          <p:cNvCxnSpPr>
            <a:cxnSpLocks/>
          </p:cNvCxnSpPr>
          <p:nvPr/>
        </p:nvCxnSpPr>
        <p:spPr>
          <a:xfrm>
            <a:off x="8812082" y="883759"/>
            <a:ext cx="3375420" cy="28969"/>
          </a:xfrm>
          <a:prstGeom prst="line">
            <a:avLst/>
          </a:prstGeom>
          <a:ln w="231775">
            <a:solidFill>
              <a:srgbClr val="7C7C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Straight Connector 367">
            <a:extLst>
              <a:ext uri="{FF2B5EF4-FFF2-40B4-BE49-F238E27FC236}">
                <a16:creationId xmlns:a16="http://schemas.microsoft.com/office/drawing/2014/main" id="{2BD57761-C510-400F-985E-E43138176DFD}"/>
              </a:ext>
            </a:extLst>
          </p:cNvPr>
          <p:cNvCxnSpPr>
            <a:cxnSpLocks/>
          </p:cNvCxnSpPr>
          <p:nvPr/>
        </p:nvCxnSpPr>
        <p:spPr>
          <a:xfrm flipV="1">
            <a:off x="11056352" y="1159239"/>
            <a:ext cx="1129813" cy="1090"/>
          </a:xfrm>
          <a:prstGeom prst="line">
            <a:avLst/>
          </a:prstGeom>
          <a:ln w="2317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Straight Connector 368">
            <a:extLst>
              <a:ext uri="{FF2B5EF4-FFF2-40B4-BE49-F238E27FC236}">
                <a16:creationId xmlns:a16="http://schemas.microsoft.com/office/drawing/2014/main" id="{E10281D9-C7B3-4751-99B2-5E561B860A17}"/>
              </a:ext>
            </a:extLst>
          </p:cNvPr>
          <p:cNvCxnSpPr>
            <a:cxnSpLocks/>
            <a:stCxn id="373" idx="1"/>
          </p:cNvCxnSpPr>
          <p:nvPr/>
        </p:nvCxnSpPr>
        <p:spPr>
          <a:xfrm>
            <a:off x="10973253" y="1413592"/>
            <a:ext cx="1227288" cy="4288"/>
          </a:xfrm>
          <a:prstGeom prst="line">
            <a:avLst/>
          </a:prstGeom>
          <a:ln w="2317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4" name="Rectangle 373">
            <a:extLst>
              <a:ext uri="{FF2B5EF4-FFF2-40B4-BE49-F238E27FC236}">
                <a16:creationId xmlns:a16="http://schemas.microsoft.com/office/drawing/2014/main" id="{7ABDAB13-290F-4BD4-9FB2-0F6A6D926530}"/>
              </a:ext>
            </a:extLst>
          </p:cNvPr>
          <p:cNvSpPr/>
          <p:nvPr/>
        </p:nvSpPr>
        <p:spPr>
          <a:xfrm>
            <a:off x="10877507" y="1009268"/>
            <a:ext cx="1603827" cy="2924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R. Española</a:t>
            </a:r>
          </a:p>
        </p:txBody>
      </p:sp>
      <p:sp>
        <p:nvSpPr>
          <p:cNvPr id="375" name="Rectangle 374">
            <a:extLst>
              <a:ext uri="{FF2B5EF4-FFF2-40B4-BE49-F238E27FC236}">
                <a16:creationId xmlns:a16="http://schemas.microsoft.com/office/drawing/2014/main" id="{93985D13-0324-462D-8E0E-3FA0475A0A74}"/>
              </a:ext>
            </a:extLst>
          </p:cNvPr>
          <p:cNvSpPr/>
          <p:nvPr/>
        </p:nvSpPr>
        <p:spPr>
          <a:xfrm>
            <a:off x="8764025" y="744436"/>
            <a:ext cx="3511919" cy="2622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Comunión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Tradicionalista</a:t>
            </a:r>
            <a:r>
              <a:rPr lang="en-US" sz="1600" dirty="0">
                <a:solidFill>
                  <a:schemeClr val="bg1"/>
                </a:solidFill>
              </a:rPr>
              <a:t> (</a:t>
            </a:r>
            <a:r>
              <a:rPr lang="en-US" sz="1600" dirty="0" err="1">
                <a:solidFill>
                  <a:schemeClr val="bg1"/>
                </a:solidFill>
              </a:rPr>
              <a:t>Fal</a:t>
            </a:r>
            <a:r>
              <a:rPr lang="en-US" sz="1600" dirty="0">
                <a:solidFill>
                  <a:schemeClr val="bg1"/>
                </a:solidFill>
              </a:rPr>
              <a:t> Conde)</a:t>
            </a:r>
          </a:p>
        </p:txBody>
      </p:sp>
      <p:cxnSp>
        <p:nvCxnSpPr>
          <p:cNvPr id="379" name="Straight Connector 378">
            <a:extLst>
              <a:ext uri="{FF2B5EF4-FFF2-40B4-BE49-F238E27FC236}">
                <a16:creationId xmlns:a16="http://schemas.microsoft.com/office/drawing/2014/main" id="{68BE7D4F-3DC1-4F04-A040-890F944B5604}"/>
              </a:ext>
            </a:extLst>
          </p:cNvPr>
          <p:cNvCxnSpPr>
            <a:cxnSpLocks/>
          </p:cNvCxnSpPr>
          <p:nvPr/>
        </p:nvCxnSpPr>
        <p:spPr>
          <a:xfrm>
            <a:off x="8081890" y="587874"/>
            <a:ext cx="841140" cy="281039"/>
          </a:xfrm>
          <a:prstGeom prst="line">
            <a:avLst/>
          </a:prstGeom>
          <a:ln w="231775">
            <a:solidFill>
              <a:srgbClr val="7C7C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Straight Connector 388">
            <a:extLst>
              <a:ext uri="{FF2B5EF4-FFF2-40B4-BE49-F238E27FC236}">
                <a16:creationId xmlns:a16="http://schemas.microsoft.com/office/drawing/2014/main" id="{12B4165A-A762-428D-B69E-76E7BCC1D54A}"/>
              </a:ext>
            </a:extLst>
          </p:cNvPr>
          <p:cNvCxnSpPr>
            <a:cxnSpLocks/>
          </p:cNvCxnSpPr>
          <p:nvPr/>
        </p:nvCxnSpPr>
        <p:spPr>
          <a:xfrm>
            <a:off x="10165371" y="1411087"/>
            <a:ext cx="1227288" cy="4288"/>
          </a:xfrm>
          <a:prstGeom prst="line">
            <a:avLst/>
          </a:prstGeom>
          <a:ln w="2317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0" name="Oval 389">
            <a:extLst>
              <a:ext uri="{FF2B5EF4-FFF2-40B4-BE49-F238E27FC236}">
                <a16:creationId xmlns:a16="http://schemas.microsoft.com/office/drawing/2014/main" id="{6B4AF92D-FDD0-4895-8367-30BDA7B26573}"/>
              </a:ext>
            </a:extLst>
          </p:cNvPr>
          <p:cNvSpPr/>
          <p:nvPr/>
        </p:nvSpPr>
        <p:spPr>
          <a:xfrm>
            <a:off x="10919096" y="1280895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91" name="Rectangle 390">
            <a:extLst>
              <a:ext uri="{FF2B5EF4-FFF2-40B4-BE49-F238E27FC236}">
                <a16:creationId xmlns:a16="http://schemas.microsoft.com/office/drawing/2014/main" id="{670653DD-E78E-454D-9CD5-E0D37E9FBAB6}"/>
              </a:ext>
            </a:extLst>
          </p:cNvPr>
          <p:cNvSpPr/>
          <p:nvPr/>
        </p:nvSpPr>
        <p:spPr>
          <a:xfrm>
            <a:off x="10373963" y="1229451"/>
            <a:ext cx="4363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AP</a:t>
            </a:r>
          </a:p>
        </p:txBody>
      </p:sp>
      <p:cxnSp>
        <p:nvCxnSpPr>
          <p:cNvPr id="392" name="Straight Connector 391">
            <a:extLst>
              <a:ext uri="{FF2B5EF4-FFF2-40B4-BE49-F238E27FC236}">
                <a16:creationId xmlns:a16="http://schemas.microsoft.com/office/drawing/2014/main" id="{A02F25EA-FC4C-4748-943D-1DEFB0775371}"/>
              </a:ext>
            </a:extLst>
          </p:cNvPr>
          <p:cNvCxnSpPr>
            <a:cxnSpLocks/>
          </p:cNvCxnSpPr>
          <p:nvPr/>
        </p:nvCxnSpPr>
        <p:spPr>
          <a:xfrm>
            <a:off x="6755783" y="1241046"/>
            <a:ext cx="3107550" cy="32037"/>
          </a:xfrm>
          <a:prstGeom prst="line">
            <a:avLst/>
          </a:prstGeom>
          <a:ln w="2317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6" name="Oval 325">
            <a:extLst>
              <a:ext uri="{FF2B5EF4-FFF2-40B4-BE49-F238E27FC236}">
                <a16:creationId xmlns:a16="http://schemas.microsoft.com/office/drawing/2014/main" id="{4B98FD58-0686-4E4E-9207-5B0BB475BEAD}"/>
              </a:ext>
            </a:extLst>
          </p:cNvPr>
          <p:cNvSpPr/>
          <p:nvPr/>
        </p:nvSpPr>
        <p:spPr>
          <a:xfrm>
            <a:off x="6615563" y="1126939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cxnSp>
        <p:nvCxnSpPr>
          <p:cNvPr id="394" name="Straight Connector 393">
            <a:extLst>
              <a:ext uri="{FF2B5EF4-FFF2-40B4-BE49-F238E27FC236}">
                <a16:creationId xmlns:a16="http://schemas.microsoft.com/office/drawing/2014/main" id="{4005BEA9-FB85-4CE1-BC48-9273BB2B5849}"/>
              </a:ext>
            </a:extLst>
          </p:cNvPr>
          <p:cNvCxnSpPr>
            <a:cxnSpLocks/>
          </p:cNvCxnSpPr>
          <p:nvPr/>
        </p:nvCxnSpPr>
        <p:spPr>
          <a:xfrm>
            <a:off x="10061518" y="1144212"/>
            <a:ext cx="961231" cy="16796"/>
          </a:xfrm>
          <a:prstGeom prst="line">
            <a:avLst/>
          </a:prstGeom>
          <a:ln w="2317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3" name="Oval 382">
            <a:extLst>
              <a:ext uri="{FF2B5EF4-FFF2-40B4-BE49-F238E27FC236}">
                <a16:creationId xmlns:a16="http://schemas.microsoft.com/office/drawing/2014/main" id="{BAC82592-96F1-4056-B7C7-4C93CD07419B}"/>
              </a:ext>
            </a:extLst>
          </p:cNvPr>
          <p:cNvSpPr/>
          <p:nvPr/>
        </p:nvSpPr>
        <p:spPr>
          <a:xfrm>
            <a:off x="10906180" y="1035507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cxnSp>
        <p:nvCxnSpPr>
          <p:cNvPr id="396" name="Straight Connector 395">
            <a:extLst>
              <a:ext uri="{FF2B5EF4-FFF2-40B4-BE49-F238E27FC236}">
                <a16:creationId xmlns:a16="http://schemas.microsoft.com/office/drawing/2014/main" id="{2EAA833E-96AE-45E2-A40D-61230F1AFEAB}"/>
              </a:ext>
            </a:extLst>
          </p:cNvPr>
          <p:cNvCxnSpPr>
            <a:cxnSpLocks/>
          </p:cNvCxnSpPr>
          <p:nvPr/>
        </p:nvCxnSpPr>
        <p:spPr>
          <a:xfrm flipV="1">
            <a:off x="9577662" y="1129491"/>
            <a:ext cx="587709" cy="151924"/>
          </a:xfrm>
          <a:prstGeom prst="line">
            <a:avLst/>
          </a:prstGeom>
          <a:ln w="2317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Straight Connector 398">
            <a:extLst>
              <a:ext uri="{FF2B5EF4-FFF2-40B4-BE49-F238E27FC236}">
                <a16:creationId xmlns:a16="http://schemas.microsoft.com/office/drawing/2014/main" id="{66A5BEF9-2CAE-4D65-B863-AC9389378B65}"/>
              </a:ext>
            </a:extLst>
          </p:cNvPr>
          <p:cNvCxnSpPr>
            <a:cxnSpLocks/>
          </p:cNvCxnSpPr>
          <p:nvPr/>
        </p:nvCxnSpPr>
        <p:spPr>
          <a:xfrm>
            <a:off x="9638106" y="1257142"/>
            <a:ext cx="587839" cy="155399"/>
          </a:xfrm>
          <a:prstGeom prst="line">
            <a:avLst/>
          </a:prstGeom>
          <a:ln w="2317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5" name="Oval 384">
            <a:extLst>
              <a:ext uri="{FF2B5EF4-FFF2-40B4-BE49-F238E27FC236}">
                <a16:creationId xmlns:a16="http://schemas.microsoft.com/office/drawing/2014/main" id="{EC7374BA-9827-437C-AECD-6706ED349225}"/>
              </a:ext>
            </a:extLst>
          </p:cNvPr>
          <p:cNvSpPr/>
          <p:nvPr/>
        </p:nvSpPr>
        <p:spPr>
          <a:xfrm>
            <a:off x="9601811" y="1140758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404" name="Rectangle 403">
            <a:extLst>
              <a:ext uri="{FF2B5EF4-FFF2-40B4-BE49-F238E27FC236}">
                <a16:creationId xmlns:a16="http://schemas.microsoft.com/office/drawing/2014/main" id="{93156680-9761-4CB8-A7C9-B15359949997}"/>
              </a:ext>
            </a:extLst>
          </p:cNvPr>
          <p:cNvSpPr/>
          <p:nvPr/>
        </p:nvSpPr>
        <p:spPr>
          <a:xfrm>
            <a:off x="10708408" y="2641509"/>
            <a:ext cx="2012438" cy="5330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Lliga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Catalana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405" name="Oval 404">
            <a:extLst>
              <a:ext uri="{FF2B5EF4-FFF2-40B4-BE49-F238E27FC236}">
                <a16:creationId xmlns:a16="http://schemas.microsoft.com/office/drawing/2014/main" id="{DEFF3E4B-9C44-4B7A-91CA-4BE397CDD1BB}"/>
              </a:ext>
            </a:extLst>
          </p:cNvPr>
          <p:cNvSpPr/>
          <p:nvPr/>
        </p:nvSpPr>
        <p:spPr>
          <a:xfrm>
            <a:off x="10849361" y="2820859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cxnSp>
        <p:nvCxnSpPr>
          <p:cNvPr id="406" name="Straight Connector 405">
            <a:extLst>
              <a:ext uri="{FF2B5EF4-FFF2-40B4-BE49-F238E27FC236}">
                <a16:creationId xmlns:a16="http://schemas.microsoft.com/office/drawing/2014/main" id="{1767D7FD-D2BA-4935-9181-0ED9D164D4F3}"/>
              </a:ext>
            </a:extLst>
          </p:cNvPr>
          <p:cNvCxnSpPr>
            <a:cxnSpLocks/>
          </p:cNvCxnSpPr>
          <p:nvPr/>
        </p:nvCxnSpPr>
        <p:spPr>
          <a:xfrm>
            <a:off x="9708700" y="3970857"/>
            <a:ext cx="2495050" cy="0"/>
          </a:xfrm>
          <a:prstGeom prst="line">
            <a:avLst/>
          </a:prstGeom>
          <a:ln w="231775">
            <a:solidFill>
              <a:srgbClr val="CC00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0" name="Rectangle 409">
            <a:extLst>
              <a:ext uri="{FF2B5EF4-FFF2-40B4-BE49-F238E27FC236}">
                <a16:creationId xmlns:a16="http://schemas.microsoft.com/office/drawing/2014/main" id="{63B8B969-1EFD-4BEA-B86C-A880CF90E869}"/>
              </a:ext>
            </a:extLst>
          </p:cNvPr>
          <p:cNvSpPr/>
          <p:nvPr/>
        </p:nvSpPr>
        <p:spPr>
          <a:xfrm>
            <a:off x="10345875" y="3717122"/>
            <a:ext cx="2012438" cy="5330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EAE-ANV</a:t>
            </a:r>
          </a:p>
        </p:txBody>
      </p:sp>
      <p:sp>
        <p:nvSpPr>
          <p:cNvPr id="373" name="Rectangle 372">
            <a:extLst>
              <a:ext uri="{FF2B5EF4-FFF2-40B4-BE49-F238E27FC236}">
                <a16:creationId xmlns:a16="http://schemas.microsoft.com/office/drawing/2014/main" id="{68B98010-DF50-4BFB-B407-9BA2932740D9}"/>
              </a:ext>
            </a:extLst>
          </p:cNvPr>
          <p:cNvSpPr/>
          <p:nvPr/>
        </p:nvSpPr>
        <p:spPr>
          <a:xfrm>
            <a:off x="10973253" y="1290101"/>
            <a:ext cx="1528147" cy="2469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CEDA (Gil-Rob)</a:t>
            </a:r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E441FDAE-A3DF-4674-97A3-4B28FD4A69AD}"/>
              </a:ext>
            </a:extLst>
          </p:cNvPr>
          <p:cNvSpPr/>
          <p:nvPr/>
        </p:nvSpPr>
        <p:spPr>
          <a:xfrm>
            <a:off x="4250212" y="1539656"/>
            <a:ext cx="1775412" cy="2417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 (García-Prieto)</a:t>
            </a:r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1085FD53-00EA-4750-A3C6-54BC740E91C9}"/>
              </a:ext>
            </a:extLst>
          </p:cNvPr>
          <p:cNvSpPr/>
          <p:nvPr/>
        </p:nvSpPr>
        <p:spPr>
          <a:xfrm>
            <a:off x="3938495" y="1135818"/>
            <a:ext cx="2378957" cy="2369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(Eduardo Dato)</a:t>
            </a:r>
          </a:p>
        </p:txBody>
      </p: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26455622-C05A-4DCC-862F-DA8018824058}"/>
              </a:ext>
            </a:extLst>
          </p:cNvPr>
          <p:cNvCxnSpPr>
            <a:cxnSpLocks/>
          </p:cNvCxnSpPr>
          <p:nvPr/>
        </p:nvCxnSpPr>
        <p:spPr>
          <a:xfrm>
            <a:off x="747398" y="3970857"/>
            <a:ext cx="1695363" cy="14104"/>
          </a:xfrm>
          <a:prstGeom prst="line">
            <a:avLst/>
          </a:prstGeom>
          <a:ln w="231775">
            <a:solidFill>
              <a:srgbClr val="CC00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Oval 190">
            <a:extLst>
              <a:ext uri="{FF2B5EF4-FFF2-40B4-BE49-F238E27FC236}">
                <a16:creationId xmlns:a16="http://schemas.microsoft.com/office/drawing/2014/main" id="{03FD7279-D14F-4E71-ACA7-E93C071E3CBF}"/>
              </a:ext>
            </a:extLst>
          </p:cNvPr>
          <p:cNvSpPr/>
          <p:nvPr/>
        </p:nvSpPr>
        <p:spPr>
          <a:xfrm>
            <a:off x="590185" y="3850822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8CE83670-A3B0-4EB2-AE59-BE39C1BAF79E}"/>
              </a:ext>
            </a:extLst>
          </p:cNvPr>
          <p:cNvSpPr/>
          <p:nvPr/>
        </p:nvSpPr>
        <p:spPr>
          <a:xfrm>
            <a:off x="475287" y="3724231"/>
            <a:ext cx="2012438" cy="5330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PRNV</a:t>
            </a:r>
          </a:p>
        </p:txBody>
      </p:sp>
      <p:sp>
        <p:nvSpPr>
          <p:cNvPr id="193" name="Oval 192">
            <a:extLst>
              <a:ext uri="{FF2B5EF4-FFF2-40B4-BE49-F238E27FC236}">
                <a16:creationId xmlns:a16="http://schemas.microsoft.com/office/drawing/2014/main" id="{791F8D57-9D37-4A77-977F-66838C75C85D}"/>
              </a:ext>
            </a:extLst>
          </p:cNvPr>
          <p:cNvSpPr/>
          <p:nvPr/>
        </p:nvSpPr>
        <p:spPr>
          <a:xfrm>
            <a:off x="2291778" y="3863871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411" name="Oval 410">
            <a:extLst>
              <a:ext uri="{FF2B5EF4-FFF2-40B4-BE49-F238E27FC236}">
                <a16:creationId xmlns:a16="http://schemas.microsoft.com/office/drawing/2014/main" id="{7905C192-F651-4E4E-999E-F4BD70FB22BF}"/>
              </a:ext>
            </a:extLst>
          </p:cNvPr>
          <p:cNvSpPr/>
          <p:nvPr/>
        </p:nvSpPr>
        <p:spPr>
          <a:xfrm>
            <a:off x="9595869" y="3848406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94" name="Diamond 193">
            <a:extLst>
              <a:ext uri="{FF2B5EF4-FFF2-40B4-BE49-F238E27FC236}">
                <a16:creationId xmlns:a16="http://schemas.microsoft.com/office/drawing/2014/main" id="{E6DA6D87-20EB-4740-B6E0-FA53367477ED}"/>
              </a:ext>
            </a:extLst>
          </p:cNvPr>
          <p:cNvSpPr/>
          <p:nvPr/>
        </p:nvSpPr>
        <p:spPr>
          <a:xfrm>
            <a:off x="10045710" y="214499"/>
            <a:ext cx="253812" cy="253812"/>
          </a:xfrm>
          <a:prstGeom prst="diamond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95" name="Flowchart: Summing Junction 194">
            <a:extLst>
              <a:ext uri="{FF2B5EF4-FFF2-40B4-BE49-F238E27FC236}">
                <a16:creationId xmlns:a16="http://schemas.microsoft.com/office/drawing/2014/main" id="{96D9AB01-05DC-4BF4-8A01-65FFE8A9C6DA}"/>
              </a:ext>
            </a:extLst>
          </p:cNvPr>
          <p:cNvSpPr/>
          <p:nvPr/>
        </p:nvSpPr>
        <p:spPr>
          <a:xfrm>
            <a:off x="6618867" y="205339"/>
            <a:ext cx="260343" cy="260343"/>
          </a:xfrm>
          <a:prstGeom prst="flowChartSummingJunction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</a:t>
            </a:r>
          </a:p>
        </p:txBody>
      </p:sp>
      <p:sp>
        <p:nvSpPr>
          <p:cNvPr id="196" name="Flowchart: Summing Junction 195">
            <a:extLst>
              <a:ext uri="{FF2B5EF4-FFF2-40B4-BE49-F238E27FC236}">
                <a16:creationId xmlns:a16="http://schemas.microsoft.com/office/drawing/2014/main" id="{6D729A30-0B57-4C1F-8CEE-A2BB00F42EB4}"/>
              </a:ext>
            </a:extLst>
          </p:cNvPr>
          <p:cNvSpPr/>
          <p:nvPr/>
        </p:nvSpPr>
        <p:spPr>
          <a:xfrm>
            <a:off x="7899873" y="204509"/>
            <a:ext cx="260343" cy="260343"/>
          </a:xfrm>
          <a:prstGeom prst="flowChartSummingJunction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</a:t>
            </a:r>
          </a:p>
        </p:txBody>
      </p:sp>
      <p:sp>
        <p:nvSpPr>
          <p:cNvPr id="197" name="Flowchart: Summing Junction 196">
            <a:extLst>
              <a:ext uri="{FF2B5EF4-FFF2-40B4-BE49-F238E27FC236}">
                <a16:creationId xmlns:a16="http://schemas.microsoft.com/office/drawing/2014/main" id="{C7F6BEF2-DA94-4F56-80A4-731E0DF33EA4}"/>
              </a:ext>
            </a:extLst>
          </p:cNvPr>
          <p:cNvSpPr/>
          <p:nvPr/>
        </p:nvSpPr>
        <p:spPr>
          <a:xfrm>
            <a:off x="9602659" y="206695"/>
            <a:ext cx="260343" cy="260343"/>
          </a:xfrm>
          <a:prstGeom prst="flowChartSummingJunction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</a:t>
            </a:r>
          </a:p>
        </p:txBody>
      </p:sp>
      <p:sp>
        <p:nvSpPr>
          <p:cNvPr id="198" name="Flowchart: Summing Junction 197">
            <a:extLst>
              <a:ext uri="{FF2B5EF4-FFF2-40B4-BE49-F238E27FC236}">
                <a16:creationId xmlns:a16="http://schemas.microsoft.com/office/drawing/2014/main" id="{932D6FEB-C14A-478A-8D92-971CCF19DD23}"/>
              </a:ext>
            </a:extLst>
          </p:cNvPr>
          <p:cNvSpPr/>
          <p:nvPr/>
        </p:nvSpPr>
        <p:spPr>
          <a:xfrm>
            <a:off x="10479686" y="218345"/>
            <a:ext cx="260343" cy="260343"/>
          </a:xfrm>
          <a:prstGeom prst="flowChartSummingJunction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</a:t>
            </a:r>
          </a:p>
        </p:txBody>
      </p:sp>
      <p:sp>
        <p:nvSpPr>
          <p:cNvPr id="199" name="Star: 32 Points 198">
            <a:extLst>
              <a:ext uri="{FF2B5EF4-FFF2-40B4-BE49-F238E27FC236}">
                <a16:creationId xmlns:a16="http://schemas.microsoft.com/office/drawing/2014/main" id="{A4686E1F-98FD-4527-92E0-EC8845FAB156}"/>
              </a:ext>
            </a:extLst>
          </p:cNvPr>
          <p:cNvSpPr/>
          <p:nvPr/>
        </p:nvSpPr>
        <p:spPr>
          <a:xfrm>
            <a:off x="1888922" y="160680"/>
            <a:ext cx="277736" cy="277736"/>
          </a:xfrm>
          <a:prstGeom prst="star32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M</a:t>
            </a:r>
          </a:p>
        </p:txBody>
      </p:sp>
      <p:sp>
        <p:nvSpPr>
          <p:cNvPr id="200" name="Rectangle: Single Corner Snipped 199">
            <a:extLst>
              <a:ext uri="{FF2B5EF4-FFF2-40B4-BE49-F238E27FC236}">
                <a16:creationId xmlns:a16="http://schemas.microsoft.com/office/drawing/2014/main" id="{7E03E1B7-1242-4284-9C56-781CF30E7767}"/>
              </a:ext>
            </a:extLst>
          </p:cNvPr>
          <p:cNvSpPr/>
          <p:nvPr/>
        </p:nvSpPr>
        <p:spPr>
          <a:xfrm>
            <a:off x="10048092" y="-14078"/>
            <a:ext cx="291689" cy="23870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</a:t>
            </a:r>
          </a:p>
        </p:txBody>
      </p:sp>
      <p:sp>
        <p:nvSpPr>
          <p:cNvPr id="201" name="Rectangle: Single Corner Snipped 200">
            <a:extLst>
              <a:ext uri="{FF2B5EF4-FFF2-40B4-BE49-F238E27FC236}">
                <a16:creationId xmlns:a16="http://schemas.microsoft.com/office/drawing/2014/main" id="{FF47271A-69D2-4C9F-ABC8-542C6ACDF114}"/>
              </a:ext>
            </a:extLst>
          </p:cNvPr>
          <p:cNvSpPr/>
          <p:nvPr/>
        </p:nvSpPr>
        <p:spPr>
          <a:xfrm>
            <a:off x="10912080" y="-14913"/>
            <a:ext cx="291689" cy="23870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</a:t>
            </a:r>
          </a:p>
        </p:txBody>
      </p:sp>
      <p:sp>
        <p:nvSpPr>
          <p:cNvPr id="202" name="Rectangle: Single Corner Snipped 201">
            <a:extLst>
              <a:ext uri="{FF2B5EF4-FFF2-40B4-BE49-F238E27FC236}">
                <a16:creationId xmlns:a16="http://schemas.microsoft.com/office/drawing/2014/main" id="{3462F931-1F67-44AA-B70B-10196EF8F5AF}"/>
              </a:ext>
            </a:extLst>
          </p:cNvPr>
          <p:cNvSpPr/>
          <p:nvPr/>
        </p:nvSpPr>
        <p:spPr>
          <a:xfrm>
            <a:off x="6620556" y="-14692"/>
            <a:ext cx="291689" cy="23870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</a:t>
            </a:r>
          </a:p>
        </p:txBody>
      </p:sp>
      <p:sp>
        <p:nvSpPr>
          <p:cNvPr id="203" name="Rectangle: Single Corner Snipped 202">
            <a:extLst>
              <a:ext uri="{FF2B5EF4-FFF2-40B4-BE49-F238E27FC236}">
                <a16:creationId xmlns:a16="http://schemas.microsoft.com/office/drawing/2014/main" id="{56844412-E835-4155-8C1F-275E562663DC}"/>
              </a:ext>
            </a:extLst>
          </p:cNvPr>
          <p:cNvSpPr/>
          <p:nvPr/>
        </p:nvSpPr>
        <p:spPr>
          <a:xfrm>
            <a:off x="5287954" y="-1999"/>
            <a:ext cx="291689" cy="23870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</a:t>
            </a:r>
          </a:p>
        </p:txBody>
      </p:sp>
      <p:sp>
        <p:nvSpPr>
          <p:cNvPr id="204" name="Rectangle: Single Corner Snipped 203">
            <a:extLst>
              <a:ext uri="{FF2B5EF4-FFF2-40B4-BE49-F238E27FC236}">
                <a16:creationId xmlns:a16="http://schemas.microsoft.com/office/drawing/2014/main" id="{BEF4CD3D-C0F4-4074-BE35-E9A1A6F67E3D}"/>
              </a:ext>
            </a:extLst>
          </p:cNvPr>
          <p:cNvSpPr/>
          <p:nvPr/>
        </p:nvSpPr>
        <p:spPr>
          <a:xfrm>
            <a:off x="4868903" y="-1999"/>
            <a:ext cx="291689" cy="23870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</a:t>
            </a:r>
          </a:p>
        </p:txBody>
      </p:sp>
      <p:sp>
        <p:nvSpPr>
          <p:cNvPr id="205" name="Rectangle: Single Corner Snipped 204">
            <a:extLst>
              <a:ext uri="{FF2B5EF4-FFF2-40B4-BE49-F238E27FC236}">
                <a16:creationId xmlns:a16="http://schemas.microsoft.com/office/drawing/2014/main" id="{AE07EADA-278B-4F00-8B2E-ECEE034A422F}"/>
              </a:ext>
            </a:extLst>
          </p:cNvPr>
          <p:cNvSpPr/>
          <p:nvPr/>
        </p:nvSpPr>
        <p:spPr>
          <a:xfrm>
            <a:off x="4461537" y="-1999"/>
            <a:ext cx="291689" cy="23870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</a:t>
            </a:r>
          </a:p>
        </p:txBody>
      </p:sp>
      <p:sp>
        <p:nvSpPr>
          <p:cNvPr id="206" name="Rectangle: Single Corner Snipped 205">
            <a:extLst>
              <a:ext uri="{FF2B5EF4-FFF2-40B4-BE49-F238E27FC236}">
                <a16:creationId xmlns:a16="http://schemas.microsoft.com/office/drawing/2014/main" id="{6B365901-62D9-480F-85D6-C84B8B7E857C}"/>
              </a:ext>
            </a:extLst>
          </p:cNvPr>
          <p:cNvSpPr/>
          <p:nvPr/>
        </p:nvSpPr>
        <p:spPr>
          <a:xfrm>
            <a:off x="3584090" y="-14913"/>
            <a:ext cx="291689" cy="23870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</a:t>
            </a:r>
          </a:p>
        </p:txBody>
      </p:sp>
      <p:sp>
        <p:nvSpPr>
          <p:cNvPr id="207" name="Rectangle: Single Corner Snipped 206">
            <a:extLst>
              <a:ext uri="{FF2B5EF4-FFF2-40B4-BE49-F238E27FC236}">
                <a16:creationId xmlns:a16="http://schemas.microsoft.com/office/drawing/2014/main" id="{7B044B99-6327-4F94-BAA6-E8E167C64732}"/>
              </a:ext>
            </a:extLst>
          </p:cNvPr>
          <p:cNvSpPr/>
          <p:nvPr/>
        </p:nvSpPr>
        <p:spPr>
          <a:xfrm>
            <a:off x="2733849" y="-16197"/>
            <a:ext cx="291689" cy="23870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</a:t>
            </a:r>
          </a:p>
        </p:txBody>
      </p:sp>
      <p:sp>
        <p:nvSpPr>
          <p:cNvPr id="208" name="Rectangle: Single Corner Snipped 207">
            <a:extLst>
              <a:ext uri="{FF2B5EF4-FFF2-40B4-BE49-F238E27FC236}">
                <a16:creationId xmlns:a16="http://schemas.microsoft.com/office/drawing/2014/main" id="{141AA592-87B0-400D-BF2F-ED703E36770F}"/>
              </a:ext>
            </a:extLst>
          </p:cNvPr>
          <p:cNvSpPr/>
          <p:nvPr/>
        </p:nvSpPr>
        <p:spPr>
          <a:xfrm>
            <a:off x="1008047" y="-2340"/>
            <a:ext cx="291689" cy="23870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</a:t>
            </a:r>
          </a:p>
        </p:txBody>
      </p:sp>
      <p:sp>
        <p:nvSpPr>
          <p:cNvPr id="209" name="Speech Bubble: Rectangle 208">
            <a:extLst>
              <a:ext uri="{FF2B5EF4-FFF2-40B4-BE49-F238E27FC236}">
                <a16:creationId xmlns:a16="http://schemas.microsoft.com/office/drawing/2014/main" id="{46F676E9-0E6B-48B2-A3C6-6D62EF24392B}"/>
              </a:ext>
            </a:extLst>
          </p:cNvPr>
          <p:cNvSpPr/>
          <p:nvPr/>
        </p:nvSpPr>
        <p:spPr>
          <a:xfrm>
            <a:off x="2256544" y="237261"/>
            <a:ext cx="746935" cy="187978"/>
          </a:xfrm>
          <a:prstGeom prst="wedgeRectCallout">
            <a:avLst>
              <a:gd name="adj1" fmla="val -74874"/>
              <a:gd name="adj2" fmla="val 3852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>
                <a:solidFill>
                  <a:schemeClr val="tx1"/>
                </a:solidFill>
              </a:rPr>
              <a:t>Canalejas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10" name="Speech Bubble: Rectangle 209">
            <a:extLst>
              <a:ext uri="{FF2B5EF4-FFF2-40B4-BE49-F238E27FC236}">
                <a16:creationId xmlns:a16="http://schemas.microsoft.com/office/drawing/2014/main" id="{A9B4CB64-44B8-4F59-ADFF-47A32F5F8C8E}"/>
              </a:ext>
            </a:extLst>
          </p:cNvPr>
          <p:cNvSpPr/>
          <p:nvPr/>
        </p:nvSpPr>
        <p:spPr>
          <a:xfrm>
            <a:off x="5629182" y="247160"/>
            <a:ext cx="471611" cy="191255"/>
          </a:xfrm>
          <a:prstGeom prst="wedgeRectCallout">
            <a:avLst>
              <a:gd name="adj1" fmla="val 70500"/>
              <a:gd name="adj2" fmla="val 3852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>
                <a:solidFill>
                  <a:schemeClr val="tx1"/>
                </a:solidFill>
              </a:rPr>
              <a:t>Dato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11" name="Flowchart: Punched Tape 210">
            <a:extLst>
              <a:ext uri="{FF2B5EF4-FFF2-40B4-BE49-F238E27FC236}">
                <a16:creationId xmlns:a16="http://schemas.microsoft.com/office/drawing/2014/main" id="{4E66FB1E-6260-4679-9654-9197A9D4203B}"/>
              </a:ext>
            </a:extLst>
          </p:cNvPr>
          <p:cNvSpPr/>
          <p:nvPr/>
        </p:nvSpPr>
        <p:spPr>
          <a:xfrm>
            <a:off x="1583177" y="5563561"/>
            <a:ext cx="6457145" cy="278525"/>
          </a:xfrm>
          <a:prstGeom prst="flowChartPunchedTap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Guerra del Rif</a:t>
            </a:r>
          </a:p>
        </p:txBody>
      </p:sp>
      <p:sp>
        <p:nvSpPr>
          <p:cNvPr id="212" name="Flowchart: Punched Tape 211">
            <a:extLst>
              <a:ext uri="{FF2B5EF4-FFF2-40B4-BE49-F238E27FC236}">
                <a16:creationId xmlns:a16="http://schemas.microsoft.com/office/drawing/2014/main" id="{70D042DC-248F-4D6D-ABEA-EF7115DAEEB9}"/>
              </a:ext>
            </a:extLst>
          </p:cNvPr>
          <p:cNvSpPr/>
          <p:nvPr/>
        </p:nvSpPr>
        <p:spPr>
          <a:xfrm>
            <a:off x="297911" y="5593577"/>
            <a:ext cx="502324" cy="278525"/>
          </a:xfrm>
          <a:prstGeom prst="flowChartPunchedTap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Melilla</a:t>
            </a:r>
          </a:p>
        </p:txBody>
      </p:sp>
      <p:sp>
        <p:nvSpPr>
          <p:cNvPr id="214" name="Speech Bubble: Rectangle 213">
            <a:extLst>
              <a:ext uri="{FF2B5EF4-FFF2-40B4-BE49-F238E27FC236}">
                <a16:creationId xmlns:a16="http://schemas.microsoft.com/office/drawing/2014/main" id="{175523B3-7326-43AB-B3D6-75D01B174218}"/>
              </a:ext>
            </a:extLst>
          </p:cNvPr>
          <p:cNvSpPr/>
          <p:nvPr/>
        </p:nvSpPr>
        <p:spPr>
          <a:xfrm>
            <a:off x="10897040" y="250618"/>
            <a:ext cx="697100" cy="219363"/>
          </a:xfrm>
          <a:prstGeom prst="wedgeRectCallout">
            <a:avLst>
              <a:gd name="adj1" fmla="val -76175"/>
              <a:gd name="adj2" fmla="val -1051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 err="1">
                <a:solidFill>
                  <a:schemeClr val="tx1"/>
                </a:solidFill>
              </a:rPr>
              <a:t>Sanjurjada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15" name="Speech Bubble: Rectangle 214">
            <a:extLst>
              <a:ext uri="{FF2B5EF4-FFF2-40B4-BE49-F238E27FC236}">
                <a16:creationId xmlns:a16="http://schemas.microsoft.com/office/drawing/2014/main" id="{6CCD0EDC-198E-466D-9836-C1CD162F416B}"/>
              </a:ext>
            </a:extLst>
          </p:cNvPr>
          <p:cNvSpPr/>
          <p:nvPr/>
        </p:nvSpPr>
        <p:spPr>
          <a:xfrm>
            <a:off x="9170941" y="188408"/>
            <a:ext cx="373878" cy="242201"/>
          </a:xfrm>
          <a:prstGeom prst="wedgeRectCallout">
            <a:avLst>
              <a:gd name="adj1" fmla="val 63195"/>
              <a:gd name="adj2" fmla="val 24876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>
                <a:solidFill>
                  <a:schemeClr val="tx1"/>
                </a:solidFill>
              </a:rPr>
              <a:t>Jaca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16" name="Speech Bubble: Rectangle 215">
            <a:extLst>
              <a:ext uri="{FF2B5EF4-FFF2-40B4-BE49-F238E27FC236}">
                <a16:creationId xmlns:a16="http://schemas.microsoft.com/office/drawing/2014/main" id="{5C91E6E5-AAB6-4298-AE39-841C5BE6AF61}"/>
              </a:ext>
            </a:extLst>
          </p:cNvPr>
          <p:cNvSpPr/>
          <p:nvPr/>
        </p:nvSpPr>
        <p:spPr>
          <a:xfrm>
            <a:off x="8457493" y="196407"/>
            <a:ext cx="669868" cy="242201"/>
          </a:xfrm>
          <a:prstGeom prst="wedgeRectCallout">
            <a:avLst>
              <a:gd name="adj1" fmla="val -95469"/>
              <a:gd name="adj2" fmla="val 2094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>
                <a:solidFill>
                  <a:schemeClr val="tx1"/>
                </a:solidFill>
              </a:rPr>
              <a:t>Sanjuanada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17" name="Speech Bubble: Rectangle 216">
            <a:extLst>
              <a:ext uri="{FF2B5EF4-FFF2-40B4-BE49-F238E27FC236}">
                <a16:creationId xmlns:a16="http://schemas.microsoft.com/office/drawing/2014/main" id="{2A12EBB4-A0C9-4088-9E9E-1C92DF312A0A}"/>
              </a:ext>
            </a:extLst>
          </p:cNvPr>
          <p:cNvSpPr/>
          <p:nvPr/>
        </p:nvSpPr>
        <p:spPr>
          <a:xfrm>
            <a:off x="7051104" y="176430"/>
            <a:ext cx="669868" cy="242201"/>
          </a:xfrm>
          <a:prstGeom prst="wedgeRectCallout">
            <a:avLst>
              <a:gd name="adj1" fmla="val -85516"/>
              <a:gd name="adj2" fmla="val 2094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>
                <a:solidFill>
                  <a:schemeClr val="tx1"/>
                </a:solidFill>
              </a:rPr>
              <a:t>Primo de R.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13" name="Speech Bubble: Rectangle 212">
            <a:extLst>
              <a:ext uri="{FF2B5EF4-FFF2-40B4-BE49-F238E27FC236}">
                <a16:creationId xmlns:a16="http://schemas.microsoft.com/office/drawing/2014/main" id="{18BA3B31-F67C-460A-8245-BB941F75B0EA}"/>
              </a:ext>
            </a:extLst>
          </p:cNvPr>
          <p:cNvSpPr/>
          <p:nvPr/>
        </p:nvSpPr>
        <p:spPr>
          <a:xfrm>
            <a:off x="11406136" y="-14974"/>
            <a:ext cx="669868" cy="242201"/>
          </a:xfrm>
          <a:prstGeom prst="wedgeRectCallout">
            <a:avLst>
              <a:gd name="adj1" fmla="val -88360"/>
              <a:gd name="adj2" fmla="val 521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 err="1">
                <a:solidFill>
                  <a:schemeClr val="tx1"/>
                </a:solidFill>
              </a:rPr>
              <a:t>Suf</a:t>
            </a:r>
            <a:r>
              <a:rPr lang="es-ES" sz="800" dirty="0">
                <a:solidFill>
                  <a:schemeClr val="tx1"/>
                </a:solidFill>
              </a:rPr>
              <a:t>. Univ. </a:t>
            </a:r>
            <a:r>
              <a:rPr lang="es-ES" sz="800" dirty="0" err="1">
                <a:solidFill>
                  <a:schemeClr val="tx1"/>
                </a:solidFill>
              </a:rPr>
              <a:t>Fem</a:t>
            </a:r>
            <a:r>
              <a:rPr lang="es-ES" sz="800" dirty="0">
                <a:solidFill>
                  <a:schemeClr val="tx1"/>
                </a:solidFill>
              </a:rPr>
              <a:t>.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18" name="Arrow: Right 217">
            <a:extLst>
              <a:ext uri="{FF2B5EF4-FFF2-40B4-BE49-F238E27FC236}">
                <a16:creationId xmlns:a16="http://schemas.microsoft.com/office/drawing/2014/main" id="{5D115CF3-2068-4E76-85B6-1AB39D8E8DF2}"/>
              </a:ext>
            </a:extLst>
          </p:cNvPr>
          <p:cNvSpPr/>
          <p:nvPr/>
        </p:nvSpPr>
        <p:spPr>
          <a:xfrm>
            <a:off x="5015738" y="248201"/>
            <a:ext cx="557536" cy="257101"/>
          </a:xfrm>
          <a:prstGeom prst="rightArrow">
            <a:avLst/>
          </a:prstGeom>
          <a:solidFill>
            <a:srgbClr val="2E75B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SDN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781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8" name="Straight Connector 347">
            <a:extLst>
              <a:ext uri="{FF2B5EF4-FFF2-40B4-BE49-F238E27FC236}">
                <a16:creationId xmlns:a16="http://schemas.microsoft.com/office/drawing/2014/main" id="{273AD8CF-2A58-42E2-B488-E616C6FEE227}"/>
              </a:ext>
            </a:extLst>
          </p:cNvPr>
          <p:cNvCxnSpPr>
            <a:cxnSpLocks/>
          </p:cNvCxnSpPr>
          <p:nvPr/>
        </p:nvCxnSpPr>
        <p:spPr>
          <a:xfrm>
            <a:off x="4164394" y="2715645"/>
            <a:ext cx="3340743" cy="46271"/>
          </a:xfrm>
          <a:prstGeom prst="line">
            <a:avLst/>
          </a:prstGeom>
          <a:ln w="231775">
            <a:solidFill>
              <a:srgbClr val="A9D1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3B549FA7-40EA-4245-B9A5-9142B8D95987}"/>
              </a:ext>
            </a:extLst>
          </p:cNvPr>
          <p:cNvGrpSpPr/>
          <p:nvPr/>
        </p:nvGrpSpPr>
        <p:grpSpPr>
          <a:xfrm>
            <a:off x="293801" y="0"/>
            <a:ext cx="11604397" cy="6858000"/>
            <a:chOff x="293801" y="0"/>
            <a:chExt cx="11604397" cy="6858000"/>
          </a:xfrm>
        </p:grpSpPr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0E6B5AA3-AE1C-4874-A400-28F161162658}"/>
                </a:ext>
              </a:extLst>
            </p:cNvPr>
            <p:cNvCxnSpPr/>
            <p:nvPr/>
          </p:nvCxnSpPr>
          <p:spPr>
            <a:xfrm>
              <a:off x="293801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7E14FF4E-AC4E-4810-8CD3-B16DB6C8EF3E}"/>
                </a:ext>
              </a:extLst>
            </p:cNvPr>
            <p:cNvCxnSpPr/>
            <p:nvPr/>
          </p:nvCxnSpPr>
          <p:spPr>
            <a:xfrm>
              <a:off x="723593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B09BAAF9-2A02-4354-8530-769CFDED2703}"/>
                </a:ext>
              </a:extLst>
            </p:cNvPr>
            <p:cNvCxnSpPr/>
            <p:nvPr/>
          </p:nvCxnSpPr>
          <p:spPr>
            <a:xfrm>
              <a:off x="1153385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BA791879-5969-4E65-8A70-709E1CFFA815}"/>
                </a:ext>
              </a:extLst>
            </p:cNvPr>
            <p:cNvCxnSpPr/>
            <p:nvPr/>
          </p:nvCxnSpPr>
          <p:spPr>
            <a:xfrm>
              <a:off x="1583177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081EA943-C100-4324-BF07-12306068333A}"/>
                </a:ext>
              </a:extLst>
            </p:cNvPr>
            <p:cNvCxnSpPr/>
            <p:nvPr/>
          </p:nvCxnSpPr>
          <p:spPr>
            <a:xfrm>
              <a:off x="2012969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A7EAB5EF-2BD6-468C-8A9F-5EF745F78EFF}"/>
                </a:ext>
              </a:extLst>
            </p:cNvPr>
            <p:cNvCxnSpPr/>
            <p:nvPr/>
          </p:nvCxnSpPr>
          <p:spPr>
            <a:xfrm>
              <a:off x="2442761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4BD8E54C-E576-4932-99CA-FA8530EA6D87}"/>
                </a:ext>
              </a:extLst>
            </p:cNvPr>
            <p:cNvCxnSpPr/>
            <p:nvPr/>
          </p:nvCxnSpPr>
          <p:spPr>
            <a:xfrm>
              <a:off x="2872553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DBA48A20-C93C-4CBE-BB47-F014ABD0D26D}"/>
                </a:ext>
              </a:extLst>
            </p:cNvPr>
            <p:cNvCxnSpPr/>
            <p:nvPr/>
          </p:nvCxnSpPr>
          <p:spPr>
            <a:xfrm>
              <a:off x="3302345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6B61D628-40BF-4948-B062-554C33F9B4A3}"/>
                </a:ext>
              </a:extLst>
            </p:cNvPr>
            <p:cNvCxnSpPr/>
            <p:nvPr/>
          </p:nvCxnSpPr>
          <p:spPr>
            <a:xfrm>
              <a:off x="3732137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BF7AED63-2F96-4258-816F-A94DBF3B22FF}"/>
                </a:ext>
              </a:extLst>
            </p:cNvPr>
            <p:cNvCxnSpPr/>
            <p:nvPr/>
          </p:nvCxnSpPr>
          <p:spPr>
            <a:xfrm>
              <a:off x="4161929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AD2EB291-3537-4ECF-ADD6-0658A92934BD}"/>
                </a:ext>
              </a:extLst>
            </p:cNvPr>
            <p:cNvCxnSpPr/>
            <p:nvPr/>
          </p:nvCxnSpPr>
          <p:spPr>
            <a:xfrm>
              <a:off x="4591721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3DF2C671-74EE-47A3-939A-E0ACBD2BDA05}"/>
                </a:ext>
              </a:extLst>
            </p:cNvPr>
            <p:cNvCxnSpPr/>
            <p:nvPr/>
          </p:nvCxnSpPr>
          <p:spPr>
            <a:xfrm>
              <a:off x="5021513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59DF79E7-F3B8-4668-BA6E-DDCF95A804A2}"/>
                </a:ext>
              </a:extLst>
            </p:cNvPr>
            <p:cNvCxnSpPr/>
            <p:nvPr/>
          </p:nvCxnSpPr>
          <p:spPr>
            <a:xfrm>
              <a:off x="5451305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7A25C616-14C0-403F-B6FC-E03C90CA6A85}"/>
                </a:ext>
              </a:extLst>
            </p:cNvPr>
            <p:cNvCxnSpPr/>
            <p:nvPr/>
          </p:nvCxnSpPr>
          <p:spPr>
            <a:xfrm>
              <a:off x="5881097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228A266B-EF92-449D-AD9B-92495CF54135}"/>
                </a:ext>
              </a:extLst>
            </p:cNvPr>
            <p:cNvCxnSpPr/>
            <p:nvPr/>
          </p:nvCxnSpPr>
          <p:spPr>
            <a:xfrm>
              <a:off x="6310889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EC52E008-DF38-4D10-A374-8293D2BC04EE}"/>
                </a:ext>
              </a:extLst>
            </p:cNvPr>
            <p:cNvCxnSpPr/>
            <p:nvPr/>
          </p:nvCxnSpPr>
          <p:spPr>
            <a:xfrm>
              <a:off x="6740681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CAF9FB6F-3EC3-4346-BE95-91BF3554AADB}"/>
                </a:ext>
              </a:extLst>
            </p:cNvPr>
            <p:cNvCxnSpPr/>
            <p:nvPr/>
          </p:nvCxnSpPr>
          <p:spPr>
            <a:xfrm>
              <a:off x="7170473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1429ED34-D1FF-408C-A30F-E1B616745FA2}"/>
                </a:ext>
              </a:extLst>
            </p:cNvPr>
            <p:cNvCxnSpPr/>
            <p:nvPr/>
          </p:nvCxnSpPr>
          <p:spPr>
            <a:xfrm>
              <a:off x="7600265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CCC14760-892D-45C1-879C-2FB579EF98F1}"/>
                </a:ext>
              </a:extLst>
            </p:cNvPr>
            <p:cNvCxnSpPr/>
            <p:nvPr/>
          </p:nvCxnSpPr>
          <p:spPr>
            <a:xfrm>
              <a:off x="8030057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D6B13352-50A0-4BC4-B294-6D226EDAE28D}"/>
                </a:ext>
              </a:extLst>
            </p:cNvPr>
            <p:cNvCxnSpPr/>
            <p:nvPr/>
          </p:nvCxnSpPr>
          <p:spPr>
            <a:xfrm>
              <a:off x="8459849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12333347-57AE-41CB-A046-57E973AA7FCE}"/>
                </a:ext>
              </a:extLst>
            </p:cNvPr>
            <p:cNvCxnSpPr/>
            <p:nvPr/>
          </p:nvCxnSpPr>
          <p:spPr>
            <a:xfrm>
              <a:off x="8889641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88BF333F-BCD5-498C-9919-2A09A09237E0}"/>
                </a:ext>
              </a:extLst>
            </p:cNvPr>
            <p:cNvCxnSpPr/>
            <p:nvPr/>
          </p:nvCxnSpPr>
          <p:spPr>
            <a:xfrm>
              <a:off x="9319433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1D2CB1B0-6C01-4F73-BF01-A872A7171FCE}"/>
                </a:ext>
              </a:extLst>
            </p:cNvPr>
            <p:cNvCxnSpPr/>
            <p:nvPr/>
          </p:nvCxnSpPr>
          <p:spPr>
            <a:xfrm>
              <a:off x="9749225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9EF1BBB1-6834-4201-9935-06A7D8B8A350}"/>
                </a:ext>
              </a:extLst>
            </p:cNvPr>
            <p:cNvCxnSpPr/>
            <p:nvPr/>
          </p:nvCxnSpPr>
          <p:spPr>
            <a:xfrm>
              <a:off x="10179017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BBF7FA07-A64D-4161-81F7-CE1BCE1EED9F}"/>
                </a:ext>
              </a:extLst>
            </p:cNvPr>
            <p:cNvCxnSpPr/>
            <p:nvPr/>
          </p:nvCxnSpPr>
          <p:spPr>
            <a:xfrm>
              <a:off x="10608809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1C98E1DF-B36D-4BE1-ADD6-CE43871EFEFA}"/>
                </a:ext>
              </a:extLst>
            </p:cNvPr>
            <p:cNvCxnSpPr/>
            <p:nvPr/>
          </p:nvCxnSpPr>
          <p:spPr>
            <a:xfrm>
              <a:off x="11038601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A7D6C2C3-52DE-48CA-AF22-44C8A477E5F5}"/>
                </a:ext>
              </a:extLst>
            </p:cNvPr>
            <p:cNvCxnSpPr/>
            <p:nvPr/>
          </p:nvCxnSpPr>
          <p:spPr>
            <a:xfrm>
              <a:off x="11468393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E18FAE76-E2C7-4EEA-A7C3-8B1C05C43943}"/>
                </a:ext>
              </a:extLst>
            </p:cNvPr>
            <p:cNvCxnSpPr/>
            <p:nvPr/>
          </p:nvCxnSpPr>
          <p:spPr>
            <a:xfrm>
              <a:off x="11898198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35" name="Straight Connector 334">
            <a:extLst>
              <a:ext uri="{FF2B5EF4-FFF2-40B4-BE49-F238E27FC236}">
                <a16:creationId xmlns:a16="http://schemas.microsoft.com/office/drawing/2014/main" id="{AA6E6420-E37C-4173-9B73-2F06DDFCB847}"/>
              </a:ext>
            </a:extLst>
          </p:cNvPr>
          <p:cNvCxnSpPr>
            <a:cxnSpLocks/>
          </p:cNvCxnSpPr>
          <p:nvPr/>
        </p:nvCxnSpPr>
        <p:spPr>
          <a:xfrm>
            <a:off x="2544957" y="930998"/>
            <a:ext cx="1597196" cy="2405895"/>
          </a:xfrm>
          <a:prstGeom prst="line">
            <a:avLst/>
          </a:prstGeom>
          <a:ln w="231775">
            <a:solidFill>
              <a:srgbClr val="7C7C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5C96BB66-8752-4905-8FE8-072DC94F657B}"/>
              </a:ext>
            </a:extLst>
          </p:cNvPr>
          <p:cNvCxnSpPr>
            <a:cxnSpLocks/>
          </p:cNvCxnSpPr>
          <p:nvPr/>
        </p:nvCxnSpPr>
        <p:spPr>
          <a:xfrm>
            <a:off x="4591721" y="2546077"/>
            <a:ext cx="2999431" cy="0"/>
          </a:xfrm>
          <a:prstGeom prst="line">
            <a:avLst/>
          </a:prstGeom>
          <a:ln w="2317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Straight Connector 411">
            <a:extLst>
              <a:ext uri="{FF2B5EF4-FFF2-40B4-BE49-F238E27FC236}">
                <a16:creationId xmlns:a16="http://schemas.microsoft.com/office/drawing/2014/main" id="{A637EFD4-9315-4880-AB68-ABBD06413023}"/>
              </a:ext>
            </a:extLst>
          </p:cNvPr>
          <p:cNvCxnSpPr>
            <a:cxnSpLocks/>
            <a:stCxn id="378" idx="0"/>
          </p:cNvCxnSpPr>
          <p:nvPr/>
        </p:nvCxnSpPr>
        <p:spPr>
          <a:xfrm flipH="1">
            <a:off x="6747277" y="490074"/>
            <a:ext cx="14308" cy="898582"/>
          </a:xfrm>
          <a:prstGeom prst="line">
            <a:avLst/>
          </a:prstGeom>
          <a:ln w="2317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Straight Connector 369">
            <a:extLst>
              <a:ext uri="{FF2B5EF4-FFF2-40B4-BE49-F238E27FC236}">
                <a16:creationId xmlns:a16="http://schemas.microsoft.com/office/drawing/2014/main" id="{D2BE6FB6-F3CB-4130-9412-AF757AD723C3}"/>
              </a:ext>
            </a:extLst>
          </p:cNvPr>
          <p:cNvCxnSpPr>
            <a:cxnSpLocks/>
          </p:cNvCxnSpPr>
          <p:nvPr/>
        </p:nvCxnSpPr>
        <p:spPr>
          <a:xfrm>
            <a:off x="7613601" y="5437507"/>
            <a:ext cx="4456479" cy="19759"/>
          </a:xfrm>
          <a:prstGeom prst="line">
            <a:avLst/>
          </a:prstGeom>
          <a:ln w="76200">
            <a:solidFill>
              <a:srgbClr val="1C1C1C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Straight Connector 365">
            <a:extLst>
              <a:ext uri="{FF2B5EF4-FFF2-40B4-BE49-F238E27FC236}">
                <a16:creationId xmlns:a16="http://schemas.microsoft.com/office/drawing/2014/main" id="{6FB059CC-9419-47F9-B084-B5CAFDFC769A}"/>
              </a:ext>
            </a:extLst>
          </p:cNvPr>
          <p:cNvCxnSpPr>
            <a:cxnSpLocks/>
          </p:cNvCxnSpPr>
          <p:nvPr/>
        </p:nvCxnSpPr>
        <p:spPr>
          <a:xfrm>
            <a:off x="7606508" y="4382067"/>
            <a:ext cx="4595571" cy="0"/>
          </a:xfrm>
          <a:prstGeom prst="line">
            <a:avLst/>
          </a:prstGeom>
          <a:ln w="762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Straight Connector 362">
            <a:extLst>
              <a:ext uri="{FF2B5EF4-FFF2-40B4-BE49-F238E27FC236}">
                <a16:creationId xmlns:a16="http://schemas.microsoft.com/office/drawing/2014/main" id="{43F9C143-4AFE-468D-8399-0EE94772BF43}"/>
              </a:ext>
            </a:extLst>
          </p:cNvPr>
          <p:cNvCxnSpPr>
            <a:cxnSpLocks/>
          </p:cNvCxnSpPr>
          <p:nvPr/>
        </p:nvCxnSpPr>
        <p:spPr>
          <a:xfrm flipV="1">
            <a:off x="7606508" y="3861427"/>
            <a:ext cx="4586272" cy="10117"/>
          </a:xfrm>
          <a:prstGeom prst="line">
            <a:avLst/>
          </a:prstGeom>
          <a:ln w="762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Straight Connector 358">
            <a:extLst>
              <a:ext uri="{FF2B5EF4-FFF2-40B4-BE49-F238E27FC236}">
                <a16:creationId xmlns:a16="http://schemas.microsoft.com/office/drawing/2014/main" id="{0C9F201F-C8A4-48B2-953B-EDF0C9C3B696}"/>
              </a:ext>
            </a:extLst>
          </p:cNvPr>
          <p:cNvCxnSpPr>
            <a:cxnSpLocks/>
          </p:cNvCxnSpPr>
          <p:nvPr/>
        </p:nvCxnSpPr>
        <p:spPr>
          <a:xfrm flipV="1">
            <a:off x="7606508" y="3615324"/>
            <a:ext cx="4606222" cy="2482"/>
          </a:xfrm>
          <a:prstGeom prst="line">
            <a:avLst/>
          </a:prstGeom>
          <a:ln w="76200">
            <a:solidFill>
              <a:srgbClr val="9933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Straight Connector 355">
            <a:extLst>
              <a:ext uri="{FF2B5EF4-FFF2-40B4-BE49-F238E27FC236}">
                <a16:creationId xmlns:a16="http://schemas.microsoft.com/office/drawing/2014/main" id="{5E997E18-4E62-431A-A654-CBADFEB61AD8}"/>
              </a:ext>
            </a:extLst>
          </p:cNvPr>
          <p:cNvCxnSpPr>
            <a:cxnSpLocks/>
          </p:cNvCxnSpPr>
          <p:nvPr/>
        </p:nvCxnSpPr>
        <p:spPr>
          <a:xfrm>
            <a:off x="7606508" y="3355757"/>
            <a:ext cx="4586369" cy="6273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Straight Connector 351">
            <a:extLst>
              <a:ext uri="{FF2B5EF4-FFF2-40B4-BE49-F238E27FC236}">
                <a16:creationId xmlns:a16="http://schemas.microsoft.com/office/drawing/2014/main" id="{412A2486-B2AA-488C-A867-6F99651AF977}"/>
              </a:ext>
            </a:extLst>
          </p:cNvPr>
          <p:cNvCxnSpPr>
            <a:cxnSpLocks/>
          </p:cNvCxnSpPr>
          <p:nvPr/>
        </p:nvCxnSpPr>
        <p:spPr>
          <a:xfrm>
            <a:off x="7591152" y="604364"/>
            <a:ext cx="4621578" cy="21659"/>
          </a:xfrm>
          <a:prstGeom prst="line">
            <a:avLst/>
          </a:prstGeom>
          <a:ln w="2317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Straight Connector 340">
            <a:extLst>
              <a:ext uri="{FF2B5EF4-FFF2-40B4-BE49-F238E27FC236}">
                <a16:creationId xmlns:a16="http://schemas.microsoft.com/office/drawing/2014/main" id="{74A2AFD1-141F-4000-9569-8B623F5104FC}"/>
              </a:ext>
            </a:extLst>
          </p:cNvPr>
          <p:cNvCxnSpPr>
            <a:cxnSpLocks/>
          </p:cNvCxnSpPr>
          <p:nvPr/>
        </p:nvCxnSpPr>
        <p:spPr>
          <a:xfrm flipV="1">
            <a:off x="7606508" y="2055799"/>
            <a:ext cx="4565818" cy="19715"/>
          </a:xfrm>
          <a:prstGeom prst="line">
            <a:avLst/>
          </a:prstGeom>
          <a:ln w="76200">
            <a:solidFill>
              <a:srgbClr val="BF9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Straight Connector 336">
            <a:extLst>
              <a:ext uri="{FF2B5EF4-FFF2-40B4-BE49-F238E27FC236}">
                <a16:creationId xmlns:a16="http://schemas.microsoft.com/office/drawing/2014/main" id="{20812F61-E6F8-4C25-B00F-4BB1B45747D2}"/>
              </a:ext>
            </a:extLst>
          </p:cNvPr>
          <p:cNvCxnSpPr>
            <a:cxnSpLocks/>
          </p:cNvCxnSpPr>
          <p:nvPr/>
        </p:nvCxnSpPr>
        <p:spPr>
          <a:xfrm>
            <a:off x="7596429" y="4119051"/>
            <a:ext cx="4595571" cy="0"/>
          </a:xfrm>
          <a:prstGeom prst="line">
            <a:avLst/>
          </a:prstGeom>
          <a:ln w="76200">
            <a:solidFill>
              <a:srgbClr val="CC0099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Straight Connector 332">
            <a:extLst>
              <a:ext uri="{FF2B5EF4-FFF2-40B4-BE49-F238E27FC236}">
                <a16:creationId xmlns:a16="http://schemas.microsoft.com/office/drawing/2014/main" id="{1B95CD20-0B99-4AAB-98AF-ACBA6086BD32}"/>
              </a:ext>
            </a:extLst>
          </p:cNvPr>
          <p:cNvCxnSpPr>
            <a:cxnSpLocks/>
          </p:cNvCxnSpPr>
          <p:nvPr/>
        </p:nvCxnSpPr>
        <p:spPr>
          <a:xfrm flipV="1">
            <a:off x="7598809" y="4850671"/>
            <a:ext cx="4577557" cy="37039"/>
          </a:xfrm>
          <a:prstGeom prst="line">
            <a:avLst/>
          </a:prstGeom>
          <a:ln w="76200">
            <a:solidFill>
              <a:srgbClr val="99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Straight Connector 306">
            <a:extLst>
              <a:ext uri="{FF2B5EF4-FFF2-40B4-BE49-F238E27FC236}">
                <a16:creationId xmlns:a16="http://schemas.microsoft.com/office/drawing/2014/main" id="{A3C7E9F8-E9C8-4EB6-B2FF-204666EF55F8}"/>
              </a:ext>
            </a:extLst>
          </p:cNvPr>
          <p:cNvCxnSpPr>
            <a:cxnSpLocks/>
          </p:cNvCxnSpPr>
          <p:nvPr/>
        </p:nvCxnSpPr>
        <p:spPr>
          <a:xfrm flipV="1">
            <a:off x="0" y="3132861"/>
            <a:ext cx="7591152" cy="16149"/>
          </a:xfrm>
          <a:prstGeom prst="line">
            <a:avLst/>
          </a:prstGeom>
          <a:ln w="2317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Connector 304">
            <a:extLst>
              <a:ext uri="{FF2B5EF4-FFF2-40B4-BE49-F238E27FC236}">
                <a16:creationId xmlns:a16="http://schemas.microsoft.com/office/drawing/2014/main" id="{40FD1C71-649E-4C4D-B6A2-E3EF378624F2}"/>
              </a:ext>
            </a:extLst>
          </p:cNvPr>
          <p:cNvCxnSpPr>
            <a:cxnSpLocks/>
          </p:cNvCxnSpPr>
          <p:nvPr/>
        </p:nvCxnSpPr>
        <p:spPr>
          <a:xfrm flipV="1">
            <a:off x="-11823" y="2076895"/>
            <a:ext cx="7618331" cy="4067"/>
          </a:xfrm>
          <a:prstGeom prst="line">
            <a:avLst/>
          </a:prstGeom>
          <a:ln w="231775">
            <a:solidFill>
              <a:srgbClr val="BF9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Straight Connector 302">
            <a:extLst>
              <a:ext uri="{FF2B5EF4-FFF2-40B4-BE49-F238E27FC236}">
                <a16:creationId xmlns:a16="http://schemas.microsoft.com/office/drawing/2014/main" id="{D352096A-E84B-4642-9F54-3B66620087E0}"/>
              </a:ext>
            </a:extLst>
          </p:cNvPr>
          <p:cNvCxnSpPr>
            <a:cxnSpLocks/>
          </p:cNvCxnSpPr>
          <p:nvPr/>
        </p:nvCxnSpPr>
        <p:spPr>
          <a:xfrm>
            <a:off x="0" y="5405794"/>
            <a:ext cx="7597885" cy="0"/>
          </a:xfrm>
          <a:prstGeom prst="line">
            <a:avLst/>
          </a:prstGeom>
          <a:ln w="231775">
            <a:solidFill>
              <a:srgbClr val="1C1C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Connector 297">
            <a:extLst>
              <a:ext uri="{FF2B5EF4-FFF2-40B4-BE49-F238E27FC236}">
                <a16:creationId xmlns:a16="http://schemas.microsoft.com/office/drawing/2014/main" id="{45C38CD2-3976-4717-AAF0-7191036DA229}"/>
              </a:ext>
            </a:extLst>
          </p:cNvPr>
          <p:cNvCxnSpPr>
            <a:cxnSpLocks/>
          </p:cNvCxnSpPr>
          <p:nvPr/>
        </p:nvCxnSpPr>
        <p:spPr>
          <a:xfrm>
            <a:off x="-3836" y="3617806"/>
            <a:ext cx="7610344" cy="0"/>
          </a:xfrm>
          <a:prstGeom prst="line">
            <a:avLst/>
          </a:prstGeom>
          <a:ln w="231775">
            <a:solidFill>
              <a:srgbClr val="99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0" name="Rectangle 299">
            <a:extLst>
              <a:ext uri="{FF2B5EF4-FFF2-40B4-BE49-F238E27FC236}">
                <a16:creationId xmlns:a16="http://schemas.microsoft.com/office/drawing/2014/main" id="{C940795F-CE73-4D54-8920-478BBFAA7C5D}"/>
              </a:ext>
            </a:extLst>
          </p:cNvPr>
          <p:cNvSpPr/>
          <p:nvPr/>
        </p:nvSpPr>
        <p:spPr>
          <a:xfrm>
            <a:off x="-1891071" y="1968273"/>
            <a:ext cx="5165170" cy="2369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P. </a:t>
            </a:r>
            <a:r>
              <a:rPr lang="en-US" sz="1600" dirty="0" err="1">
                <a:solidFill>
                  <a:schemeClr val="bg1"/>
                </a:solidFill>
              </a:rPr>
              <a:t>Reformista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293" name="Straight Connector 292">
            <a:extLst>
              <a:ext uri="{FF2B5EF4-FFF2-40B4-BE49-F238E27FC236}">
                <a16:creationId xmlns:a16="http://schemas.microsoft.com/office/drawing/2014/main" id="{A163FDF1-5E5B-408E-ABEA-EE937E9E0DCF}"/>
              </a:ext>
            </a:extLst>
          </p:cNvPr>
          <p:cNvCxnSpPr>
            <a:cxnSpLocks/>
            <a:endCxn id="286" idx="6"/>
          </p:cNvCxnSpPr>
          <p:nvPr/>
        </p:nvCxnSpPr>
        <p:spPr>
          <a:xfrm>
            <a:off x="0" y="1228049"/>
            <a:ext cx="3849912" cy="35298"/>
          </a:xfrm>
          <a:prstGeom prst="line">
            <a:avLst/>
          </a:prstGeom>
          <a:ln w="2317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Connector 291">
            <a:extLst>
              <a:ext uri="{FF2B5EF4-FFF2-40B4-BE49-F238E27FC236}">
                <a16:creationId xmlns:a16="http://schemas.microsoft.com/office/drawing/2014/main" id="{3D08683E-1D9B-4444-B1AF-E2B5706F8EDF}"/>
              </a:ext>
            </a:extLst>
          </p:cNvPr>
          <p:cNvCxnSpPr>
            <a:cxnSpLocks/>
          </p:cNvCxnSpPr>
          <p:nvPr/>
        </p:nvCxnSpPr>
        <p:spPr>
          <a:xfrm>
            <a:off x="0" y="580863"/>
            <a:ext cx="7606508" cy="24695"/>
          </a:xfrm>
          <a:prstGeom prst="line">
            <a:avLst/>
          </a:prstGeom>
          <a:ln w="2317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Connector 293">
            <a:extLst>
              <a:ext uri="{FF2B5EF4-FFF2-40B4-BE49-F238E27FC236}">
                <a16:creationId xmlns:a16="http://schemas.microsoft.com/office/drawing/2014/main" id="{A587B044-F3C9-4E69-8B22-E75FC80682C9}"/>
              </a:ext>
            </a:extLst>
          </p:cNvPr>
          <p:cNvCxnSpPr>
            <a:cxnSpLocks/>
          </p:cNvCxnSpPr>
          <p:nvPr/>
        </p:nvCxnSpPr>
        <p:spPr>
          <a:xfrm>
            <a:off x="0" y="1849559"/>
            <a:ext cx="7606508" cy="3943"/>
          </a:xfrm>
          <a:prstGeom prst="line">
            <a:avLst/>
          </a:prstGeom>
          <a:ln w="231775">
            <a:solidFill>
              <a:srgbClr val="66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Connector 296">
            <a:extLst>
              <a:ext uri="{FF2B5EF4-FFF2-40B4-BE49-F238E27FC236}">
                <a16:creationId xmlns:a16="http://schemas.microsoft.com/office/drawing/2014/main" id="{3E8C083B-20BF-49EC-88A3-E867EA3FCB21}"/>
              </a:ext>
            </a:extLst>
          </p:cNvPr>
          <p:cNvCxnSpPr>
            <a:cxnSpLocks/>
          </p:cNvCxnSpPr>
          <p:nvPr/>
        </p:nvCxnSpPr>
        <p:spPr>
          <a:xfrm>
            <a:off x="-12965" y="2298681"/>
            <a:ext cx="7628796" cy="0"/>
          </a:xfrm>
          <a:prstGeom prst="line">
            <a:avLst/>
          </a:prstGeom>
          <a:ln w="231775">
            <a:solidFill>
              <a:srgbClr val="FF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915FFD58-9164-4579-AF94-C61C62750981}"/>
              </a:ext>
            </a:extLst>
          </p:cNvPr>
          <p:cNvCxnSpPr>
            <a:cxnSpLocks/>
          </p:cNvCxnSpPr>
          <p:nvPr/>
        </p:nvCxnSpPr>
        <p:spPr>
          <a:xfrm flipV="1">
            <a:off x="288844" y="4886288"/>
            <a:ext cx="7315258" cy="21462"/>
          </a:xfrm>
          <a:prstGeom prst="line">
            <a:avLst/>
          </a:prstGeom>
          <a:ln w="231775">
            <a:solidFill>
              <a:srgbClr val="99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Connector 295">
            <a:extLst>
              <a:ext uri="{FF2B5EF4-FFF2-40B4-BE49-F238E27FC236}">
                <a16:creationId xmlns:a16="http://schemas.microsoft.com/office/drawing/2014/main" id="{281B0DCF-AC83-45B8-ADA2-90272D962C03}"/>
              </a:ext>
            </a:extLst>
          </p:cNvPr>
          <p:cNvCxnSpPr>
            <a:cxnSpLocks/>
          </p:cNvCxnSpPr>
          <p:nvPr/>
        </p:nvCxnSpPr>
        <p:spPr>
          <a:xfrm flipV="1">
            <a:off x="0" y="3848918"/>
            <a:ext cx="7597885" cy="41208"/>
          </a:xfrm>
          <a:prstGeom prst="line">
            <a:avLst/>
          </a:prstGeom>
          <a:ln w="2317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Connector 294">
            <a:extLst>
              <a:ext uri="{FF2B5EF4-FFF2-40B4-BE49-F238E27FC236}">
                <a16:creationId xmlns:a16="http://schemas.microsoft.com/office/drawing/2014/main" id="{85355E4F-0A9E-4D23-8663-5C2605C5C752}"/>
              </a:ext>
            </a:extLst>
          </p:cNvPr>
          <p:cNvCxnSpPr>
            <a:cxnSpLocks/>
          </p:cNvCxnSpPr>
          <p:nvPr/>
        </p:nvCxnSpPr>
        <p:spPr>
          <a:xfrm>
            <a:off x="-3836" y="4350996"/>
            <a:ext cx="7610344" cy="0"/>
          </a:xfrm>
          <a:prstGeom prst="line">
            <a:avLst/>
          </a:prstGeom>
          <a:ln w="2317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3CC5FE2F-501A-4C43-9DBA-FB3817D181CF}"/>
              </a:ext>
            </a:extLst>
          </p:cNvPr>
          <p:cNvSpPr txBox="1"/>
          <p:nvPr/>
        </p:nvSpPr>
        <p:spPr>
          <a:xfrm>
            <a:off x="3396270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1930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0B906A1-D133-425A-A521-975A8AB1BD80}"/>
              </a:ext>
            </a:extLst>
          </p:cNvPr>
          <p:cNvSpPr txBox="1"/>
          <p:nvPr/>
        </p:nvSpPr>
        <p:spPr>
          <a:xfrm>
            <a:off x="5123486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1934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F44C206-D2F7-4492-A9F0-4E7D5FCCDDFF}"/>
              </a:ext>
            </a:extLst>
          </p:cNvPr>
          <p:cNvSpPr txBox="1"/>
          <p:nvPr/>
        </p:nvSpPr>
        <p:spPr>
          <a:xfrm>
            <a:off x="4255854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1932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FCDF9F9-AFA1-4A49-9067-8703D968EEC4}"/>
              </a:ext>
            </a:extLst>
          </p:cNvPr>
          <p:cNvSpPr txBox="1"/>
          <p:nvPr/>
        </p:nvSpPr>
        <p:spPr>
          <a:xfrm>
            <a:off x="5990140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1936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3ACA41C-13F2-458A-8AA7-BF366715CA79}"/>
              </a:ext>
            </a:extLst>
          </p:cNvPr>
          <p:cNvSpPr txBox="1"/>
          <p:nvPr/>
        </p:nvSpPr>
        <p:spPr>
          <a:xfrm>
            <a:off x="6842654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1938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248DDD1-D693-4069-932D-A98ECC0747B6}"/>
              </a:ext>
            </a:extLst>
          </p:cNvPr>
          <p:cNvSpPr txBox="1"/>
          <p:nvPr/>
        </p:nvSpPr>
        <p:spPr>
          <a:xfrm>
            <a:off x="7704481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1940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2692154-5D5E-4A7B-A4AA-024AEE4114A6}"/>
              </a:ext>
            </a:extLst>
          </p:cNvPr>
          <p:cNvSpPr txBox="1"/>
          <p:nvPr/>
        </p:nvSpPr>
        <p:spPr>
          <a:xfrm>
            <a:off x="8561822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1942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9D877D7-5102-42A8-80B6-FA6B8946F823}"/>
              </a:ext>
            </a:extLst>
          </p:cNvPr>
          <p:cNvSpPr txBox="1"/>
          <p:nvPr/>
        </p:nvSpPr>
        <p:spPr>
          <a:xfrm>
            <a:off x="9435024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1944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2C22C49-CC31-44FD-8AFA-E709C3B00199}"/>
              </a:ext>
            </a:extLst>
          </p:cNvPr>
          <p:cNvSpPr txBox="1"/>
          <p:nvPr/>
        </p:nvSpPr>
        <p:spPr>
          <a:xfrm>
            <a:off x="10281002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1946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7CB143E-415E-48AC-B51C-17AD664D7B4D}"/>
              </a:ext>
            </a:extLst>
          </p:cNvPr>
          <p:cNvSpPr txBox="1"/>
          <p:nvPr/>
        </p:nvSpPr>
        <p:spPr>
          <a:xfrm>
            <a:off x="11140586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1948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26ACB68-C374-46C1-94C1-84B83807EB36}"/>
              </a:ext>
            </a:extLst>
          </p:cNvPr>
          <p:cNvSpPr/>
          <p:nvPr/>
        </p:nvSpPr>
        <p:spPr>
          <a:xfrm>
            <a:off x="4160472" y="6116715"/>
            <a:ext cx="3438337" cy="23695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Segunda </a:t>
            </a:r>
            <a:r>
              <a:rPr lang="en-US" dirty="0" err="1"/>
              <a:t>Republica</a:t>
            </a:r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3ABE6EB-0871-4348-9526-BF74DD903F3C}"/>
              </a:ext>
            </a:extLst>
          </p:cNvPr>
          <p:cNvSpPr/>
          <p:nvPr/>
        </p:nvSpPr>
        <p:spPr>
          <a:xfrm>
            <a:off x="7606508" y="6117582"/>
            <a:ext cx="4583829" cy="236079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err="1"/>
              <a:t>Dictadura</a:t>
            </a:r>
            <a:r>
              <a:rPr lang="en-US" dirty="0"/>
              <a:t> </a:t>
            </a:r>
            <a:r>
              <a:rPr lang="en-US" dirty="0" err="1"/>
              <a:t>Franquista</a:t>
            </a:r>
            <a:endParaRPr lang="en-US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11E3528-7593-4D74-9D44-621BD2383C71}"/>
              </a:ext>
            </a:extLst>
          </p:cNvPr>
          <p:cNvSpPr/>
          <p:nvPr/>
        </p:nvSpPr>
        <p:spPr>
          <a:xfrm>
            <a:off x="6309431" y="5877004"/>
            <a:ext cx="1293215" cy="23695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F. Popular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4B801D6-5364-4700-88DE-1319081015C8}"/>
              </a:ext>
            </a:extLst>
          </p:cNvPr>
          <p:cNvSpPr/>
          <p:nvPr/>
        </p:nvSpPr>
        <p:spPr>
          <a:xfrm>
            <a:off x="5449847" y="5883122"/>
            <a:ext cx="866664" cy="23695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/>
              <a:t>Rad-CEDA</a:t>
            </a:r>
            <a:endParaRPr lang="en-US" sz="1000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27CA557-17E3-4339-841E-AD58F652B822}"/>
              </a:ext>
            </a:extLst>
          </p:cNvPr>
          <p:cNvSpPr/>
          <p:nvPr/>
        </p:nvSpPr>
        <p:spPr>
          <a:xfrm>
            <a:off x="4597944" y="5877003"/>
            <a:ext cx="849442" cy="23695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/>
              <a:t>S</a:t>
            </a:r>
            <a:r>
              <a:rPr lang="en-US" sz="900" dirty="0" err="1"/>
              <a:t>oc</a:t>
            </a:r>
            <a:r>
              <a:rPr lang="en-US" sz="900" dirty="0"/>
              <a:t>-Rep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59BB9C8-66BF-4FDE-90EC-7B0B3083DEDC}"/>
              </a:ext>
            </a:extLst>
          </p:cNvPr>
          <p:cNvSpPr/>
          <p:nvPr/>
        </p:nvSpPr>
        <p:spPr>
          <a:xfrm>
            <a:off x="4171968" y="5877003"/>
            <a:ext cx="425298" cy="23695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Gob. Prov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D625EE0-39FB-47F8-BACB-E2CD8D14D945}"/>
              </a:ext>
            </a:extLst>
          </p:cNvPr>
          <p:cNvSpPr/>
          <p:nvPr/>
        </p:nvSpPr>
        <p:spPr>
          <a:xfrm>
            <a:off x="7608173" y="5883122"/>
            <a:ext cx="4583828" cy="22996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/>
              <a:t>Primer </a:t>
            </a:r>
            <a:r>
              <a:rPr lang="en-US" sz="1600" dirty="0" err="1"/>
              <a:t>Franquismo</a:t>
            </a:r>
            <a:endParaRPr lang="en-US" sz="1600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DC0328B6-854D-4476-9FB4-647E4713BCF2}"/>
              </a:ext>
            </a:extLst>
          </p:cNvPr>
          <p:cNvSpPr/>
          <p:nvPr/>
        </p:nvSpPr>
        <p:spPr>
          <a:xfrm>
            <a:off x="7591152" y="5635561"/>
            <a:ext cx="2595773" cy="241444"/>
          </a:xfrm>
          <a:prstGeom prst="rect">
            <a:avLst/>
          </a:prstGeom>
          <a:solidFill>
            <a:srgbClr val="FF00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PSOE: </a:t>
            </a:r>
            <a:r>
              <a:rPr lang="en-US" dirty="0" err="1">
                <a:solidFill>
                  <a:schemeClr val="tx1"/>
                </a:solidFill>
              </a:rPr>
              <a:t>Negrín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3AB00B69-7802-4837-947B-66A866EE96B4}"/>
              </a:ext>
            </a:extLst>
          </p:cNvPr>
          <p:cNvCxnSpPr/>
          <p:nvPr/>
        </p:nvCxnSpPr>
        <p:spPr>
          <a:xfrm>
            <a:off x="-6181" y="6353666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2A96611D-BC50-41F7-8C6C-469B9E19E5D3}"/>
              </a:ext>
            </a:extLst>
          </p:cNvPr>
          <p:cNvSpPr txBox="1"/>
          <p:nvPr/>
        </p:nvSpPr>
        <p:spPr>
          <a:xfrm>
            <a:off x="3393935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1930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1CE8C061-4146-4AB5-AEE8-AEEA833B46D3}"/>
              </a:ext>
            </a:extLst>
          </p:cNvPr>
          <p:cNvSpPr txBox="1"/>
          <p:nvPr/>
        </p:nvSpPr>
        <p:spPr>
          <a:xfrm>
            <a:off x="-44401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1922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E3A5C0CD-72F2-4D42-84AE-514D553B2972}"/>
              </a:ext>
            </a:extLst>
          </p:cNvPr>
          <p:cNvSpPr txBox="1"/>
          <p:nvPr/>
        </p:nvSpPr>
        <p:spPr>
          <a:xfrm>
            <a:off x="817414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1924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9E6A0155-2D43-41DD-A38A-36DC1011F368}"/>
              </a:ext>
            </a:extLst>
          </p:cNvPr>
          <p:cNvSpPr txBox="1"/>
          <p:nvPr/>
        </p:nvSpPr>
        <p:spPr>
          <a:xfrm>
            <a:off x="1668938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1926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AA1E0192-6621-4665-8E5D-44BF65D7BD61}"/>
              </a:ext>
            </a:extLst>
          </p:cNvPr>
          <p:cNvSpPr txBox="1"/>
          <p:nvPr/>
        </p:nvSpPr>
        <p:spPr>
          <a:xfrm>
            <a:off x="2535752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1928</a:t>
            </a: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172BA67B-4BA3-4BB0-B152-C3D4EC6004F6}"/>
              </a:ext>
            </a:extLst>
          </p:cNvPr>
          <p:cNvSpPr/>
          <p:nvPr/>
        </p:nvSpPr>
        <p:spPr>
          <a:xfrm>
            <a:off x="0" y="6121686"/>
            <a:ext cx="4165876" cy="224118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Reinado</a:t>
            </a:r>
            <a:r>
              <a:rPr lang="en-US" sz="1400" dirty="0"/>
              <a:t> de Alfonso XIII</a:t>
            </a: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D98C4D45-63A4-46D4-83C0-E9A9C30808E5}"/>
              </a:ext>
            </a:extLst>
          </p:cNvPr>
          <p:cNvSpPr/>
          <p:nvPr/>
        </p:nvSpPr>
        <p:spPr>
          <a:xfrm>
            <a:off x="711763" y="5879744"/>
            <a:ext cx="3008543" cy="236951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err="1"/>
              <a:t>Dictadura</a:t>
            </a:r>
            <a:r>
              <a:rPr lang="en-US" sz="1400" dirty="0"/>
              <a:t> de Primo de Rivera</a:t>
            </a: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A2F75F97-9A04-4231-A998-FD105473E7E8}"/>
              </a:ext>
            </a:extLst>
          </p:cNvPr>
          <p:cNvSpPr/>
          <p:nvPr/>
        </p:nvSpPr>
        <p:spPr>
          <a:xfrm>
            <a:off x="3675580" y="5878384"/>
            <a:ext cx="490212" cy="236951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 err="1"/>
              <a:t>Bereng</a:t>
            </a:r>
            <a:endParaRPr lang="en-US" sz="800" dirty="0"/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2ED05F23-017B-44F6-828F-530E8025EA69}"/>
              </a:ext>
            </a:extLst>
          </p:cNvPr>
          <p:cNvSpPr/>
          <p:nvPr/>
        </p:nvSpPr>
        <p:spPr>
          <a:xfrm>
            <a:off x="600281" y="5879726"/>
            <a:ext cx="99846" cy="236951"/>
          </a:xfrm>
          <a:prstGeom prst="rect">
            <a:avLst/>
          </a:prstGeom>
          <a:solidFill>
            <a:srgbClr val="66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00" dirty="0"/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F0711E9B-D23D-423E-BE29-19B35786126A}"/>
              </a:ext>
            </a:extLst>
          </p:cNvPr>
          <p:cNvSpPr/>
          <p:nvPr/>
        </p:nvSpPr>
        <p:spPr>
          <a:xfrm>
            <a:off x="-6182" y="5887586"/>
            <a:ext cx="594823" cy="22909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Con.</a:t>
            </a:r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026BE6DF-1376-42D3-B9F5-8BFFF95D033B}"/>
              </a:ext>
            </a:extLst>
          </p:cNvPr>
          <p:cNvSpPr/>
          <p:nvPr/>
        </p:nvSpPr>
        <p:spPr>
          <a:xfrm>
            <a:off x="4355009" y="3591445"/>
            <a:ext cx="2012438" cy="5330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PNV (Aguirre)</a:t>
            </a:r>
          </a:p>
        </p:txBody>
      </p:sp>
      <p:cxnSp>
        <p:nvCxnSpPr>
          <p:cNvPr id="223" name="Straight Connector 222">
            <a:extLst>
              <a:ext uri="{FF2B5EF4-FFF2-40B4-BE49-F238E27FC236}">
                <a16:creationId xmlns:a16="http://schemas.microsoft.com/office/drawing/2014/main" id="{19F88320-954B-4682-9AD9-A0A22A5277D2}"/>
              </a:ext>
            </a:extLst>
          </p:cNvPr>
          <p:cNvCxnSpPr>
            <a:cxnSpLocks/>
          </p:cNvCxnSpPr>
          <p:nvPr/>
        </p:nvCxnSpPr>
        <p:spPr>
          <a:xfrm>
            <a:off x="-12965" y="4468615"/>
            <a:ext cx="397166" cy="476309"/>
          </a:xfrm>
          <a:prstGeom prst="line">
            <a:avLst/>
          </a:prstGeom>
          <a:ln w="231775">
            <a:solidFill>
              <a:srgbClr val="99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Rectangle 224">
            <a:extLst>
              <a:ext uri="{FF2B5EF4-FFF2-40B4-BE49-F238E27FC236}">
                <a16:creationId xmlns:a16="http://schemas.microsoft.com/office/drawing/2014/main" id="{D0F151B9-51F2-42B8-9DA8-BA9B9A941CCC}"/>
              </a:ext>
            </a:extLst>
          </p:cNvPr>
          <p:cNvSpPr/>
          <p:nvPr/>
        </p:nvSpPr>
        <p:spPr>
          <a:xfrm>
            <a:off x="1001739" y="4202942"/>
            <a:ext cx="2378957" cy="2369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PSOE (Julián </a:t>
            </a:r>
            <a:r>
              <a:rPr lang="en-US" sz="1600" dirty="0" err="1">
                <a:solidFill>
                  <a:schemeClr val="bg1"/>
                </a:solidFill>
              </a:rPr>
              <a:t>Besteiro</a:t>
            </a:r>
            <a:r>
              <a:rPr lang="en-US" sz="16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AFC5C3A5-C970-4918-BAB1-F07555648D62}"/>
              </a:ext>
            </a:extLst>
          </p:cNvPr>
          <p:cNvSpPr/>
          <p:nvPr/>
        </p:nvSpPr>
        <p:spPr>
          <a:xfrm>
            <a:off x="380590" y="4774058"/>
            <a:ext cx="3106256" cy="2796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PCE (Antonio García </a:t>
            </a:r>
            <a:r>
              <a:rPr lang="en-US" sz="1600" dirty="0" err="1">
                <a:solidFill>
                  <a:schemeClr val="bg1"/>
                </a:solidFill>
              </a:rPr>
              <a:t>Quejido</a:t>
            </a:r>
            <a:r>
              <a:rPr lang="en-US" sz="16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227" name="Oval 226">
            <a:extLst>
              <a:ext uri="{FF2B5EF4-FFF2-40B4-BE49-F238E27FC236}">
                <a16:creationId xmlns:a16="http://schemas.microsoft.com/office/drawing/2014/main" id="{35287782-4825-421E-9FEA-BAAE748E3229}"/>
              </a:ext>
            </a:extLst>
          </p:cNvPr>
          <p:cNvSpPr/>
          <p:nvPr/>
        </p:nvSpPr>
        <p:spPr>
          <a:xfrm>
            <a:off x="4027333" y="3480315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566FBB75-EC0D-4ECA-8941-87C15C0A51F9}"/>
              </a:ext>
            </a:extLst>
          </p:cNvPr>
          <p:cNvSpPr/>
          <p:nvPr/>
        </p:nvSpPr>
        <p:spPr>
          <a:xfrm>
            <a:off x="4500853" y="3511950"/>
            <a:ext cx="3033554" cy="2045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ERC (</a:t>
            </a:r>
            <a:r>
              <a:rPr lang="en-US" sz="1600" dirty="0" err="1">
                <a:solidFill>
                  <a:schemeClr val="bg1"/>
                </a:solidFill>
              </a:rPr>
              <a:t>Macià</a:t>
            </a:r>
            <a:r>
              <a:rPr lang="en-US" sz="1600" dirty="0">
                <a:solidFill>
                  <a:schemeClr val="bg1"/>
                </a:solidFill>
              </a:rPr>
              <a:t>)         (</a:t>
            </a:r>
            <a:r>
              <a:rPr lang="en-US" sz="1600" dirty="0" err="1">
                <a:solidFill>
                  <a:schemeClr val="bg1"/>
                </a:solidFill>
              </a:rPr>
              <a:t>Companys</a:t>
            </a:r>
            <a:r>
              <a:rPr lang="en-US" sz="1600" dirty="0">
                <a:solidFill>
                  <a:schemeClr val="bg1"/>
                </a:solidFill>
              </a:rPr>
              <a:t>)</a:t>
            </a:r>
          </a:p>
        </p:txBody>
      </p: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92552224-ADCC-41DD-9A28-F5A67CAF7889}"/>
              </a:ext>
            </a:extLst>
          </p:cNvPr>
          <p:cNvCxnSpPr>
            <a:cxnSpLocks/>
          </p:cNvCxnSpPr>
          <p:nvPr/>
        </p:nvCxnSpPr>
        <p:spPr>
          <a:xfrm>
            <a:off x="447600" y="3379120"/>
            <a:ext cx="7158908" cy="5930"/>
          </a:xfrm>
          <a:prstGeom prst="line">
            <a:avLst/>
          </a:prstGeom>
          <a:ln w="2317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Rectangle 229">
            <a:extLst>
              <a:ext uri="{FF2B5EF4-FFF2-40B4-BE49-F238E27FC236}">
                <a16:creationId xmlns:a16="http://schemas.microsoft.com/office/drawing/2014/main" id="{2041310C-75B1-4509-B90D-E2F539EBBF1F}"/>
              </a:ext>
            </a:extLst>
          </p:cNvPr>
          <p:cNvSpPr/>
          <p:nvPr/>
        </p:nvSpPr>
        <p:spPr>
          <a:xfrm>
            <a:off x="988630" y="3269897"/>
            <a:ext cx="1924939" cy="2133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Acció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Catalana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231" name="Straight Connector 230">
            <a:extLst>
              <a:ext uri="{FF2B5EF4-FFF2-40B4-BE49-F238E27FC236}">
                <a16:creationId xmlns:a16="http://schemas.microsoft.com/office/drawing/2014/main" id="{21C29644-DB15-480F-814B-234505FBE97F}"/>
              </a:ext>
            </a:extLst>
          </p:cNvPr>
          <p:cNvCxnSpPr>
            <a:cxnSpLocks/>
            <a:stCxn id="232" idx="5"/>
          </p:cNvCxnSpPr>
          <p:nvPr/>
        </p:nvCxnSpPr>
        <p:spPr>
          <a:xfrm>
            <a:off x="444400" y="3196980"/>
            <a:ext cx="123935" cy="237808"/>
          </a:xfrm>
          <a:prstGeom prst="line">
            <a:avLst/>
          </a:prstGeom>
          <a:ln w="2317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Oval 231">
            <a:extLst>
              <a:ext uri="{FF2B5EF4-FFF2-40B4-BE49-F238E27FC236}">
                <a16:creationId xmlns:a16="http://schemas.microsoft.com/office/drawing/2014/main" id="{8CA6FD87-BBA6-4A6B-BEA4-25A921651A48}"/>
              </a:ext>
            </a:extLst>
          </p:cNvPr>
          <p:cNvSpPr/>
          <p:nvPr/>
        </p:nvSpPr>
        <p:spPr>
          <a:xfrm>
            <a:off x="205029" y="2987708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33" name="Oval 232">
            <a:extLst>
              <a:ext uri="{FF2B5EF4-FFF2-40B4-BE49-F238E27FC236}">
                <a16:creationId xmlns:a16="http://schemas.microsoft.com/office/drawing/2014/main" id="{F1CC28A9-7D00-4223-AA5B-5C0EB7CA41EA}"/>
              </a:ext>
            </a:extLst>
          </p:cNvPr>
          <p:cNvSpPr/>
          <p:nvPr/>
        </p:nvSpPr>
        <p:spPr>
          <a:xfrm>
            <a:off x="4014406" y="3213460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114DB4DA-9D1C-4B1B-97C2-FD3D9C232B47}"/>
              </a:ext>
            </a:extLst>
          </p:cNvPr>
          <p:cNvSpPr/>
          <p:nvPr/>
        </p:nvSpPr>
        <p:spPr>
          <a:xfrm>
            <a:off x="4868947" y="3281200"/>
            <a:ext cx="991512" cy="2203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Unió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BB6A561E-8215-4C53-B09D-3442F7450E17}"/>
              </a:ext>
            </a:extLst>
          </p:cNvPr>
          <p:cNvSpPr/>
          <p:nvPr/>
        </p:nvSpPr>
        <p:spPr>
          <a:xfrm>
            <a:off x="1887564" y="1951669"/>
            <a:ext cx="3525909" cy="215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Accion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Republicana</a:t>
            </a:r>
            <a:r>
              <a:rPr lang="en-US" sz="1600" dirty="0">
                <a:solidFill>
                  <a:schemeClr val="bg1"/>
                </a:solidFill>
              </a:rPr>
              <a:t> (Manuel </a:t>
            </a:r>
            <a:r>
              <a:rPr lang="en-US" sz="1600" dirty="0" err="1">
                <a:solidFill>
                  <a:schemeClr val="bg1"/>
                </a:solidFill>
              </a:rPr>
              <a:t>Azaña</a:t>
            </a:r>
            <a:r>
              <a:rPr lang="en-US" sz="16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236" name="Oval 235">
            <a:extLst>
              <a:ext uri="{FF2B5EF4-FFF2-40B4-BE49-F238E27FC236}">
                <a16:creationId xmlns:a16="http://schemas.microsoft.com/office/drawing/2014/main" id="{0D907940-EB29-4919-AAD1-AAA2243A960D}"/>
              </a:ext>
            </a:extLst>
          </p:cNvPr>
          <p:cNvSpPr/>
          <p:nvPr/>
        </p:nvSpPr>
        <p:spPr>
          <a:xfrm>
            <a:off x="5320352" y="1950096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id="{A3E1964C-BF25-4F40-B46E-A5B73EE526E7}"/>
              </a:ext>
            </a:extLst>
          </p:cNvPr>
          <p:cNvSpPr/>
          <p:nvPr/>
        </p:nvSpPr>
        <p:spPr>
          <a:xfrm>
            <a:off x="5685179" y="1909380"/>
            <a:ext cx="1592586" cy="3236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Izq</a:t>
            </a:r>
            <a:r>
              <a:rPr lang="en-US" sz="1600" dirty="0">
                <a:solidFill>
                  <a:schemeClr val="bg1"/>
                </a:solidFill>
              </a:rPr>
              <a:t> Rep. (</a:t>
            </a:r>
            <a:r>
              <a:rPr lang="en-US" sz="1600" dirty="0" err="1">
                <a:solidFill>
                  <a:schemeClr val="bg1"/>
                </a:solidFill>
              </a:rPr>
              <a:t>Azaña</a:t>
            </a:r>
            <a:r>
              <a:rPr lang="en-US" sz="1600" dirty="0">
                <a:solidFill>
                  <a:schemeClr val="bg1"/>
                </a:solidFill>
              </a:rPr>
              <a:t>)</a:t>
            </a:r>
          </a:p>
        </p:txBody>
      </p:sp>
      <p:cxnSp>
        <p:nvCxnSpPr>
          <p:cNvPr id="238" name="Straight Connector 237">
            <a:extLst>
              <a:ext uri="{FF2B5EF4-FFF2-40B4-BE49-F238E27FC236}">
                <a16:creationId xmlns:a16="http://schemas.microsoft.com/office/drawing/2014/main" id="{02D6775D-A20D-43E8-8783-E80E0B8147E3}"/>
              </a:ext>
            </a:extLst>
          </p:cNvPr>
          <p:cNvCxnSpPr>
            <a:cxnSpLocks/>
          </p:cNvCxnSpPr>
          <p:nvPr/>
        </p:nvCxnSpPr>
        <p:spPr>
          <a:xfrm>
            <a:off x="3287094" y="4623517"/>
            <a:ext cx="2148960" cy="0"/>
          </a:xfrm>
          <a:prstGeom prst="line">
            <a:avLst/>
          </a:prstGeom>
          <a:ln w="231775">
            <a:solidFill>
              <a:srgbClr val="99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Rectangle 238">
            <a:extLst>
              <a:ext uri="{FF2B5EF4-FFF2-40B4-BE49-F238E27FC236}">
                <a16:creationId xmlns:a16="http://schemas.microsoft.com/office/drawing/2014/main" id="{3B68ED1E-7ABA-48A5-B1CC-371CF4A03FC6}"/>
              </a:ext>
            </a:extLst>
          </p:cNvPr>
          <p:cNvSpPr/>
          <p:nvPr/>
        </p:nvSpPr>
        <p:spPr>
          <a:xfrm>
            <a:off x="3214652" y="4483680"/>
            <a:ext cx="2357535" cy="2782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P.Rep</a:t>
            </a:r>
            <a:r>
              <a:rPr lang="en-US" sz="1600" dirty="0">
                <a:solidFill>
                  <a:schemeClr val="bg1"/>
                </a:solidFill>
              </a:rPr>
              <a:t>. Rad. Soc.</a:t>
            </a:r>
          </a:p>
        </p:txBody>
      </p:sp>
      <p:sp>
        <p:nvSpPr>
          <p:cNvPr id="240" name="Oval 239">
            <a:extLst>
              <a:ext uri="{FF2B5EF4-FFF2-40B4-BE49-F238E27FC236}">
                <a16:creationId xmlns:a16="http://schemas.microsoft.com/office/drawing/2014/main" id="{1CD6D3C9-56A4-45E3-A64D-D07AE033EEE6}"/>
              </a:ext>
            </a:extLst>
          </p:cNvPr>
          <p:cNvSpPr/>
          <p:nvPr/>
        </p:nvSpPr>
        <p:spPr>
          <a:xfrm>
            <a:off x="3169795" y="4508853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cxnSp>
        <p:nvCxnSpPr>
          <p:cNvPr id="242" name="Straight Connector 241">
            <a:extLst>
              <a:ext uri="{FF2B5EF4-FFF2-40B4-BE49-F238E27FC236}">
                <a16:creationId xmlns:a16="http://schemas.microsoft.com/office/drawing/2014/main" id="{2C96A172-C08A-4654-B8B5-CB5A3C557C33}"/>
              </a:ext>
            </a:extLst>
          </p:cNvPr>
          <p:cNvCxnSpPr>
            <a:cxnSpLocks/>
          </p:cNvCxnSpPr>
          <p:nvPr/>
        </p:nvCxnSpPr>
        <p:spPr>
          <a:xfrm>
            <a:off x="7598809" y="5143140"/>
            <a:ext cx="4587010" cy="25794"/>
          </a:xfrm>
          <a:prstGeom prst="line">
            <a:avLst/>
          </a:prstGeom>
          <a:ln w="76200">
            <a:solidFill>
              <a:srgbClr val="A5002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>
            <a:extLst>
              <a:ext uri="{FF2B5EF4-FFF2-40B4-BE49-F238E27FC236}">
                <a16:creationId xmlns:a16="http://schemas.microsoft.com/office/drawing/2014/main" id="{0D4AF3BE-2F45-4F1C-AB91-5EF9D39C3137}"/>
              </a:ext>
            </a:extLst>
          </p:cNvPr>
          <p:cNvCxnSpPr>
            <a:cxnSpLocks/>
          </p:cNvCxnSpPr>
          <p:nvPr/>
        </p:nvCxnSpPr>
        <p:spPr>
          <a:xfrm flipV="1">
            <a:off x="4050361" y="5135039"/>
            <a:ext cx="3546068" cy="35240"/>
          </a:xfrm>
          <a:prstGeom prst="line">
            <a:avLst/>
          </a:prstGeom>
          <a:ln w="231775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Oval 243">
            <a:extLst>
              <a:ext uri="{FF2B5EF4-FFF2-40B4-BE49-F238E27FC236}">
                <a16:creationId xmlns:a16="http://schemas.microsoft.com/office/drawing/2014/main" id="{FC2EC8DF-A377-4B5A-B2CF-82C977745BF8}"/>
              </a:ext>
            </a:extLst>
          </p:cNvPr>
          <p:cNvSpPr/>
          <p:nvPr/>
        </p:nvSpPr>
        <p:spPr>
          <a:xfrm>
            <a:off x="5747275" y="5041347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48F7ACF6-6C8C-4B69-91DC-6D398F48BCDE}"/>
              </a:ext>
            </a:extLst>
          </p:cNvPr>
          <p:cNvSpPr/>
          <p:nvPr/>
        </p:nvSpPr>
        <p:spPr>
          <a:xfrm>
            <a:off x="4630655" y="5053435"/>
            <a:ext cx="1281321" cy="2161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ICE (A. Nin)</a:t>
            </a:r>
          </a:p>
        </p:txBody>
      </p:sp>
      <p:sp>
        <p:nvSpPr>
          <p:cNvPr id="246" name="Oval 245">
            <a:extLst>
              <a:ext uri="{FF2B5EF4-FFF2-40B4-BE49-F238E27FC236}">
                <a16:creationId xmlns:a16="http://schemas.microsoft.com/office/drawing/2014/main" id="{84306B65-0C23-4ECC-88F1-939CEAAB0B14}"/>
              </a:ext>
            </a:extLst>
          </p:cNvPr>
          <p:cNvSpPr/>
          <p:nvPr/>
        </p:nvSpPr>
        <p:spPr>
          <a:xfrm>
            <a:off x="4413775" y="5041347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cxnSp>
        <p:nvCxnSpPr>
          <p:cNvPr id="247" name="Straight Connector 246">
            <a:extLst>
              <a:ext uri="{FF2B5EF4-FFF2-40B4-BE49-F238E27FC236}">
                <a16:creationId xmlns:a16="http://schemas.microsoft.com/office/drawing/2014/main" id="{3384E428-DCE2-454C-ABCE-1A2ACC4EE2E1}"/>
              </a:ext>
            </a:extLst>
          </p:cNvPr>
          <p:cNvCxnSpPr>
            <a:cxnSpLocks/>
          </p:cNvCxnSpPr>
          <p:nvPr/>
        </p:nvCxnSpPr>
        <p:spPr>
          <a:xfrm>
            <a:off x="3716874" y="4903191"/>
            <a:ext cx="409502" cy="306018"/>
          </a:xfrm>
          <a:prstGeom prst="line">
            <a:avLst/>
          </a:prstGeom>
          <a:ln w="231775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Oval 247">
            <a:extLst>
              <a:ext uri="{FF2B5EF4-FFF2-40B4-BE49-F238E27FC236}">
                <a16:creationId xmlns:a16="http://schemas.microsoft.com/office/drawing/2014/main" id="{63F80F34-175A-40FC-A50B-40C091ED6718}"/>
              </a:ext>
            </a:extLst>
          </p:cNvPr>
          <p:cNvSpPr/>
          <p:nvPr/>
        </p:nvSpPr>
        <p:spPr>
          <a:xfrm>
            <a:off x="3588275" y="4787347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49" name="Oval 248">
            <a:extLst>
              <a:ext uri="{FF2B5EF4-FFF2-40B4-BE49-F238E27FC236}">
                <a16:creationId xmlns:a16="http://schemas.microsoft.com/office/drawing/2014/main" id="{8F33A84A-0660-4853-B38E-74C623F3E497}"/>
              </a:ext>
            </a:extLst>
          </p:cNvPr>
          <p:cNvSpPr/>
          <p:nvPr/>
        </p:nvSpPr>
        <p:spPr>
          <a:xfrm>
            <a:off x="4001933" y="4229615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50" name="Rectangle 249">
            <a:extLst>
              <a:ext uri="{FF2B5EF4-FFF2-40B4-BE49-F238E27FC236}">
                <a16:creationId xmlns:a16="http://schemas.microsoft.com/office/drawing/2014/main" id="{F0A104A6-78EF-4337-87EE-4AB13F93C7C5}"/>
              </a:ext>
            </a:extLst>
          </p:cNvPr>
          <p:cNvSpPr/>
          <p:nvPr/>
        </p:nvSpPr>
        <p:spPr>
          <a:xfrm>
            <a:off x="4044639" y="4231664"/>
            <a:ext cx="2378957" cy="2369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PSOE (Largo Caballero)</a:t>
            </a:r>
          </a:p>
        </p:txBody>
      </p:sp>
      <p:cxnSp>
        <p:nvCxnSpPr>
          <p:cNvPr id="251" name="Straight Connector 250">
            <a:extLst>
              <a:ext uri="{FF2B5EF4-FFF2-40B4-BE49-F238E27FC236}">
                <a16:creationId xmlns:a16="http://schemas.microsoft.com/office/drawing/2014/main" id="{18E2C243-5EFA-4637-8149-89837DC82EF9}"/>
              </a:ext>
            </a:extLst>
          </p:cNvPr>
          <p:cNvCxnSpPr>
            <a:cxnSpLocks/>
          </p:cNvCxnSpPr>
          <p:nvPr/>
        </p:nvCxnSpPr>
        <p:spPr>
          <a:xfrm flipV="1">
            <a:off x="702521" y="1835045"/>
            <a:ext cx="5477715" cy="7887"/>
          </a:xfrm>
          <a:prstGeom prst="line">
            <a:avLst/>
          </a:prstGeom>
          <a:ln w="231775">
            <a:solidFill>
              <a:srgbClr val="66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" name="Oval 252">
            <a:extLst>
              <a:ext uri="{FF2B5EF4-FFF2-40B4-BE49-F238E27FC236}">
                <a16:creationId xmlns:a16="http://schemas.microsoft.com/office/drawing/2014/main" id="{9F3595D8-0B9A-4ED0-8D2D-5D4A9132B870}"/>
              </a:ext>
            </a:extLst>
          </p:cNvPr>
          <p:cNvSpPr/>
          <p:nvPr/>
        </p:nvSpPr>
        <p:spPr>
          <a:xfrm>
            <a:off x="570524" y="1720344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54" name="Rectangle 253">
            <a:extLst>
              <a:ext uri="{FF2B5EF4-FFF2-40B4-BE49-F238E27FC236}">
                <a16:creationId xmlns:a16="http://schemas.microsoft.com/office/drawing/2014/main" id="{DB5F765C-B34C-4E79-9FAB-A3829FC65E4E}"/>
              </a:ext>
            </a:extLst>
          </p:cNvPr>
          <p:cNvSpPr/>
          <p:nvPr/>
        </p:nvSpPr>
        <p:spPr>
          <a:xfrm>
            <a:off x="4070038" y="1725135"/>
            <a:ext cx="2378957" cy="2369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Der. Lib. Rep (</a:t>
            </a:r>
            <a:r>
              <a:rPr lang="en-US" sz="1600" dirty="0" err="1">
                <a:solidFill>
                  <a:schemeClr val="tx1"/>
                </a:solidFill>
              </a:rPr>
              <a:t>Alc-Zam</a:t>
            </a:r>
            <a:r>
              <a:rPr lang="en-US" sz="1600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255" name="Straight Connector 254">
            <a:extLst>
              <a:ext uri="{FF2B5EF4-FFF2-40B4-BE49-F238E27FC236}">
                <a16:creationId xmlns:a16="http://schemas.microsoft.com/office/drawing/2014/main" id="{95A4CC96-72D2-4FA0-8FCE-11FC8A8F6651}"/>
              </a:ext>
            </a:extLst>
          </p:cNvPr>
          <p:cNvCxnSpPr>
            <a:cxnSpLocks/>
          </p:cNvCxnSpPr>
          <p:nvPr/>
        </p:nvCxnSpPr>
        <p:spPr>
          <a:xfrm flipV="1">
            <a:off x="2535752" y="2934028"/>
            <a:ext cx="5062133" cy="3920"/>
          </a:xfrm>
          <a:prstGeom prst="line">
            <a:avLst/>
          </a:prstGeom>
          <a:ln w="177800">
            <a:solidFill>
              <a:srgbClr val="BF9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Oval 255">
            <a:extLst>
              <a:ext uri="{FF2B5EF4-FFF2-40B4-BE49-F238E27FC236}">
                <a16:creationId xmlns:a16="http://schemas.microsoft.com/office/drawing/2014/main" id="{C5D2E9BF-2284-4D57-9C1B-4133A02764AB}"/>
              </a:ext>
            </a:extLst>
          </p:cNvPr>
          <p:cNvSpPr/>
          <p:nvPr/>
        </p:nvSpPr>
        <p:spPr>
          <a:xfrm>
            <a:off x="4024174" y="2837189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cxnSp>
        <p:nvCxnSpPr>
          <p:cNvPr id="257" name="Straight Connector 256">
            <a:extLst>
              <a:ext uri="{FF2B5EF4-FFF2-40B4-BE49-F238E27FC236}">
                <a16:creationId xmlns:a16="http://schemas.microsoft.com/office/drawing/2014/main" id="{1413930A-7B0D-43F9-B61C-9410A9BDEB4C}"/>
              </a:ext>
            </a:extLst>
          </p:cNvPr>
          <p:cNvCxnSpPr>
            <a:cxnSpLocks/>
          </p:cNvCxnSpPr>
          <p:nvPr/>
        </p:nvCxnSpPr>
        <p:spPr>
          <a:xfrm>
            <a:off x="1583177" y="2002944"/>
            <a:ext cx="1045890" cy="928850"/>
          </a:xfrm>
          <a:prstGeom prst="line">
            <a:avLst/>
          </a:prstGeom>
          <a:ln w="231775">
            <a:solidFill>
              <a:srgbClr val="BF9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Oval 257">
            <a:extLst>
              <a:ext uri="{FF2B5EF4-FFF2-40B4-BE49-F238E27FC236}">
                <a16:creationId xmlns:a16="http://schemas.microsoft.com/office/drawing/2014/main" id="{2703B036-FD18-460A-BBBB-5DD105B5343F}"/>
              </a:ext>
            </a:extLst>
          </p:cNvPr>
          <p:cNvSpPr/>
          <p:nvPr/>
        </p:nvSpPr>
        <p:spPr>
          <a:xfrm>
            <a:off x="1436246" y="1948408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59" name="Rectangle 258">
            <a:extLst>
              <a:ext uri="{FF2B5EF4-FFF2-40B4-BE49-F238E27FC236}">
                <a16:creationId xmlns:a16="http://schemas.microsoft.com/office/drawing/2014/main" id="{27983889-6E40-476A-BD4E-5EF6ED7C2C4B}"/>
              </a:ext>
            </a:extLst>
          </p:cNvPr>
          <p:cNvSpPr/>
          <p:nvPr/>
        </p:nvSpPr>
        <p:spPr>
          <a:xfrm>
            <a:off x="743370" y="2034382"/>
            <a:ext cx="2327750" cy="5330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P. Radical             (</a:t>
            </a:r>
            <a:r>
              <a:rPr lang="en-US" sz="1600" dirty="0" err="1">
                <a:solidFill>
                  <a:schemeClr val="tx1"/>
                </a:solidFill>
              </a:rPr>
              <a:t>Lerroux</a:t>
            </a:r>
            <a:r>
              <a:rPr lang="en-US" sz="16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60" name="Rectangle 259">
            <a:extLst>
              <a:ext uri="{FF2B5EF4-FFF2-40B4-BE49-F238E27FC236}">
                <a16:creationId xmlns:a16="http://schemas.microsoft.com/office/drawing/2014/main" id="{AC41F77D-E57C-44E3-A4AA-480C86499B4E}"/>
              </a:ext>
            </a:extLst>
          </p:cNvPr>
          <p:cNvSpPr/>
          <p:nvPr/>
        </p:nvSpPr>
        <p:spPr>
          <a:xfrm>
            <a:off x="4673719" y="2634504"/>
            <a:ext cx="2327750" cy="5330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Lib. Dem. (</a:t>
            </a:r>
            <a:r>
              <a:rPr lang="en-US" sz="1600" dirty="0" err="1">
                <a:solidFill>
                  <a:schemeClr val="bg1"/>
                </a:solidFill>
              </a:rPr>
              <a:t>Melq</a:t>
            </a:r>
            <a:r>
              <a:rPr lang="en-US" sz="1600" dirty="0">
                <a:solidFill>
                  <a:schemeClr val="bg1"/>
                </a:solidFill>
              </a:rPr>
              <a:t>. Álvarez)</a:t>
            </a:r>
          </a:p>
        </p:txBody>
      </p:sp>
      <p:sp>
        <p:nvSpPr>
          <p:cNvPr id="262" name="Rectangle 261">
            <a:extLst>
              <a:ext uri="{FF2B5EF4-FFF2-40B4-BE49-F238E27FC236}">
                <a16:creationId xmlns:a16="http://schemas.microsoft.com/office/drawing/2014/main" id="{3ABA8FE1-1DAC-405A-BA30-59044BE36324}"/>
              </a:ext>
            </a:extLst>
          </p:cNvPr>
          <p:cNvSpPr/>
          <p:nvPr/>
        </p:nvSpPr>
        <p:spPr>
          <a:xfrm>
            <a:off x="4919884" y="427148"/>
            <a:ext cx="508585" cy="3657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FE </a:t>
            </a:r>
          </a:p>
        </p:txBody>
      </p:sp>
      <p:sp>
        <p:nvSpPr>
          <p:cNvPr id="263" name="Oval 262">
            <a:extLst>
              <a:ext uri="{FF2B5EF4-FFF2-40B4-BE49-F238E27FC236}">
                <a16:creationId xmlns:a16="http://schemas.microsoft.com/office/drawing/2014/main" id="{2EF945C5-B052-471B-B153-264C5863F644}"/>
              </a:ext>
            </a:extLst>
          </p:cNvPr>
          <p:cNvSpPr/>
          <p:nvPr/>
        </p:nvSpPr>
        <p:spPr>
          <a:xfrm>
            <a:off x="4781565" y="493427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64" name="Oval 263">
            <a:extLst>
              <a:ext uri="{FF2B5EF4-FFF2-40B4-BE49-F238E27FC236}">
                <a16:creationId xmlns:a16="http://schemas.microsoft.com/office/drawing/2014/main" id="{4C55B12A-7E52-487E-88F6-9ACB468FC409}"/>
              </a:ext>
            </a:extLst>
          </p:cNvPr>
          <p:cNvSpPr/>
          <p:nvPr/>
        </p:nvSpPr>
        <p:spPr>
          <a:xfrm>
            <a:off x="4021736" y="495168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65" name="Rectangle 264">
            <a:extLst>
              <a:ext uri="{FF2B5EF4-FFF2-40B4-BE49-F238E27FC236}">
                <a16:creationId xmlns:a16="http://schemas.microsoft.com/office/drawing/2014/main" id="{D72F4969-CD38-4A15-B2AE-AA0667748060}"/>
              </a:ext>
            </a:extLst>
          </p:cNvPr>
          <p:cNvSpPr/>
          <p:nvPr/>
        </p:nvSpPr>
        <p:spPr>
          <a:xfrm>
            <a:off x="4212027" y="422763"/>
            <a:ext cx="652316" cy="450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JONS</a:t>
            </a:r>
          </a:p>
        </p:txBody>
      </p:sp>
      <p:sp>
        <p:nvSpPr>
          <p:cNvPr id="268" name="Oval 267">
            <a:extLst>
              <a:ext uri="{FF2B5EF4-FFF2-40B4-BE49-F238E27FC236}">
                <a16:creationId xmlns:a16="http://schemas.microsoft.com/office/drawing/2014/main" id="{E1BF3790-2F36-44FE-ACA8-9D179483EB1F}"/>
              </a:ext>
            </a:extLst>
          </p:cNvPr>
          <p:cNvSpPr/>
          <p:nvPr/>
        </p:nvSpPr>
        <p:spPr>
          <a:xfrm>
            <a:off x="2301356" y="5296603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69" name="Rectangle 268">
            <a:extLst>
              <a:ext uri="{FF2B5EF4-FFF2-40B4-BE49-F238E27FC236}">
                <a16:creationId xmlns:a16="http://schemas.microsoft.com/office/drawing/2014/main" id="{AA752608-A941-47CF-8873-7BE755AE0317}"/>
              </a:ext>
            </a:extLst>
          </p:cNvPr>
          <p:cNvSpPr/>
          <p:nvPr/>
        </p:nvSpPr>
        <p:spPr>
          <a:xfrm>
            <a:off x="2033217" y="5295455"/>
            <a:ext cx="2942391" cy="1848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CNT/FAI (</a:t>
            </a:r>
            <a:r>
              <a:rPr lang="en-US" sz="1600" dirty="0" err="1">
                <a:solidFill>
                  <a:schemeClr val="bg1"/>
                </a:solidFill>
              </a:rPr>
              <a:t>Durruti</a:t>
            </a:r>
            <a:r>
              <a:rPr lang="en-US" sz="1600" dirty="0">
                <a:solidFill>
                  <a:schemeClr val="bg1"/>
                </a:solidFill>
              </a:rPr>
              <a:t>)</a:t>
            </a:r>
          </a:p>
        </p:txBody>
      </p:sp>
      <p:cxnSp>
        <p:nvCxnSpPr>
          <p:cNvPr id="271" name="Straight Connector 270">
            <a:extLst>
              <a:ext uri="{FF2B5EF4-FFF2-40B4-BE49-F238E27FC236}">
                <a16:creationId xmlns:a16="http://schemas.microsoft.com/office/drawing/2014/main" id="{3D680827-382A-460C-A6D4-BAD06CB1B2DA}"/>
              </a:ext>
            </a:extLst>
          </p:cNvPr>
          <p:cNvCxnSpPr>
            <a:cxnSpLocks/>
          </p:cNvCxnSpPr>
          <p:nvPr/>
        </p:nvCxnSpPr>
        <p:spPr>
          <a:xfrm flipV="1">
            <a:off x="940545" y="888703"/>
            <a:ext cx="5405685" cy="22756"/>
          </a:xfrm>
          <a:prstGeom prst="line">
            <a:avLst/>
          </a:prstGeom>
          <a:ln w="231775">
            <a:solidFill>
              <a:srgbClr val="7C7C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>
            <a:extLst>
              <a:ext uri="{FF2B5EF4-FFF2-40B4-BE49-F238E27FC236}">
                <a16:creationId xmlns:a16="http://schemas.microsoft.com/office/drawing/2014/main" id="{88CDD23E-F7E5-4319-8C81-4EA0EDC56CDC}"/>
              </a:ext>
            </a:extLst>
          </p:cNvPr>
          <p:cNvCxnSpPr>
            <a:cxnSpLocks/>
          </p:cNvCxnSpPr>
          <p:nvPr/>
        </p:nvCxnSpPr>
        <p:spPr>
          <a:xfrm flipV="1">
            <a:off x="5024013" y="1152262"/>
            <a:ext cx="1739183" cy="8068"/>
          </a:xfrm>
          <a:prstGeom prst="line">
            <a:avLst/>
          </a:prstGeom>
          <a:ln w="2317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Rectangle 273">
            <a:extLst>
              <a:ext uri="{FF2B5EF4-FFF2-40B4-BE49-F238E27FC236}">
                <a16:creationId xmlns:a16="http://schemas.microsoft.com/office/drawing/2014/main" id="{41966AD8-D69F-4EC9-818C-2C2E779868D0}"/>
              </a:ext>
            </a:extLst>
          </p:cNvPr>
          <p:cNvSpPr/>
          <p:nvPr/>
        </p:nvSpPr>
        <p:spPr>
          <a:xfrm>
            <a:off x="5102872" y="999585"/>
            <a:ext cx="1603827" cy="2924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R. Esp. (Cal-Sot.)</a:t>
            </a:r>
          </a:p>
        </p:txBody>
      </p:sp>
      <p:sp>
        <p:nvSpPr>
          <p:cNvPr id="275" name="Rectangle 274">
            <a:extLst>
              <a:ext uri="{FF2B5EF4-FFF2-40B4-BE49-F238E27FC236}">
                <a16:creationId xmlns:a16="http://schemas.microsoft.com/office/drawing/2014/main" id="{6312F5E5-C193-4C82-888E-64991263BAD4}"/>
              </a:ext>
            </a:extLst>
          </p:cNvPr>
          <p:cNvSpPr/>
          <p:nvPr/>
        </p:nvSpPr>
        <p:spPr>
          <a:xfrm>
            <a:off x="2731686" y="744436"/>
            <a:ext cx="3511919" cy="2622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Comunión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Tradicionalista</a:t>
            </a:r>
            <a:r>
              <a:rPr lang="en-US" sz="1600" dirty="0">
                <a:solidFill>
                  <a:schemeClr val="bg1"/>
                </a:solidFill>
              </a:rPr>
              <a:t> (</a:t>
            </a:r>
            <a:r>
              <a:rPr lang="en-US" sz="1600" dirty="0" err="1">
                <a:solidFill>
                  <a:schemeClr val="bg1"/>
                </a:solidFill>
              </a:rPr>
              <a:t>Fal</a:t>
            </a:r>
            <a:r>
              <a:rPr lang="en-US" sz="1600" dirty="0">
                <a:solidFill>
                  <a:schemeClr val="bg1"/>
                </a:solidFill>
              </a:rPr>
              <a:t> Conde)</a:t>
            </a:r>
          </a:p>
        </p:txBody>
      </p:sp>
      <p:cxnSp>
        <p:nvCxnSpPr>
          <p:cNvPr id="276" name="Straight Connector 275">
            <a:extLst>
              <a:ext uri="{FF2B5EF4-FFF2-40B4-BE49-F238E27FC236}">
                <a16:creationId xmlns:a16="http://schemas.microsoft.com/office/drawing/2014/main" id="{E4B58C3A-9D4C-4570-B96B-96DDAB3D7D22}"/>
              </a:ext>
            </a:extLst>
          </p:cNvPr>
          <p:cNvCxnSpPr>
            <a:cxnSpLocks/>
          </p:cNvCxnSpPr>
          <p:nvPr/>
        </p:nvCxnSpPr>
        <p:spPr>
          <a:xfrm>
            <a:off x="480616" y="552555"/>
            <a:ext cx="521123" cy="390031"/>
          </a:xfrm>
          <a:prstGeom prst="line">
            <a:avLst/>
          </a:prstGeom>
          <a:ln w="231775">
            <a:solidFill>
              <a:srgbClr val="7C7C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>
            <a:extLst>
              <a:ext uri="{FF2B5EF4-FFF2-40B4-BE49-F238E27FC236}">
                <a16:creationId xmlns:a16="http://schemas.microsoft.com/office/drawing/2014/main" id="{83264FA1-A0A8-4D3A-A9B5-A2EF98C3D3EE}"/>
              </a:ext>
            </a:extLst>
          </p:cNvPr>
          <p:cNvCxnSpPr>
            <a:cxnSpLocks/>
          </p:cNvCxnSpPr>
          <p:nvPr/>
        </p:nvCxnSpPr>
        <p:spPr>
          <a:xfrm flipV="1">
            <a:off x="4133032" y="1396501"/>
            <a:ext cx="2607649" cy="14587"/>
          </a:xfrm>
          <a:prstGeom prst="line">
            <a:avLst/>
          </a:prstGeom>
          <a:ln w="2317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8" name="Oval 277">
            <a:extLst>
              <a:ext uri="{FF2B5EF4-FFF2-40B4-BE49-F238E27FC236}">
                <a16:creationId xmlns:a16="http://schemas.microsoft.com/office/drawing/2014/main" id="{B8029A46-5447-40EF-972B-DCF71FB5A0F7}"/>
              </a:ext>
            </a:extLst>
          </p:cNvPr>
          <p:cNvSpPr/>
          <p:nvPr/>
        </p:nvSpPr>
        <p:spPr>
          <a:xfrm>
            <a:off x="4886757" y="1280895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79" name="Rectangle 278">
            <a:extLst>
              <a:ext uri="{FF2B5EF4-FFF2-40B4-BE49-F238E27FC236}">
                <a16:creationId xmlns:a16="http://schemas.microsoft.com/office/drawing/2014/main" id="{B6D3CADC-C1B8-49FE-9AB4-282C1F9222F4}"/>
              </a:ext>
            </a:extLst>
          </p:cNvPr>
          <p:cNvSpPr/>
          <p:nvPr/>
        </p:nvSpPr>
        <p:spPr>
          <a:xfrm>
            <a:off x="4341624" y="1229451"/>
            <a:ext cx="4363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AP</a:t>
            </a:r>
          </a:p>
        </p:txBody>
      </p:sp>
      <p:cxnSp>
        <p:nvCxnSpPr>
          <p:cNvPr id="280" name="Straight Connector 279">
            <a:extLst>
              <a:ext uri="{FF2B5EF4-FFF2-40B4-BE49-F238E27FC236}">
                <a16:creationId xmlns:a16="http://schemas.microsoft.com/office/drawing/2014/main" id="{F9B0C868-74E6-419D-B663-EA664D316603}"/>
              </a:ext>
            </a:extLst>
          </p:cNvPr>
          <p:cNvCxnSpPr>
            <a:cxnSpLocks/>
          </p:cNvCxnSpPr>
          <p:nvPr/>
        </p:nvCxnSpPr>
        <p:spPr>
          <a:xfrm>
            <a:off x="723444" y="1241046"/>
            <a:ext cx="3107550" cy="32037"/>
          </a:xfrm>
          <a:prstGeom prst="line">
            <a:avLst/>
          </a:prstGeom>
          <a:ln w="2317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1" name="Oval 280">
            <a:extLst>
              <a:ext uri="{FF2B5EF4-FFF2-40B4-BE49-F238E27FC236}">
                <a16:creationId xmlns:a16="http://schemas.microsoft.com/office/drawing/2014/main" id="{336D9656-4AB2-44DA-84CA-58E123FC4F58}"/>
              </a:ext>
            </a:extLst>
          </p:cNvPr>
          <p:cNvSpPr/>
          <p:nvPr/>
        </p:nvSpPr>
        <p:spPr>
          <a:xfrm>
            <a:off x="583224" y="1126939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cxnSp>
        <p:nvCxnSpPr>
          <p:cNvPr id="282" name="Straight Connector 281">
            <a:extLst>
              <a:ext uri="{FF2B5EF4-FFF2-40B4-BE49-F238E27FC236}">
                <a16:creationId xmlns:a16="http://schemas.microsoft.com/office/drawing/2014/main" id="{CB69FFB7-7BCC-48BB-8372-35A8788EF185}"/>
              </a:ext>
            </a:extLst>
          </p:cNvPr>
          <p:cNvCxnSpPr>
            <a:cxnSpLocks/>
          </p:cNvCxnSpPr>
          <p:nvPr/>
        </p:nvCxnSpPr>
        <p:spPr>
          <a:xfrm>
            <a:off x="4029179" y="1144212"/>
            <a:ext cx="961231" cy="16796"/>
          </a:xfrm>
          <a:prstGeom prst="line">
            <a:avLst/>
          </a:prstGeom>
          <a:ln w="2317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" name="Oval 282">
            <a:extLst>
              <a:ext uri="{FF2B5EF4-FFF2-40B4-BE49-F238E27FC236}">
                <a16:creationId xmlns:a16="http://schemas.microsoft.com/office/drawing/2014/main" id="{54D78B81-9FF5-4923-B187-6BB8A27232E0}"/>
              </a:ext>
            </a:extLst>
          </p:cNvPr>
          <p:cNvSpPr/>
          <p:nvPr/>
        </p:nvSpPr>
        <p:spPr>
          <a:xfrm>
            <a:off x="4873841" y="1035507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cxnSp>
        <p:nvCxnSpPr>
          <p:cNvPr id="284" name="Straight Connector 283">
            <a:extLst>
              <a:ext uri="{FF2B5EF4-FFF2-40B4-BE49-F238E27FC236}">
                <a16:creationId xmlns:a16="http://schemas.microsoft.com/office/drawing/2014/main" id="{E6E0493D-4970-444A-9F84-6EB761035461}"/>
              </a:ext>
            </a:extLst>
          </p:cNvPr>
          <p:cNvCxnSpPr>
            <a:cxnSpLocks/>
          </p:cNvCxnSpPr>
          <p:nvPr/>
        </p:nvCxnSpPr>
        <p:spPr>
          <a:xfrm flipV="1">
            <a:off x="3545323" y="1129491"/>
            <a:ext cx="587709" cy="151924"/>
          </a:xfrm>
          <a:prstGeom prst="line">
            <a:avLst/>
          </a:prstGeom>
          <a:ln w="2317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Connector 284">
            <a:extLst>
              <a:ext uri="{FF2B5EF4-FFF2-40B4-BE49-F238E27FC236}">
                <a16:creationId xmlns:a16="http://schemas.microsoft.com/office/drawing/2014/main" id="{73CFED88-2C6D-4B4E-BABF-212C367B9A88}"/>
              </a:ext>
            </a:extLst>
          </p:cNvPr>
          <p:cNvCxnSpPr>
            <a:cxnSpLocks/>
          </p:cNvCxnSpPr>
          <p:nvPr/>
        </p:nvCxnSpPr>
        <p:spPr>
          <a:xfrm>
            <a:off x="3605767" y="1257142"/>
            <a:ext cx="587839" cy="155399"/>
          </a:xfrm>
          <a:prstGeom prst="line">
            <a:avLst/>
          </a:prstGeom>
          <a:ln w="2317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7" name="Oval 286">
            <a:extLst>
              <a:ext uri="{FF2B5EF4-FFF2-40B4-BE49-F238E27FC236}">
                <a16:creationId xmlns:a16="http://schemas.microsoft.com/office/drawing/2014/main" id="{F5992144-AEE8-4FDF-8629-04BFF22900B9}"/>
              </a:ext>
            </a:extLst>
          </p:cNvPr>
          <p:cNvSpPr/>
          <p:nvPr/>
        </p:nvSpPr>
        <p:spPr>
          <a:xfrm>
            <a:off x="4817022" y="3009164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cxnSp>
        <p:nvCxnSpPr>
          <p:cNvPr id="288" name="Straight Connector 287">
            <a:extLst>
              <a:ext uri="{FF2B5EF4-FFF2-40B4-BE49-F238E27FC236}">
                <a16:creationId xmlns:a16="http://schemas.microsoft.com/office/drawing/2014/main" id="{4C7374A7-5408-4728-B643-E55E88627D31}"/>
              </a:ext>
            </a:extLst>
          </p:cNvPr>
          <p:cNvCxnSpPr>
            <a:cxnSpLocks/>
          </p:cNvCxnSpPr>
          <p:nvPr/>
        </p:nvCxnSpPr>
        <p:spPr>
          <a:xfrm flipV="1">
            <a:off x="3676361" y="4099422"/>
            <a:ext cx="3930147" cy="12115"/>
          </a:xfrm>
          <a:prstGeom prst="line">
            <a:avLst/>
          </a:prstGeom>
          <a:ln w="231775">
            <a:solidFill>
              <a:srgbClr val="CC00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9" name="Rectangle 288">
            <a:extLst>
              <a:ext uri="{FF2B5EF4-FFF2-40B4-BE49-F238E27FC236}">
                <a16:creationId xmlns:a16="http://schemas.microsoft.com/office/drawing/2014/main" id="{8D189081-2D3C-4278-9EF4-ECE1ACB275FB}"/>
              </a:ext>
            </a:extLst>
          </p:cNvPr>
          <p:cNvSpPr/>
          <p:nvPr/>
        </p:nvSpPr>
        <p:spPr>
          <a:xfrm>
            <a:off x="4329578" y="3827905"/>
            <a:ext cx="2849030" cy="5330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EAE-ANV (</a:t>
            </a:r>
            <a:r>
              <a:rPr lang="en-US" sz="1600" dirty="0" err="1">
                <a:solidFill>
                  <a:schemeClr val="bg1"/>
                </a:solidFill>
              </a:rPr>
              <a:t>Urrengoetxea</a:t>
            </a:r>
            <a:r>
              <a:rPr lang="en-US" sz="1600" dirty="0">
                <a:solidFill>
                  <a:schemeClr val="bg1"/>
                </a:solidFill>
              </a:rPr>
              <a:t> )</a:t>
            </a:r>
          </a:p>
        </p:txBody>
      </p:sp>
      <p:sp>
        <p:nvSpPr>
          <p:cNvPr id="290" name="Oval 289">
            <a:extLst>
              <a:ext uri="{FF2B5EF4-FFF2-40B4-BE49-F238E27FC236}">
                <a16:creationId xmlns:a16="http://schemas.microsoft.com/office/drawing/2014/main" id="{6409AC87-9283-448D-9EF4-95BAE07C8F3B}"/>
              </a:ext>
            </a:extLst>
          </p:cNvPr>
          <p:cNvSpPr/>
          <p:nvPr/>
        </p:nvSpPr>
        <p:spPr>
          <a:xfrm>
            <a:off x="3563530" y="3989086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91" name="Rectangle 290">
            <a:extLst>
              <a:ext uri="{FF2B5EF4-FFF2-40B4-BE49-F238E27FC236}">
                <a16:creationId xmlns:a16="http://schemas.microsoft.com/office/drawing/2014/main" id="{06D36D27-7717-4BC7-8F9A-C83A686716A3}"/>
              </a:ext>
            </a:extLst>
          </p:cNvPr>
          <p:cNvSpPr/>
          <p:nvPr/>
        </p:nvSpPr>
        <p:spPr>
          <a:xfrm>
            <a:off x="5113915" y="1288100"/>
            <a:ext cx="1480304" cy="208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CEDA (Gil-Rob)</a:t>
            </a:r>
          </a:p>
        </p:txBody>
      </p:sp>
      <p:sp>
        <p:nvSpPr>
          <p:cNvPr id="304" name="Rectangle 303">
            <a:extLst>
              <a:ext uri="{FF2B5EF4-FFF2-40B4-BE49-F238E27FC236}">
                <a16:creationId xmlns:a16="http://schemas.microsoft.com/office/drawing/2014/main" id="{A8ADF891-8239-4A7A-96BB-2437B8137FBC}"/>
              </a:ext>
            </a:extLst>
          </p:cNvPr>
          <p:cNvSpPr/>
          <p:nvPr/>
        </p:nvSpPr>
        <p:spPr>
          <a:xfrm>
            <a:off x="3921203" y="4745286"/>
            <a:ext cx="1754719" cy="2684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PCE (José Díaz)</a:t>
            </a:r>
          </a:p>
        </p:txBody>
      </p:sp>
      <p:sp>
        <p:nvSpPr>
          <p:cNvPr id="308" name="Rectangle 307">
            <a:extLst>
              <a:ext uri="{FF2B5EF4-FFF2-40B4-BE49-F238E27FC236}">
                <a16:creationId xmlns:a16="http://schemas.microsoft.com/office/drawing/2014/main" id="{241B0E0E-C029-4BDB-916F-778D331A450B}"/>
              </a:ext>
            </a:extLst>
          </p:cNvPr>
          <p:cNvSpPr/>
          <p:nvPr/>
        </p:nvSpPr>
        <p:spPr>
          <a:xfrm>
            <a:off x="4827857" y="2797955"/>
            <a:ext cx="2546926" cy="5330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Lliga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Catalana</a:t>
            </a:r>
            <a:r>
              <a:rPr lang="en-US" sz="1600" dirty="0">
                <a:solidFill>
                  <a:schemeClr val="bg1"/>
                </a:solidFill>
              </a:rPr>
              <a:t> (</a:t>
            </a:r>
            <a:r>
              <a:rPr lang="en-US" sz="1600" dirty="0" err="1">
                <a:solidFill>
                  <a:schemeClr val="bg1"/>
                </a:solidFill>
              </a:rPr>
              <a:t>Rahola</a:t>
            </a:r>
            <a:r>
              <a:rPr lang="en-US" sz="16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309" name="Rectangle 308">
            <a:extLst>
              <a:ext uri="{FF2B5EF4-FFF2-40B4-BE49-F238E27FC236}">
                <a16:creationId xmlns:a16="http://schemas.microsoft.com/office/drawing/2014/main" id="{FB607969-6556-4D36-A47F-0FE374C913E0}"/>
              </a:ext>
            </a:extLst>
          </p:cNvPr>
          <p:cNvSpPr/>
          <p:nvPr/>
        </p:nvSpPr>
        <p:spPr>
          <a:xfrm>
            <a:off x="718289" y="2862456"/>
            <a:ext cx="2830256" cy="5330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Lliga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Regionalista</a:t>
            </a:r>
            <a:r>
              <a:rPr lang="en-US" sz="1600" dirty="0">
                <a:solidFill>
                  <a:schemeClr val="bg1"/>
                </a:solidFill>
              </a:rPr>
              <a:t> (</a:t>
            </a:r>
            <a:r>
              <a:rPr lang="en-US" sz="1600" dirty="0" err="1">
                <a:solidFill>
                  <a:schemeClr val="bg1"/>
                </a:solidFill>
              </a:rPr>
              <a:t>Cambó</a:t>
            </a:r>
            <a:r>
              <a:rPr lang="en-US" sz="16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311" name="Oval 310">
            <a:extLst>
              <a:ext uri="{FF2B5EF4-FFF2-40B4-BE49-F238E27FC236}">
                <a16:creationId xmlns:a16="http://schemas.microsoft.com/office/drawing/2014/main" id="{2F73153E-4C6C-471A-9A23-B719AFE696F5}"/>
              </a:ext>
            </a:extLst>
          </p:cNvPr>
          <p:cNvSpPr/>
          <p:nvPr/>
        </p:nvSpPr>
        <p:spPr>
          <a:xfrm>
            <a:off x="7460726" y="5288754"/>
            <a:ext cx="236233" cy="20652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12" name="Oval 311">
            <a:extLst>
              <a:ext uri="{FF2B5EF4-FFF2-40B4-BE49-F238E27FC236}">
                <a16:creationId xmlns:a16="http://schemas.microsoft.com/office/drawing/2014/main" id="{782D4306-D3B8-4BF0-AFAD-1AD89EC5964B}"/>
              </a:ext>
            </a:extLst>
          </p:cNvPr>
          <p:cNvSpPr/>
          <p:nvPr/>
        </p:nvSpPr>
        <p:spPr>
          <a:xfrm>
            <a:off x="7460726" y="5020744"/>
            <a:ext cx="236233" cy="20652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13" name="Oval 312">
            <a:extLst>
              <a:ext uri="{FF2B5EF4-FFF2-40B4-BE49-F238E27FC236}">
                <a16:creationId xmlns:a16="http://schemas.microsoft.com/office/drawing/2014/main" id="{AAB2BFA5-D1D4-4E5A-8A9E-FD22E8AF2E05}"/>
              </a:ext>
            </a:extLst>
          </p:cNvPr>
          <p:cNvSpPr/>
          <p:nvPr/>
        </p:nvSpPr>
        <p:spPr>
          <a:xfrm>
            <a:off x="7460726" y="4763232"/>
            <a:ext cx="236233" cy="20652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14" name="Oval 313">
            <a:extLst>
              <a:ext uri="{FF2B5EF4-FFF2-40B4-BE49-F238E27FC236}">
                <a16:creationId xmlns:a16="http://schemas.microsoft.com/office/drawing/2014/main" id="{178C1E35-EC3A-4825-9FE4-0C19E63270ED}"/>
              </a:ext>
            </a:extLst>
          </p:cNvPr>
          <p:cNvSpPr/>
          <p:nvPr/>
        </p:nvSpPr>
        <p:spPr>
          <a:xfrm>
            <a:off x="7460726" y="4227205"/>
            <a:ext cx="236233" cy="20652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15" name="Oval 314">
            <a:extLst>
              <a:ext uri="{FF2B5EF4-FFF2-40B4-BE49-F238E27FC236}">
                <a16:creationId xmlns:a16="http://schemas.microsoft.com/office/drawing/2014/main" id="{17D8CE74-14E2-4EC9-B0BB-54703AC50B67}"/>
              </a:ext>
            </a:extLst>
          </p:cNvPr>
          <p:cNvSpPr/>
          <p:nvPr/>
        </p:nvSpPr>
        <p:spPr>
          <a:xfrm>
            <a:off x="7460726" y="3974947"/>
            <a:ext cx="236233" cy="20652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16" name="Oval 315">
            <a:extLst>
              <a:ext uri="{FF2B5EF4-FFF2-40B4-BE49-F238E27FC236}">
                <a16:creationId xmlns:a16="http://schemas.microsoft.com/office/drawing/2014/main" id="{9F197493-3693-472C-ABCA-84EF1158B44D}"/>
              </a:ext>
            </a:extLst>
          </p:cNvPr>
          <p:cNvSpPr/>
          <p:nvPr/>
        </p:nvSpPr>
        <p:spPr>
          <a:xfrm>
            <a:off x="7460726" y="3722708"/>
            <a:ext cx="236233" cy="20652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17" name="Oval 316">
            <a:extLst>
              <a:ext uri="{FF2B5EF4-FFF2-40B4-BE49-F238E27FC236}">
                <a16:creationId xmlns:a16="http://schemas.microsoft.com/office/drawing/2014/main" id="{D79441A6-6E8A-4F00-8FCB-1790312C29EF}"/>
              </a:ext>
            </a:extLst>
          </p:cNvPr>
          <p:cNvSpPr/>
          <p:nvPr/>
        </p:nvSpPr>
        <p:spPr>
          <a:xfrm>
            <a:off x="7460726" y="3501982"/>
            <a:ext cx="236233" cy="20652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18" name="Oval 317">
            <a:extLst>
              <a:ext uri="{FF2B5EF4-FFF2-40B4-BE49-F238E27FC236}">
                <a16:creationId xmlns:a16="http://schemas.microsoft.com/office/drawing/2014/main" id="{3B1D5E4D-609D-42DE-BFBE-CCF9E4446B09}"/>
              </a:ext>
            </a:extLst>
          </p:cNvPr>
          <p:cNvSpPr/>
          <p:nvPr/>
        </p:nvSpPr>
        <p:spPr>
          <a:xfrm>
            <a:off x="7460726" y="3281599"/>
            <a:ext cx="236233" cy="20652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19" name="Oval 318">
            <a:extLst>
              <a:ext uri="{FF2B5EF4-FFF2-40B4-BE49-F238E27FC236}">
                <a16:creationId xmlns:a16="http://schemas.microsoft.com/office/drawing/2014/main" id="{576D5DBF-3CDE-420C-B7EC-09FB28C02D39}"/>
              </a:ext>
            </a:extLst>
          </p:cNvPr>
          <p:cNvSpPr/>
          <p:nvPr/>
        </p:nvSpPr>
        <p:spPr>
          <a:xfrm>
            <a:off x="7460726" y="3029545"/>
            <a:ext cx="236233" cy="20652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20" name="Oval 319">
            <a:extLst>
              <a:ext uri="{FF2B5EF4-FFF2-40B4-BE49-F238E27FC236}">
                <a16:creationId xmlns:a16="http://schemas.microsoft.com/office/drawing/2014/main" id="{C91AC852-5CF2-4393-8146-884ECDCB593F}"/>
              </a:ext>
            </a:extLst>
          </p:cNvPr>
          <p:cNvSpPr/>
          <p:nvPr/>
        </p:nvSpPr>
        <p:spPr>
          <a:xfrm>
            <a:off x="7460726" y="2198529"/>
            <a:ext cx="236233" cy="20652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21" name="Oval 320">
            <a:extLst>
              <a:ext uri="{FF2B5EF4-FFF2-40B4-BE49-F238E27FC236}">
                <a16:creationId xmlns:a16="http://schemas.microsoft.com/office/drawing/2014/main" id="{3185F8F2-6FA6-426A-A3CF-FD2A9CDE0A2C}"/>
              </a:ext>
            </a:extLst>
          </p:cNvPr>
          <p:cNvSpPr/>
          <p:nvPr/>
        </p:nvSpPr>
        <p:spPr>
          <a:xfrm>
            <a:off x="7460726" y="1951918"/>
            <a:ext cx="236233" cy="20652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22" name="Oval 321">
            <a:extLst>
              <a:ext uri="{FF2B5EF4-FFF2-40B4-BE49-F238E27FC236}">
                <a16:creationId xmlns:a16="http://schemas.microsoft.com/office/drawing/2014/main" id="{548344D1-0252-4C54-A841-6740F92AA42A}"/>
              </a:ext>
            </a:extLst>
          </p:cNvPr>
          <p:cNvSpPr/>
          <p:nvPr/>
        </p:nvSpPr>
        <p:spPr>
          <a:xfrm>
            <a:off x="7460726" y="2792232"/>
            <a:ext cx="236233" cy="20652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23" name="Oval 322">
            <a:extLst>
              <a:ext uri="{FF2B5EF4-FFF2-40B4-BE49-F238E27FC236}">
                <a16:creationId xmlns:a16="http://schemas.microsoft.com/office/drawing/2014/main" id="{21012031-66C7-491F-8EFA-A06EBBB3288E}"/>
              </a:ext>
            </a:extLst>
          </p:cNvPr>
          <p:cNvSpPr/>
          <p:nvPr/>
        </p:nvSpPr>
        <p:spPr>
          <a:xfrm>
            <a:off x="7460726" y="1731516"/>
            <a:ext cx="236233" cy="20652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24" name="Oval 323">
            <a:extLst>
              <a:ext uri="{FF2B5EF4-FFF2-40B4-BE49-F238E27FC236}">
                <a16:creationId xmlns:a16="http://schemas.microsoft.com/office/drawing/2014/main" id="{856F1FD5-B9ED-458F-BFA3-32EE2E6E867C}"/>
              </a:ext>
            </a:extLst>
          </p:cNvPr>
          <p:cNvSpPr/>
          <p:nvPr/>
        </p:nvSpPr>
        <p:spPr>
          <a:xfrm>
            <a:off x="6607511" y="1280250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25" name="Oval 324">
            <a:extLst>
              <a:ext uri="{FF2B5EF4-FFF2-40B4-BE49-F238E27FC236}">
                <a16:creationId xmlns:a16="http://schemas.microsoft.com/office/drawing/2014/main" id="{27837693-5295-4EDA-8DA1-D1E4BEE5956A}"/>
              </a:ext>
            </a:extLst>
          </p:cNvPr>
          <p:cNvSpPr/>
          <p:nvPr/>
        </p:nvSpPr>
        <p:spPr>
          <a:xfrm>
            <a:off x="6607524" y="1012241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26" name="Oval 325">
            <a:extLst>
              <a:ext uri="{FF2B5EF4-FFF2-40B4-BE49-F238E27FC236}">
                <a16:creationId xmlns:a16="http://schemas.microsoft.com/office/drawing/2014/main" id="{A98D5F1B-0F43-4418-86B3-7E14BAEF7C18}"/>
              </a:ext>
            </a:extLst>
          </p:cNvPr>
          <p:cNvSpPr/>
          <p:nvPr/>
        </p:nvSpPr>
        <p:spPr>
          <a:xfrm>
            <a:off x="5319027" y="490077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79" name="Rectangle 378">
            <a:extLst>
              <a:ext uri="{FF2B5EF4-FFF2-40B4-BE49-F238E27FC236}">
                <a16:creationId xmlns:a16="http://schemas.microsoft.com/office/drawing/2014/main" id="{E2939C3F-CBDD-4F2A-820C-6849EDAD3221}"/>
              </a:ext>
            </a:extLst>
          </p:cNvPr>
          <p:cNvSpPr/>
          <p:nvPr/>
        </p:nvSpPr>
        <p:spPr>
          <a:xfrm>
            <a:off x="6116062" y="5051172"/>
            <a:ext cx="1492338" cy="1617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POUM (A. Nin)</a:t>
            </a:r>
          </a:p>
        </p:txBody>
      </p:sp>
      <p:sp>
        <p:nvSpPr>
          <p:cNvPr id="388" name="Rectangle 387">
            <a:extLst>
              <a:ext uri="{FF2B5EF4-FFF2-40B4-BE49-F238E27FC236}">
                <a16:creationId xmlns:a16="http://schemas.microsoft.com/office/drawing/2014/main" id="{1912EFA9-2B72-4465-AF67-529F5B4562E2}"/>
              </a:ext>
            </a:extLst>
          </p:cNvPr>
          <p:cNvSpPr/>
          <p:nvPr/>
        </p:nvSpPr>
        <p:spPr>
          <a:xfrm>
            <a:off x="7011947" y="453831"/>
            <a:ext cx="4284559" cy="3135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FET y de las JONS/</a:t>
            </a:r>
            <a:r>
              <a:rPr lang="en-US" sz="1600" dirty="0" err="1">
                <a:solidFill>
                  <a:schemeClr val="bg1"/>
                </a:solidFill>
              </a:rPr>
              <a:t>Movimiento</a:t>
            </a:r>
            <a:r>
              <a:rPr lang="en-US" sz="1600" dirty="0">
                <a:solidFill>
                  <a:schemeClr val="bg1"/>
                </a:solidFill>
              </a:rPr>
              <a:t> Nacional (Franco) </a:t>
            </a:r>
          </a:p>
        </p:txBody>
      </p:sp>
      <p:cxnSp>
        <p:nvCxnSpPr>
          <p:cNvPr id="390" name="Straight Connector 389">
            <a:extLst>
              <a:ext uri="{FF2B5EF4-FFF2-40B4-BE49-F238E27FC236}">
                <a16:creationId xmlns:a16="http://schemas.microsoft.com/office/drawing/2014/main" id="{B43CE489-E37B-4004-BBED-487C79992D0A}"/>
              </a:ext>
            </a:extLst>
          </p:cNvPr>
          <p:cNvCxnSpPr>
            <a:cxnSpLocks/>
            <a:stCxn id="275" idx="3"/>
          </p:cNvCxnSpPr>
          <p:nvPr/>
        </p:nvCxnSpPr>
        <p:spPr>
          <a:xfrm flipV="1">
            <a:off x="6243605" y="598051"/>
            <a:ext cx="490928" cy="277530"/>
          </a:xfrm>
          <a:prstGeom prst="line">
            <a:avLst/>
          </a:prstGeom>
          <a:ln w="231775">
            <a:solidFill>
              <a:srgbClr val="7C7C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8" name="Oval 377">
            <a:extLst>
              <a:ext uri="{FF2B5EF4-FFF2-40B4-BE49-F238E27FC236}">
                <a16:creationId xmlns:a16="http://schemas.microsoft.com/office/drawing/2014/main" id="{8799070A-3225-4E34-8879-AB6F2AB1ACD3}"/>
              </a:ext>
            </a:extLst>
          </p:cNvPr>
          <p:cNvSpPr/>
          <p:nvPr/>
        </p:nvSpPr>
        <p:spPr>
          <a:xfrm>
            <a:off x="6621365" y="490074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95" name="Rectangle 394">
            <a:extLst>
              <a:ext uri="{FF2B5EF4-FFF2-40B4-BE49-F238E27FC236}">
                <a16:creationId xmlns:a16="http://schemas.microsoft.com/office/drawing/2014/main" id="{46778510-F1CD-452C-A170-2D476B1F11C3}"/>
              </a:ext>
            </a:extLst>
          </p:cNvPr>
          <p:cNvSpPr/>
          <p:nvPr/>
        </p:nvSpPr>
        <p:spPr>
          <a:xfrm>
            <a:off x="5801361" y="4230797"/>
            <a:ext cx="2378957" cy="2369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(</a:t>
            </a:r>
            <a:r>
              <a:rPr lang="en-US" sz="1600" dirty="0" err="1">
                <a:solidFill>
                  <a:schemeClr val="bg1"/>
                </a:solidFill>
              </a:rPr>
              <a:t>Negrín</a:t>
            </a:r>
            <a:r>
              <a:rPr lang="en-US" sz="1600" dirty="0">
                <a:solidFill>
                  <a:schemeClr val="bg1"/>
                </a:solidFill>
              </a:rPr>
              <a:t>) </a:t>
            </a:r>
          </a:p>
        </p:txBody>
      </p:sp>
      <p:cxnSp>
        <p:nvCxnSpPr>
          <p:cNvPr id="396" name="Straight Connector 395">
            <a:extLst>
              <a:ext uri="{FF2B5EF4-FFF2-40B4-BE49-F238E27FC236}">
                <a16:creationId xmlns:a16="http://schemas.microsoft.com/office/drawing/2014/main" id="{1C5A34CA-CDF1-4778-938F-F71DCF2AC64E}"/>
              </a:ext>
            </a:extLst>
          </p:cNvPr>
          <p:cNvCxnSpPr>
            <a:cxnSpLocks/>
          </p:cNvCxnSpPr>
          <p:nvPr/>
        </p:nvCxnSpPr>
        <p:spPr>
          <a:xfrm>
            <a:off x="5408579" y="4623517"/>
            <a:ext cx="2205022" cy="0"/>
          </a:xfrm>
          <a:prstGeom prst="line">
            <a:avLst/>
          </a:prstGeom>
          <a:ln w="231775">
            <a:solidFill>
              <a:srgbClr val="99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Straight Connector 397">
            <a:extLst>
              <a:ext uri="{FF2B5EF4-FFF2-40B4-BE49-F238E27FC236}">
                <a16:creationId xmlns:a16="http://schemas.microsoft.com/office/drawing/2014/main" id="{2E032E67-59B9-41B3-8F99-36ED168A7E90}"/>
              </a:ext>
            </a:extLst>
          </p:cNvPr>
          <p:cNvCxnSpPr>
            <a:cxnSpLocks/>
          </p:cNvCxnSpPr>
          <p:nvPr/>
        </p:nvCxnSpPr>
        <p:spPr>
          <a:xfrm>
            <a:off x="7604102" y="4613033"/>
            <a:ext cx="4582079" cy="10484"/>
          </a:xfrm>
          <a:prstGeom prst="line">
            <a:avLst/>
          </a:prstGeom>
          <a:ln w="76200">
            <a:solidFill>
              <a:srgbClr val="9933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Oval 240">
            <a:extLst>
              <a:ext uri="{FF2B5EF4-FFF2-40B4-BE49-F238E27FC236}">
                <a16:creationId xmlns:a16="http://schemas.microsoft.com/office/drawing/2014/main" id="{9097A90F-2C8E-492E-87AE-B29D6EFEDF95}"/>
              </a:ext>
            </a:extLst>
          </p:cNvPr>
          <p:cNvSpPr/>
          <p:nvPr/>
        </p:nvSpPr>
        <p:spPr>
          <a:xfrm>
            <a:off x="5284751" y="4495687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400" name="Oval 399">
            <a:extLst>
              <a:ext uri="{FF2B5EF4-FFF2-40B4-BE49-F238E27FC236}">
                <a16:creationId xmlns:a16="http://schemas.microsoft.com/office/drawing/2014/main" id="{6DE4084C-2FFE-4B15-9522-968CA1A3215C}"/>
              </a:ext>
            </a:extLst>
          </p:cNvPr>
          <p:cNvSpPr/>
          <p:nvPr/>
        </p:nvSpPr>
        <p:spPr>
          <a:xfrm>
            <a:off x="7460726" y="4490445"/>
            <a:ext cx="236233" cy="20652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401" name="Rectangle 400">
            <a:extLst>
              <a:ext uri="{FF2B5EF4-FFF2-40B4-BE49-F238E27FC236}">
                <a16:creationId xmlns:a16="http://schemas.microsoft.com/office/drawing/2014/main" id="{8D185AFC-D910-4779-A5E8-F036FA725A1A}"/>
              </a:ext>
            </a:extLst>
          </p:cNvPr>
          <p:cNvSpPr/>
          <p:nvPr/>
        </p:nvSpPr>
        <p:spPr>
          <a:xfrm>
            <a:off x="5337578" y="4497508"/>
            <a:ext cx="2383707" cy="2734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U. Rep. (Mar. Barrios)</a:t>
            </a:r>
          </a:p>
        </p:txBody>
      </p:sp>
      <p:sp>
        <p:nvSpPr>
          <p:cNvPr id="410" name="Oval 409">
            <a:extLst>
              <a:ext uri="{FF2B5EF4-FFF2-40B4-BE49-F238E27FC236}">
                <a16:creationId xmlns:a16="http://schemas.microsoft.com/office/drawing/2014/main" id="{209D36A7-1D1F-445D-A821-A7615BD897B8}"/>
              </a:ext>
            </a:extLst>
          </p:cNvPr>
          <p:cNvSpPr/>
          <p:nvPr/>
        </p:nvSpPr>
        <p:spPr>
          <a:xfrm>
            <a:off x="5320347" y="2213336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E92A093A-71B3-4540-82AB-EC9468E3A164}"/>
              </a:ext>
            </a:extLst>
          </p:cNvPr>
          <p:cNvSpPr/>
          <p:nvPr/>
        </p:nvSpPr>
        <p:spPr>
          <a:xfrm>
            <a:off x="4923652" y="2234069"/>
            <a:ext cx="2576851" cy="5330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Partido </a:t>
            </a:r>
            <a:r>
              <a:rPr lang="en-US" sz="1600" dirty="0" err="1">
                <a:solidFill>
                  <a:schemeClr val="tx1"/>
                </a:solidFill>
              </a:rPr>
              <a:t>Galeguista</a:t>
            </a:r>
            <a:r>
              <a:rPr lang="en-US" sz="1600" dirty="0">
                <a:solidFill>
                  <a:schemeClr val="tx1"/>
                </a:solidFill>
              </a:rPr>
              <a:t> (</a:t>
            </a:r>
            <a:r>
              <a:rPr lang="en-US" sz="1600" dirty="0" err="1">
                <a:solidFill>
                  <a:schemeClr val="tx1"/>
                </a:solidFill>
              </a:rPr>
              <a:t>Castelao</a:t>
            </a:r>
            <a:r>
              <a:rPr lang="en-US" sz="1600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615FAC0F-E016-494A-A741-C800CF0ADBAE}"/>
              </a:ext>
            </a:extLst>
          </p:cNvPr>
          <p:cNvCxnSpPr>
            <a:cxnSpLocks/>
          </p:cNvCxnSpPr>
          <p:nvPr/>
        </p:nvCxnSpPr>
        <p:spPr>
          <a:xfrm flipV="1">
            <a:off x="7591152" y="2546077"/>
            <a:ext cx="4581174" cy="18176"/>
          </a:xfrm>
          <a:prstGeom prst="line">
            <a:avLst/>
          </a:prstGeom>
          <a:ln w="76200">
            <a:solidFill>
              <a:schemeClr val="accent5">
                <a:lumMod val="40000"/>
                <a:lumOff val="6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Oval 207">
            <a:extLst>
              <a:ext uri="{FF2B5EF4-FFF2-40B4-BE49-F238E27FC236}">
                <a16:creationId xmlns:a16="http://schemas.microsoft.com/office/drawing/2014/main" id="{F9EFF828-F38C-4119-8C36-E1EDED80B0CE}"/>
              </a:ext>
            </a:extLst>
          </p:cNvPr>
          <p:cNvSpPr/>
          <p:nvPr/>
        </p:nvSpPr>
        <p:spPr>
          <a:xfrm>
            <a:off x="7460726" y="2408849"/>
            <a:ext cx="236233" cy="20652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87ADDF51-8BFC-49D0-A330-91DBBCFDDDB6}"/>
              </a:ext>
            </a:extLst>
          </p:cNvPr>
          <p:cNvCxnSpPr>
            <a:cxnSpLocks/>
          </p:cNvCxnSpPr>
          <p:nvPr/>
        </p:nvCxnSpPr>
        <p:spPr>
          <a:xfrm flipV="1">
            <a:off x="4255854" y="1610101"/>
            <a:ext cx="3309274" cy="27667"/>
          </a:xfrm>
          <a:prstGeom prst="line">
            <a:avLst/>
          </a:prstGeom>
          <a:ln w="231775">
            <a:solidFill>
              <a:srgbClr val="66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Oval 214">
            <a:extLst>
              <a:ext uri="{FF2B5EF4-FFF2-40B4-BE49-F238E27FC236}">
                <a16:creationId xmlns:a16="http://schemas.microsoft.com/office/drawing/2014/main" id="{7332D22F-25F6-455F-9980-264DAFD65147}"/>
              </a:ext>
            </a:extLst>
          </p:cNvPr>
          <p:cNvSpPr/>
          <p:nvPr/>
        </p:nvSpPr>
        <p:spPr>
          <a:xfrm>
            <a:off x="7460726" y="1491968"/>
            <a:ext cx="236233" cy="20652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16" name="Oval 215">
            <a:extLst>
              <a:ext uri="{FF2B5EF4-FFF2-40B4-BE49-F238E27FC236}">
                <a16:creationId xmlns:a16="http://schemas.microsoft.com/office/drawing/2014/main" id="{16D420D6-D5CB-4F5C-949A-8BBD47062C23}"/>
              </a:ext>
            </a:extLst>
          </p:cNvPr>
          <p:cNvSpPr/>
          <p:nvPr/>
        </p:nvSpPr>
        <p:spPr>
          <a:xfrm>
            <a:off x="4393279" y="1489690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17" name="Rectangle 216">
            <a:extLst>
              <a:ext uri="{FF2B5EF4-FFF2-40B4-BE49-F238E27FC236}">
                <a16:creationId xmlns:a16="http://schemas.microsoft.com/office/drawing/2014/main" id="{9907B9DD-BCD1-4851-9DB0-AF45C626950D}"/>
              </a:ext>
            </a:extLst>
          </p:cNvPr>
          <p:cNvSpPr/>
          <p:nvPr/>
        </p:nvSpPr>
        <p:spPr>
          <a:xfrm>
            <a:off x="4465787" y="1442652"/>
            <a:ext cx="2908996" cy="3156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P. Rep. </a:t>
            </a:r>
            <a:r>
              <a:rPr lang="en-US" sz="1600" dirty="0" err="1">
                <a:solidFill>
                  <a:schemeClr val="bg1"/>
                </a:solidFill>
              </a:rPr>
              <a:t>Conservador</a:t>
            </a:r>
            <a:r>
              <a:rPr lang="en-US" sz="1600" dirty="0">
                <a:solidFill>
                  <a:schemeClr val="bg1"/>
                </a:solidFill>
              </a:rPr>
              <a:t> (Maura)</a:t>
            </a:r>
          </a:p>
        </p:txBody>
      </p: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A86F5399-9C25-4117-AC0B-2E0644FA9D5B}"/>
              </a:ext>
            </a:extLst>
          </p:cNvPr>
          <p:cNvCxnSpPr>
            <a:cxnSpLocks/>
          </p:cNvCxnSpPr>
          <p:nvPr/>
        </p:nvCxnSpPr>
        <p:spPr>
          <a:xfrm flipH="1">
            <a:off x="4135291" y="1584164"/>
            <a:ext cx="193242" cy="239581"/>
          </a:xfrm>
          <a:prstGeom prst="line">
            <a:avLst/>
          </a:prstGeom>
          <a:ln w="231775">
            <a:solidFill>
              <a:srgbClr val="66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" name="Oval 285">
            <a:extLst>
              <a:ext uri="{FF2B5EF4-FFF2-40B4-BE49-F238E27FC236}">
                <a16:creationId xmlns:a16="http://schemas.microsoft.com/office/drawing/2014/main" id="{D1CA2E68-CB61-468C-8E53-B42C6E3088DF}"/>
              </a:ext>
            </a:extLst>
          </p:cNvPr>
          <p:cNvSpPr/>
          <p:nvPr/>
        </p:nvSpPr>
        <p:spPr>
          <a:xfrm>
            <a:off x="3569472" y="1140758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52" name="Oval 251">
            <a:extLst>
              <a:ext uri="{FF2B5EF4-FFF2-40B4-BE49-F238E27FC236}">
                <a16:creationId xmlns:a16="http://schemas.microsoft.com/office/drawing/2014/main" id="{1694F53B-0AC2-4AC7-9F47-0091CF7A846A}"/>
              </a:ext>
            </a:extLst>
          </p:cNvPr>
          <p:cNvSpPr/>
          <p:nvPr/>
        </p:nvSpPr>
        <p:spPr>
          <a:xfrm>
            <a:off x="4033096" y="1707272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24" name="Diamond 223">
            <a:extLst>
              <a:ext uri="{FF2B5EF4-FFF2-40B4-BE49-F238E27FC236}">
                <a16:creationId xmlns:a16="http://schemas.microsoft.com/office/drawing/2014/main" id="{F70F6A0A-DD06-4259-ADCE-2920BCFCB4A3}"/>
              </a:ext>
            </a:extLst>
          </p:cNvPr>
          <p:cNvSpPr/>
          <p:nvPr/>
        </p:nvSpPr>
        <p:spPr>
          <a:xfrm>
            <a:off x="4056318" y="196427"/>
            <a:ext cx="253812" cy="253812"/>
          </a:xfrm>
          <a:prstGeom prst="diamond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61" name="Flowchart: Summing Junction 260">
            <a:extLst>
              <a:ext uri="{FF2B5EF4-FFF2-40B4-BE49-F238E27FC236}">
                <a16:creationId xmlns:a16="http://schemas.microsoft.com/office/drawing/2014/main" id="{89AD7A80-26C6-4649-8DFA-2AD7ED9B09C8}"/>
              </a:ext>
            </a:extLst>
          </p:cNvPr>
          <p:cNvSpPr/>
          <p:nvPr/>
        </p:nvSpPr>
        <p:spPr>
          <a:xfrm>
            <a:off x="585949" y="180668"/>
            <a:ext cx="260343" cy="260343"/>
          </a:xfrm>
          <a:prstGeom prst="flowChartSummingJunction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</a:t>
            </a:r>
          </a:p>
        </p:txBody>
      </p:sp>
      <p:sp>
        <p:nvSpPr>
          <p:cNvPr id="266" name="Flowchart: Summing Junction 265">
            <a:extLst>
              <a:ext uri="{FF2B5EF4-FFF2-40B4-BE49-F238E27FC236}">
                <a16:creationId xmlns:a16="http://schemas.microsoft.com/office/drawing/2014/main" id="{40AAA08E-3E59-4B49-A2ED-3089E5EBEC51}"/>
              </a:ext>
            </a:extLst>
          </p:cNvPr>
          <p:cNvSpPr/>
          <p:nvPr/>
        </p:nvSpPr>
        <p:spPr>
          <a:xfrm>
            <a:off x="1892865" y="166805"/>
            <a:ext cx="260343" cy="260343"/>
          </a:xfrm>
          <a:prstGeom prst="flowChartSummingJunction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</a:t>
            </a:r>
          </a:p>
        </p:txBody>
      </p:sp>
      <p:sp>
        <p:nvSpPr>
          <p:cNvPr id="267" name="Flowchart: Summing Junction 266">
            <a:extLst>
              <a:ext uri="{FF2B5EF4-FFF2-40B4-BE49-F238E27FC236}">
                <a16:creationId xmlns:a16="http://schemas.microsoft.com/office/drawing/2014/main" id="{5A0C2A2B-A5B0-4E07-9F53-1F503447CB29}"/>
              </a:ext>
            </a:extLst>
          </p:cNvPr>
          <p:cNvSpPr/>
          <p:nvPr/>
        </p:nvSpPr>
        <p:spPr>
          <a:xfrm>
            <a:off x="3594757" y="193027"/>
            <a:ext cx="260343" cy="260343"/>
          </a:xfrm>
          <a:prstGeom prst="flowChartSummingJunction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</a:t>
            </a:r>
          </a:p>
        </p:txBody>
      </p:sp>
      <p:sp>
        <p:nvSpPr>
          <p:cNvPr id="270" name="Flowchart: Summing Junction 269">
            <a:extLst>
              <a:ext uri="{FF2B5EF4-FFF2-40B4-BE49-F238E27FC236}">
                <a16:creationId xmlns:a16="http://schemas.microsoft.com/office/drawing/2014/main" id="{F2C3E0A4-021A-435F-9495-C0E59080FD92}"/>
              </a:ext>
            </a:extLst>
          </p:cNvPr>
          <p:cNvSpPr/>
          <p:nvPr/>
        </p:nvSpPr>
        <p:spPr>
          <a:xfrm>
            <a:off x="4473611" y="193251"/>
            <a:ext cx="260343" cy="260343"/>
          </a:xfrm>
          <a:prstGeom prst="flowChartSummingJunction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</a:t>
            </a:r>
          </a:p>
        </p:txBody>
      </p:sp>
      <p:sp>
        <p:nvSpPr>
          <p:cNvPr id="273" name="Flowchart: Summing Junction 272">
            <a:extLst>
              <a:ext uri="{FF2B5EF4-FFF2-40B4-BE49-F238E27FC236}">
                <a16:creationId xmlns:a16="http://schemas.microsoft.com/office/drawing/2014/main" id="{3069B7AE-82F1-4226-A7E3-2F56E33ED9AB}"/>
              </a:ext>
            </a:extLst>
          </p:cNvPr>
          <p:cNvSpPr/>
          <p:nvPr/>
        </p:nvSpPr>
        <p:spPr>
          <a:xfrm>
            <a:off x="6211276" y="207237"/>
            <a:ext cx="260343" cy="260343"/>
          </a:xfrm>
          <a:prstGeom prst="flowChartSummingJunction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</a:t>
            </a:r>
          </a:p>
        </p:txBody>
      </p:sp>
      <p:sp>
        <p:nvSpPr>
          <p:cNvPr id="299" name="Flowchart: Summing Junction 298">
            <a:extLst>
              <a:ext uri="{FF2B5EF4-FFF2-40B4-BE49-F238E27FC236}">
                <a16:creationId xmlns:a16="http://schemas.microsoft.com/office/drawing/2014/main" id="{412C6FCE-EF92-4F97-84CE-AB0382E2ED51}"/>
              </a:ext>
            </a:extLst>
          </p:cNvPr>
          <p:cNvSpPr/>
          <p:nvPr/>
        </p:nvSpPr>
        <p:spPr>
          <a:xfrm>
            <a:off x="7456262" y="207517"/>
            <a:ext cx="260343" cy="260343"/>
          </a:xfrm>
          <a:prstGeom prst="flowChartSummingJunction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</a:t>
            </a:r>
          </a:p>
        </p:txBody>
      </p:sp>
      <p:sp>
        <p:nvSpPr>
          <p:cNvPr id="301" name="Oval 300">
            <a:extLst>
              <a:ext uri="{FF2B5EF4-FFF2-40B4-BE49-F238E27FC236}">
                <a16:creationId xmlns:a16="http://schemas.microsoft.com/office/drawing/2014/main" id="{E46BC509-4854-44A9-BB5F-BF0B517603AF}"/>
              </a:ext>
            </a:extLst>
          </p:cNvPr>
          <p:cNvSpPr/>
          <p:nvPr/>
        </p:nvSpPr>
        <p:spPr>
          <a:xfrm>
            <a:off x="10908417" y="198315"/>
            <a:ext cx="260343" cy="260343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</a:t>
            </a:r>
          </a:p>
        </p:txBody>
      </p:sp>
      <p:sp>
        <p:nvSpPr>
          <p:cNvPr id="302" name="Star: 32 Points 301">
            <a:extLst>
              <a:ext uri="{FF2B5EF4-FFF2-40B4-BE49-F238E27FC236}">
                <a16:creationId xmlns:a16="http://schemas.microsoft.com/office/drawing/2014/main" id="{A3C57E5C-62F3-4660-A102-2CA5EF9BEF58}"/>
              </a:ext>
            </a:extLst>
          </p:cNvPr>
          <p:cNvSpPr/>
          <p:nvPr/>
        </p:nvSpPr>
        <p:spPr>
          <a:xfrm>
            <a:off x="160052" y="163093"/>
            <a:ext cx="277736" cy="277736"/>
          </a:xfrm>
          <a:prstGeom prst="star32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M</a:t>
            </a:r>
          </a:p>
        </p:txBody>
      </p:sp>
      <p:sp>
        <p:nvSpPr>
          <p:cNvPr id="306" name="Rectangle: Single Corner Snipped 305">
            <a:extLst>
              <a:ext uri="{FF2B5EF4-FFF2-40B4-BE49-F238E27FC236}">
                <a16:creationId xmlns:a16="http://schemas.microsoft.com/office/drawing/2014/main" id="{FBCF2602-5E19-4093-9BA0-0EF21AFE665B}"/>
              </a:ext>
            </a:extLst>
          </p:cNvPr>
          <p:cNvSpPr/>
          <p:nvPr/>
        </p:nvSpPr>
        <p:spPr>
          <a:xfrm>
            <a:off x="6197380" y="-12566"/>
            <a:ext cx="291689" cy="23870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</a:t>
            </a:r>
          </a:p>
        </p:txBody>
      </p:sp>
      <p:sp>
        <p:nvSpPr>
          <p:cNvPr id="310" name="Rectangle: Single Corner Snipped 309">
            <a:extLst>
              <a:ext uri="{FF2B5EF4-FFF2-40B4-BE49-F238E27FC236}">
                <a16:creationId xmlns:a16="http://schemas.microsoft.com/office/drawing/2014/main" id="{5062C456-D727-436B-94A8-CBB244BC3219}"/>
              </a:ext>
            </a:extLst>
          </p:cNvPr>
          <p:cNvSpPr/>
          <p:nvPr/>
        </p:nvSpPr>
        <p:spPr>
          <a:xfrm>
            <a:off x="4040910" y="-27448"/>
            <a:ext cx="291689" cy="23870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</a:t>
            </a:r>
          </a:p>
        </p:txBody>
      </p:sp>
      <p:sp>
        <p:nvSpPr>
          <p:cNvPr id="327" name="Rectangle: Single Corner Snipped 326">
            <a:extLst>
              <a:ext uri="{FF2B5EF4-FFF2-40B4-BE49-F238E27FC236}">
                <a16:creationId xmlns:a16="http://schemas.microsoft.com/office/drawing/2014/main" id="{5E9D444A-4F79-4915-97E4-4D679B5FACEC}"/>
              </a:ext>
            </a:extLst>
          </p:cNvPr>
          <p:cNvSpPr/>
          <p:nvPr/>
        </p:nvSpPr>
        <p:spPr>
          <a:xfrm>
            <a:off x="4877981" y="-14749"/>
            <a:ext cx="291689" cy="23870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</a:t>
            </a:r>
          </a:p>
        </p:txBody>
      </p:sp>
      <p:sp>
        <p:nvSpPr>
          <p:cNvPr id="328" name="Rectangle: Single Corner Snipped 327">
            <a:extLst>
              <a:ext uri="{FF2B5EF4-FFF2-40B4-BE49-F238E27FC236}">
                <a16:creationId xmlns:a16="http://schemas.microsoft.com/office/drawing/2014/main" id="{33B46450-370F-4095-BB83-EC32459DEC2E}"/>
              </a:ext>
            </a:extLst>
          </p:cNvPr>
          <p:cNvSpPr/>
          <p:nvPr/>
        </p:nvSpPr>
        <p:spPr>
          <a:xfrm>
            <a:off x="573798" y="-27583"/>
            <a:ext cx="291689" cy="23870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</a:t>
            </a:r>
          </a:p>
        </p:txBody>
      </p:sp>
      <p:sp>
        <p:nvSpPr>
          <p:cNvPr id="201" name="Oval 200">
            <a:extLst>
              <a:ext uri="{FF2B5EF4-FFF2-40B4-BE49-F238E27FC236}">
                <a16:creationId xmlns:a16="http://schemas.microsoft.com/office/drawing/2014/main" id="{901D1BB8-7B63-4F56-B473-7FD4F9918F8C}"/>
              </a:ext>
            </a:extLst>
          </p:cNvPr>
          <p:cNvSpPr/>
          <p:nvPr/>
        </p:nvSpPr>
        <p:spPr>
          <a:xfrm>
            <a:off x="-189053" y="4226761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527DD185-1A0D-43F7-9F3A-1146D4AF2A97}"/>
              </a:ext>
            </a:extLst>
          </p:cNvPr>
          <p:cNvSpPr/>
          <p:nvPr/>
        </p:nvSpPr>
        <p:spPr>
          <a:xfrm>
            <a:off x="10179018" y="5635561"/>
            <a:ext cx="867490" cy="241444"/>
          </a:xfrm>
          <a:prstGeom prst="rect">
            <a:avLst/>
          </a:prstGeom>
          <a:solidFill>
            <a:srgbClr val="BF9000">
              <a:alpha val="6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IR: </a:t>
            </a:r>
            <a:r>
              <a:rPr lang="en-US" sz="1400" dirty="0" err="1">
                <a:solidFill>
                  <a:schemeClr val="tx1"/>
                </a:solidFill>
              </a:rPr>
              <a:t>Giral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E5FEFF23-D651-447B-8690-4DC72BBD4DBB}"/>
              </a:ext>
            </a:extLst>
          </p:cNvPr>
          <p:cNvSpPr/>
          <p:nvPr/>
        </p:nvSpPr>
        <p:spPr>
          <a:xfrm>
            <a:off x="11046508" y="5635127"/>
            <a:ext cx="429789" cy="241444"/>
          </a:xfrm>
          <a:prstGeom prst="rect">
            <a:avLst/>
          </a:prstGeom>
          <a:solidFill>
            <a:srgbClr val="FF99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PSOE</a:t>
            </a:r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CB5E0CDA-4CA4-4B70-ADB9-735576A05C9A}"/>
              </a:ext>
            </a:extLst>
          </p:cNvPr>
          <p:cNvSpPr/>
          <p:nvPr/>
        </p:nvSpPr>
        <p:spPr>
          <a:xfrm>
            <a:off x="11476297" y="5635561"/>
            <a:ext cx="867490" cy="241444"/>
          </a:xfrm>
          <a:prstGeom prst="rect">
            <a:avLst/>
          </a:prstGeom>
          <a:solidFill>
            <a:srgbClr val="BF9000">
              <a:alpha val="6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ARDE</a:t>
            </a:r>
          </a:p>
        </p:txBody>
      </p:sp>
      <p:sp>
        <p:nvSpPr>
          <p:cNvPr id="207" name="Flowchart: Punched Tape 206">
            <a:extLst>
              <a:ext uri="{FF2B5EF4-FFF2-40B4-BE49-F238E27FC236}">
                <a16:creationId xmlns:a16="http://schemas.microsoft.com/office/drawing/2014/main" id="{DA79D984-ABBF-4DB0-B7D9-D8778043684E}"/>
              </a:ext>
            </a:extLst>
          </p:cNvPr>
          <p:cNvSpPr/>
          <p:nvPr/>
        </p:nvSpPr>
        <p:spPr>
          <a:xfrm>
            <a:off x="6323070" y="5555948"/>
            <a:ext cx="1269736" cy="278525"/>
          </a:xfrm>
          <a:prstGeom prst="flowChartPunchedTap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G. Civil</a:t>
            </a:r>
          </a:p>
        </p:txBody>
      </p:sp>
      <p:sp>
        <p:nvSpPr>
          <p:cNvPr id="209" name="Flowchart: Punched Tape 208">
            <a:extLst>
              <a:ext uri="{FF2B5EF4-FFF2-40B4-BE49-F238E27FC236}">
                <a16:creationId xmlns:a16="http://schemas.microsoft.com/office/drawing/2014/main" id="{8BD78946-4176-46F7-9302-3023DF30BBC5}"/>
              </a:ext>
            </a:extLst>
          </p:cNvPr>
          <p:cNvSpPr/>
          <p:nvPr/>
        </p:nvSpPr>
        <p:spPr>
          <a:xfrm>
            <a:off x="0" y="5593357"/>
            <a:ext cx="2011779" cy="278525"/>
          </a:xfrm>
          <a:prstGeom prst="flowChartPunchedTap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Guerra del Rif</a:t>
            </a:r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E078BEEF-976A-4BF0-9588-2C41757BEE66}"/>
              </a:ext>
            </a:extLst>
          </p:cNvPr>
          <p:cNvSpPr/>
          <p:nvPr/>
        </p:nvSpPr>
        <p:spPr>
          <a:xfrm>
            <a:off x="3514939" y="2054974"/>
            <a:ext cx="2327750" cy="5330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(</a:t>
            </a:r>
            <a:r>
              <a:rPr lang="en-US" sz="1600" dirty="0" err="1">
                <a:solidFill>
                  <a:schemeClr val="tx1"/>
                </a:solidFill>
              </a:rPr>
              <a:t>Campoamor</a:t>
            </a:r>
            <a:r>
              <a:rPr lang="en-US" sz="16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11" name="Speech Bubble: Rectangle 210">
            <a:extLst>
              <a:ext uri="{FF2B5EF4-FFF2-40B4-BE49-F238E27FC236}">
                <a16:creationId xmlns:a16="http://schemas.microsoft.com/office/drawing/2014/main" id="{A434636D-68BC-48CB-9F8A-2901B9FA4B18}"/>
              </a:ext>
            </a:extLst>
          </p:cNvPr>
          <p:cNvSpPr/>
          <p:nvPr/>
        </p:nvSpPr>
        <p:spPr>
          <a:xfrm>
            <a:off x="11305619" y="239249"/>
            <a:ext cx="683229" cy="242201"/>
          </a:xfrm>
          <a:prstGeom prst="wedgeRectCallout">
            <a:avLst>
              <a:gd name="adj1" fmla="val -76175"/>
              <a:gd name="adj2" fmla="val -1051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>
                <a:solidFill>
                  <a:schemeClr val="tx1"/>
                </a:solidFill>
              </a:rPr>
              <a:t>Sucesión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19" name="Speech Bubble: Rectangle 218">
            <a:extLst>
              <a:ext uri="{FF2B5EF4-FFF2-40B4-BE49-F238E27FC236}">
                <a16:creationId xmlns:a16="http://schemas.microsoft.com/office/drawing/2014/main" id="{FDAB38E0-53B5-43C0-8745-93940D25BAD8}"/>
              </a:ext>
            </a:extLst>
          </p:cNvPr>
          <p:cNvSpPr/>
          <p:nvPr/>
        </p:nvSpPr>
        <p:spPr>
          <a:xfrm>
            <a:off x="7782463" y="199696"/>
            <a:ext cx="505504" cy="242201"/>
          </a:xfrm>
          <a:prstGeom prst="wedgeRectCallout">
            <a:avLst>
              <a:gd name="adj1" fmla="val -76175"/>
              <a:gd name="adj2" fmla="val -1051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>
                <a:solidFill>
                  <a:schemeClr val="tx1"/>
                </a:solidFill>
              </a:rPr>
              <a:t>Casado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20" name="Speech Bubble: Rectangle 219">
            <a:extLst>
              <a:ext uri="{FF2B5EF4-FFF2-40B4-BE49-F238E27FC236}">
                <a16:creationId xmlns:a16="http://schemas.microsoft.com/office/drawing/2014/main" id="{7D150725-AC2C-471F-BDCC-7B3ED69BEC8A}"/>
              </a:ext>
            </a:extLst>
          </p:cNvPr>
          <p:cNvSpPr/>
          <p:nvPr/>
        </p:nvSpPr>
        <p:spPr>
          <a:xfrm>
            <a:off x="6534811" y="218639"/>
            <a:ext cx="505504" cy="242201"/>
          </a:xfrm>
          <a:prstGeom prst="wedgeRectCallout">
            <a:avLst>
              <a:gd name="adj1" fmla="val -76175"/>
              <a:gd name="adj2" fmla="val -1051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>
                <a:solidFill>
                  <a:schemeClr val="tx1"/>
                </a:solidFill>
              </a:rPr>
              <a:t>17/18J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21" name="Speech Bubble: Rectangle 220">
            <a:extLst>
              <a:ext uri="{FF2B5EF4-FFF2-40B4-BE49-F238E27FC236}">
                <a16:creationId xmlns:a16="http://schemas.microsoft.com/office/drawing/2014/main" id="{B5360A0A-A2E5-4BFB-B5DD-E5E538DCEFB5}"/>
              </a:ext>
            </a:extLst>
          </p:cNvPr>
          <p:cNvSpPr/>
          <p:nvPr/>
        </p:nvSpPr>
        <p:spPr>
          <a:xfrm>
            <a:off x="4867715" y="250618"/>
            <a:ext cx="697100" cy="219363"/>
          </a:xfrm>
          <a:prstGeom prst="wedgeRectCallout">
            <a:avLst>
              <a:gd name="adj1" fmla="val -76175"/>
              <a:gd name="adj2" fmla="val -1051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 err="1">
                <a:solidFill>
                  <a:schemeClr val="tx1"/>
                </a:solidFill>
              </a:rPr>
              <a:t>Sanjurjada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329" name="Speech Bubble: Rectangle 328">
            <a:extLst>
              <a:ext uri="{FF2B5EF4-FFF2-40B4-BE49-F238E27FC236}">
                <a16:creationId xmlns:a16="http://schemas.microsoft.com/office/drawing/2014/main" id="{D85225C5-7BE4-4E96-82AD-FB81E0A61FC4}"/>
              </a:ext>
            </a:extLst>
          </p:cNvPr>
          <p:cNvSpPr/>
          <p:nvPr/>
        </p:nvSpPr>
        <p:spPr>
          <a:xfrm>
            <a:off x="3141616" y="188408"/>
            <a:ext cx="373878" cy="242201"/>
          </a:xfrm>
          <a:prstGeom prst="wedgeRectCallout">
            <a:avLst>
              <a:gd name="adj1" fmla="val 63195"/>
              <a:gd name="adj2" fmla="val 24876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>
                <a:solidFill>
                  <a:schemeClr val="tx1"/>
                </a:solidFill>
              </a:rPr>
              <a:t>Jaca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330" name="Speech Bubble: Rectangle 329">
            <a:extLst>
              <a:ext uri="{FF2B5EF4-FFF2-40B4-BE49-F238E27FC236}">
                <a16:creationId xmlns:a16="http://schemas.microsoft.com/office/drawing/2014/main" id="{FF445B24-5B2B-4EB3-9E2B-EF162D890124}"/>
              </a:ext>
            </a:extLst>
          </p:cNvPr>
          <p:cNvSpPr/>
          <p:nvPr/>
        </p:nvSpPr>
        <p:spPr>
          <a:xfrm>
            <a:off x="2428168" y="196407"/>
            <a:ext cx="669868" cy="242201"/>
          </a:xfrm>
          <a:prstGeom prst="wedgeRectCallout">
            <a:avLst>
              <a:gd name="adj1" fmla="val -95469"/>
              <a:gd name="adj2" fmla="val 2094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>
                <a:solidFill>
                  <a:schemeClr val="tx1"/>
                </a:solidFill>
              </a:rPr>
              <a:t>Sanjuanada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331" name="Rectangle 330">
            <a:extLst>
              <a:ext uri="{FF2B5EF4-FFF2-40B4-BE49-F238E27FC236}">
                <a16:creationId xmlns:a16="http://schemas.microsoft.com/office/drawing/2014/main" id="{DAC222EB-FD20-4433-BC55-8C99211C548B}"/>
              </a:ext>
            </a:extLst>
          </p:cNvPr>
          <p:cNvSpPr/>
          <p:nvPr/>
        </p:nvSpPr>
        <p:spPr>
          <a:xfrm>
            <a:off x="661195" y="467447"/>
            <a:ext cx="3511919" cy="2622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sz="1600" dirty="0">
                <a:solidFill>
                  <a:schemeClr val="bg1"/>
                </a:solidFill>
              </a:rPr>
              <a:t>Unión Patriótica (Primo de Rivera)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332" name="Speech Bubble: Rectangle 331">
            <a:extLst>
              <a:ext uri="{FF2B5EF4-FFF2-40B4-BE49-F238E27FC236}">
                <a16:creationId xmlns:a16="http://schemas.microsoft.com/office/drawing/2014/main" id="{10262530-2803-4B0B-A8C3-532B8F9571FB}"/>
              </a:ext>
            </a:extLst>
          </p:cNvPr>
          <p:cNvSpPr/>
          <p:nvPr/>
        </p:nvSpPr>
        <p:spPr>
          <a:xfrm>
            <a:off x="1021779" y="176430"/>
            <a:ext cx="669868" cy="242201"/>
          </a:xfrm>
          <a:prstGeom prst="wedgeRectCallout">
            <a:avLst>
              <a:gd name="adj1" fmla="val -85516"/>
              <a:gd name="adj2" fmla="val 2094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>
                <a:solidFill>
                  <a:schemeClr val="tx1"/>
                </a:solidFill>
              </a:rPr>
              <a:t>Primo de R.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334" name="Speech Bubble: Rectangle 333">
            <a:extLst>
              <a:ext uri="{FF2B5EF4-FFF2-40B4-BE49-F238E27FC236}">
                <a16:creationId xmlns:a16="http://schemas.microsoft.com/office/drawing/2014/main" id="{00B4EF49-818A-4963-99FC-7CD1DDD34EAF}"/>
              </a:ext>
            </a:extLst>
          </p:cNvPr>
          <p:cNvSpPr/>
          <p:nvPr/>
        </p:nvSpPr>
        <p:spPr>
          <a:xfrm>
            <a:off x="5375773" y="-13979"/>
            <a:ext cx="669868" cy="242201"/>
          </a:xfrm>
          <a:prstGeom prst="wedgeRectCallout">
            <a:avLst>
              <a:gd name="adj1" fmla="val -88360"/>
              <a:gd name="adj2" fmla="val 521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 err="1">
                <a:solidFill>
                  <a:schemeClr val="tx1"/>
                </a:solidFill>
              </a:rPr>
              <a:t>Suf</a:t>
            </a:r>
            <a:r>
              <a:rPr lang="es-ES" sz="800" dirty="0">
                <a:solidFill>
                  <a:schemeClr val="tx1"/>
                </a:solidFill>
              </a:rPr>
              <a:t>. Univ. </a:t>
            </a:r>
            <a:r>
              <a:rPr lang="es-ES" sz="800" dirty="0" err="1">
                <a:solidFill>
                  <a:schemeClr val="tx1"/>
                </a:solidFill>
              </a:rPr>
              <a:t>Fem</a:t>
            </a:r>
            <a:r>
              <a:rPr lang="es-ES" sz="800" dirty="0">
                <a:solidFill>
                  <a:schemeClr val="tx1"/>
                </a:solidFill>
              </a:rPr>
              <a:t>.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338" name="Oval 337">
            <a:extLst>
              <a:ext uri="{FF2B5EF4-FFF2-40B4-BE49-F238E27FC236}">
                <a16:creationId xmlns:a16="http://schemas.microsoft.com/office/drawing/2014/main" id="{BAB2670C-816F-4CF8-8CBD-CF4EF534BE07}"/>
              </a:ext>
            </a:extLst>
          </p:cNvPr>
          <p:cNvSpPr/>
          <p:nvPr/>
        </p:nvSpPr>
        <p:spPr>
          <a:xfrm>
            <a:off x="459309" y="489076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39" name="Rectangle 338">
            <a:extLst>
              <a:ext uri="{FF2B5EF4-FFF2-40B4-BE49-F238E27FC236}">
                <a16:creationId xmlns:a16="http://schemas.microsoft.com/office/drawing/2014/main" id="{3290E677-1259-4A12-91D7-3370D315C4B1}"/>
              </a:ext>
            </a:extLst>
          </p:cNvPr>
          <p:cNvSpPr/>
          <p:nvPr/>
        </p:nvSpPr>
        <p:spPr>
          <a:xfrm>
            <a:off x="653874" y="763092"/>
            <a:ext cx="1445496" cy="2622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Carlismo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340" name="Oval 339">
            <a:extLst>
              <a:ext uri="{FF2B5EF4-FFF2-40B4-BE49-F238E27FC236}">
                <a16:creationId xmlns:a16="http://schemas.microsoft.com/office/drawing/2014/main" id="{2407DA62-694E-4E04-9040-4A3784BE2891}"/>
              </a:ext>
            </a:extLst>
          </p:cNvPr>
          <p:cNvSpPr/>
          <p:nvPr/>
        </p:nvSpPr>
        <p:spPr>
          <a:xfrm>
            <a:off x="2450703" y="784338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36" name="Oval 335">
            <a:extLst>
              <a:ext uri="{FF2B5EF4-FFF2-40B4-BE49-F238E27FC236}">
                <a16:creationId xmlns:a16="http://schemas.microsoft.com/office/drawing/2014/main" id="{2AB9D80E-97F3-47F0-8D9D-70E38224956F}"/>
              </a:ext>
            </a:extLst>
          </p:cNvPr>
          <p:cNvSpPr/>
          <p:nvPr/>
        </p:nvSpPr>
        <p:spPr>
          <a:xfrm>
            <a:off x="5303337" y="5270574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cxnSp>
        <p:nvCxnSpPr>
          <p:cNvPr id="342" name="Straight Connector 341">
            <a:extLst>
              <a:ext uri="{FF2B5EF4-FFF2-40B4-BE49-F238E27FC236}">
                <a16:creationId xmlns:a16="http://schemas.microsoft.com/office/drawing/2014/main" id="{34DF17DF-D33F-4986-ADA6-FB96521EA847}"/>
              </a:ext>
            </a:extLst>
          </p:cNvPr>
          <p:cNvCxnSpPr>
            <a:cxnSpLocks/>
          </p:cNvCxnSpPr>
          <p:nvPr/>
        </p:nvCxnSpPr>
        <p:spPr>
          <a:xfrm>
            <a:off x="4817022" y="5688495"/>
            <a:ext cx="1173118" cy="0"/>
          </a:xfrm>
          <a:prstGeom prst="line">
            <a:avLst/>
          </a:prstGeom>
          <a:ln w="231775">
            <a:solidFill>
              <a:srgbClr val="1C1C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Straight Connector 342">
            <a:extLst>
              <a:ext uri="{FF2B5EF4-FFF2-40B4-BE49-F238E27FC236}">
                <a16:creationId xmlns:a16="http://schemas.microsoft.com/office/drawing/2014/main" id="{00A76E65-91F0-43F4-943F-EC6FF0A50777}"/>
              </a:ext>
            </a:extLst>
          </p:cNvPr>
          <p:cNvCxnSpPr>
            <a:cxnSpLocks/>
          </p:cNvCxnSpPr>
          <p:nvPr/>
        </p:nvCxnSpPr>
        <p:spPr>
          <a:xfrm>
            <a:off x="4370683" y="5405794"/>
            <a:ext cx="537914" cy="289416"/>
          </a:xfrm>
          <a:prstGeom prst="line">
            <a:avLst/>
          </a:prstGeom>
          <a:ln w="231775">
            <a:solidFill>
              <a:srgbClr val="1C1C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Straight Connector 343">
            <a:extLst>
              <a:ext uri="{FF2B5EF4-FFF2-40B4-BE49-F238E27FC236}">
                <a16:creationId xmlns:a16="http://schemas.microsoft.com/office/drawing/2014/main" id="{F26B9172-66D3-48EC-AF91-4EC5AC444B2C}"/>
              </a:ext>
            </a:extLst>
          </p:cNvPr>
          <p:cNvCxnSpPr>
            <a:cxnSpLocks/>
          </p:cNvCxnSpPr>
          <p:nvPr/>
        </p:nvCxnSpPr>
        <p:spPr>
          <a:xfrm flipV="1">
            <a:off x="5923699" y="5429946"/>
            <a:ext cx="429459" cy="265238"/>
          </a:xfrm>
          <a:prstGeom prst="line">
            <a:avLst/>
          </a:prstGeom>
          <a:ln w="231775">
            <a:solidFill>
              <a:srgbClr val="1C1C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5" name="Rectangle 344">
            <a:extLst>
              <a:ext uri="{FF2B5EF4-FFF2-40B4-BE49-F238E27FC236}">
                <a16:creationId xmlns:a16="http://schemas.microsoft.com/office/drawing/2014/main" id="{F5B115A5-50AB-481C-836C-F1F884B44F2F}"/>
              </a:ext>
            </a:extLst>
          </p:cNvPr>
          <p:cNvSpPr/>
          <p:nvPr/>
        </p:nvSpPr>
        <p:spPr>
          <a:xfrm>
            <a:off x="5018130" y="5308475"/>
            <a:ext cx="2942391" cy="1848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P. </a:t>
            </a:r>
            <a:r>
              <a:rPr lang="en-US" sz="1600" dirty="0" err="1">
                <a:solidFill>
                  <a:schemeClr val="bg1"/>
                </a:solidFill>
              </a:rPr>
              <a:t>Sindicalista</a:t>
            </a:r>
            <a:r>
              <a:rPr lang="en-US" sz="1600" dirty="0">
                <a:solidFill>
                  <a:schemeClr val="bg1"/>
                </a:solidFill>
              </a:rPr>
              <a:t> (</a:t>
            </a:r>
            <a:r>
              <a:rPr lang="en-US" sz="1600" dirty="0" err="1">
                <a:solidFill>
                  <a:schemeClr val="bg1"/>
                </a:solidFill>
              </a:rPr>
              <a:t>Pestaña</a:t>
            </a:r>
            <a:r>
              <a:rPr lang="en-US" sz="1600" dirty="0">
                <a:solidFill>
                  <a:schemeClr val="bg1"/>
                </a:solidFill>
              </a:rPr>
              <a:t>)</a:t>
            </a:r>
          </a:p>
        </p:txBody>
      </p:sp>
      <p:cxnSp>
        <p:nvCxnSpPr>
          <p:cNvPr id="346" name="Straight Connector 345">
            <a:extLst>
              <a:ext uri="{FF2B5EF4-FFF2-40B4-BE49-F238E27FC236}">
                <a16:creationId xmlns:a16="http://schemas.microsoft.com/office/drawing/2014/main" id="{EED51CFA-0A58-4793-8BF1-9C67B5E1D39A}"/>
              </a:ext>
            </a:extLst>
          </p:cNvPr>
          <p:cNvCxnSpPr>
            <a:cxnSpLocks/>
          </p:cNvCxnSpPr>
          <p:nvPr/>
        </p:nvCxnSpPr>
        <p:spPr>
          <a:xfrm>
            <a:off x="7766384" y="2714023"/>
            <a:ext cx="4413223" cy="0"/>
          </a:xfrm>
          <a:prstGeom prst="line">
            <a:avLst/>
          </a:prstGeom>
          <a:ln w="76200">
            <a:solidFill>
              <a:schemeClr val="accent6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2F513C9-32DB-4456-9ECC-5B89F0181A49}"/>
              </a:ext>
            </a:extLst>
          </p:cNvPr>
          <p:cNvSpPr txBox="1"/>
          <p:nvPr/>
        </p:nvSpPr>
        <p:spPr>
          <a:xfrm>
            <a:off x="4984095" y="2568054"/>
            <a:ext cx="19750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Andalucismo (B. Infante)</a:t>
            </a:r>
            <a:endParaRPr lang="en-US" sz="1400" dirty="0"/>
          </a:p>
        </p:txBody>
      </p:sp>
      <p:sp>
        <p:nvSpPr>
          <p:cNvPr id="202" name="Oval 201">
            <a:extLst>
              <a:ext uri="{FF2B5EF4-FFF2-40B4-BE49-F238E27FC236}">
                <a16:creationId xmlns:a16="http://schemas.microsoft.com/office/drawing/2014/main" id="{3C4CD326-7098-424C-A779-F8BBDB62ACC2}"/>
              </a:ext>
            </a:extLst>
          </p:cNvPr>
          <p:cNvSpPr/>
          <p:nvPr/>
        </p:nvSpPr>
        <p:spPr>
          <a:xfrm>
            <a:off x="4463118" y="2428035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49" name="Oval 348">
            <a:extLst>
              <a:ext uri="{FF2B5EF4-FFF2-40B4-BE49-F238E27FC236}">
                <a16:creationId xmlns:a16="http://schemas.microsoft.com/office/drawing/2014/main" id="{CB561288-B36B-42CA-9DB8-145731C1AD51}"/>
              </a:ext>
            </a:extLst>
          </p:cNvPr>
          <p:cNvSpPr/>
          <p:nvPr/>
        </p:nvSpPr>
        <p:spPr>
          <a:xfrm>
            <a:off x="4015467" y="2600157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50" name="Oval 349">
            <a:extLst>
              <a:ext uri="{FF2B5EF4-FFF2-40B4-BE49-F238E27FC236}">
                <a16:creationId xmlns:a16="http://schemas.microsoft.com/office/drawing/2014/main" id="{F81101AC-E6FF-46AD-A7DE-3ABAA739DFED}"/>
              </a:ext>
            </a:extLst>
          </p:cNvPr>
          <p:cNvSpPr/>
          <p:nvPr/>
        </p:nvSpPr>
        <p:spPr>
          <a:xfrm>
            <a:off x="7460726" y="2610398"/>
            <a:ext cx="236233" cy="20652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231591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9EBDBE0-DCC6-4731-9C29-ECA4E49837C4}"/>
              </a:ext>
            </a:extLst>
          </p:cNvPr>
          <p:cNvCxnSpPr/>
          <p:nvPr/>
        </p:nvCxnSpPr>
        <p:spPr>
          <a:xfrm>
            <a:off x="291532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855B5B0-E9F8-422E-B716-7ABC0EA9DEA5}"/>
              </a:ext>
            </a:extLst>
          </p:cNvPr>
          <p:cNvCxnSpPr/>
          <p:nvPr/>
        </p:nvCxnSpPr>
        <p:spPr>
          <a:xfrm>
            <a:off x="721324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835A8C6-8AE5-4883-90B5-F7519215E41D}"/>
              </a:ext>
            </a:extLst>
          </p:cNvPr>
          <p:cNvCxnSpPr/>
          <p:nvPr/>
        </p:nvCxnSpPr>
        <p:spPr>
          <a:xfrm>
            <a:off x="1151116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4571F35-AB27-409C-8070-5BB753BAF81C}"/>
              </a:ext>
            </a:extLst>
          </p:cNvPr>
          <p:cNvCxnSpPr/>
          <p:nvPr/>
        </p:nvCxnSpPr>
        <p:spPr>
          <a:xfrm>
            <a:off x="1580908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2D5EA6B-BCF7-476C-8506-4A54AB1813D3}"/>
              </a:ext>
            </a:extLst>
          </p:cNvPr>
          <p:cNvCxnSpPr/>
          <p:nvPr/>
        </p:nvCxnSpPr>
        <p:spPr>
          <a:xfrm>
            <a:off x="2010700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2A2A5A6-ACC2-4083-95A4-1B99431EA07D}"/>
              </a:ext>
            </a:extLst>
          </p:cNvPr>
          <p:cNvCxnSpPr/>
          <p:nvPr/>
        </p:nvCxnSpPr>
        <p:spPr>
          <a:xfrm>
            <a:off x="2440492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75310CA-88AC-4958-9432-FD9213BB6EC3}"/>
              </a:ext>
            </a:extLst>
          </p:cNvPr>
          <p:cNvCxnSpPr/>
          <p:nvPr/>
        </p:nvCxnSpPr>
        <p:spPr>
          <a:xfrm>
            <a:off x="2870284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D921DA2-EF54-492D-BCC2-4AF181A8E8B4}"/>
              </a:ext>
            </a:extLst>
          </p:cNvPr>
          <p:cNvCxnSpPr/>
          <p:nvPr/>
        </p:nvCxnSpPr>
        <p:spPr>
          <a:xfrm>
            <a:off x="3300076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2C7A2C6-43E1-454D-BCB1-5EFD859B6864}"/>
              </a:ext>
            </a:extLst>
          </p:cNvPr>
          <p:cNvCxnSpPr/>
          <p:nvPr/>
        </p:nvCxnSpPr>
        <p:spPr>
          <a:xfrm>
            <a:off x="3729868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23C2695-EC6A-457B-B331-E5578A237DA6}"/>
              </a:ext>
            </a:extLst>
          </p:cNvPr>
          <p:cNvCxnSpPr/>
          <p:nvPr/>
        </p:nvCxnSpPr>
        <p:spPr>
          <a:xfrm>
            <a:off x="4159673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5D14D28-AF63-44F2-8F72-AA5F528AD5A6}"/>
              </a:ext>
            </a:extLst>
          </p:cNvPr>
          <p:cNvCxnSpPr/>
          <p:nvPr/>
        </p:nvCxnSpPr>
        <p:spPr>
          <a:xfrm>
            <a:off x="0" y="6353666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3B010D24-125D-44C1-A3BC-AC23AB57C560}"/>
              </a:ext>
            </a:extLst>
          </p:cNvPr>
          <p:cNvSpPr txBox="1"/>
          <p:nvPr/>
        </p:nvSpPr>
        <p:spPr>
          <a:xfrm>
            <a:off x="3403496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1956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7CB143E-415E-48AC-B51C-17AD664D7B4D}"/>
              </a:ext>
            </a:extLst>
          </p:cNvPr>
          <p:cNvSpPr txBox="1"/>
          <p:nvPr/>
        </p:nvSpPr>
        <p:spPr>
          <a:xfrm>
            <a:off x="-34840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1948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46AAD8B-48AB-4CA4-A5A6-970A1F413200}"/>
              </a:ext>
            </a:extLst>
          </p:cNvPr>
          <p:cNvSpPr txBox="1"/>
          <p:nvPr/>
        </p:nvSpPr>
        <p:spPr>
          <a:xfrm>
            <a:off x="826975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1950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00168A5-1828-44B6-B688-727C95980572}"/>
              </a:ext>
            </a:extLst>
          </p:cNvPr>
          <p:cNvSpPr txBox="1"/>
          <p:nvPr/>
        </p:nvSpPr>
        <p:spPr>
          <a:xfrm>
            <a:off x="1678499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1952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0A195A6-3AFC-4360-A26C-5290DEE4515C}"/>
              </a:ext>
            </a:extLst>
          </p:cNvPr>
          <p:cNvSpPr txBox="1"/>
          <p:nvPr/>
        </p:nvSpPr>
        <p:spPr>
          <a:xfrm>
            <a:off x="2545313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1954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3ABE6EB-0871-4348-9526-BF74DD903F3C}"/>
              </a:ext>
            </a:extLst>
          </p:cNvPr>
          <p:cNvSpPr/>
          <p:nvPr/>
        </p:nvSpPr>
        <p:spPr>
          <a:xfrm>
            <a:off x="0" y="6116710"/>
            <a:ext cx="12179954" cy="235217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 err="1"/>
              <a:t>Dictadura</a:t>
            </a:r>
            <a:r>
              <a:rPr lang="en-US" sz="2000" dirty="0"/>
              <a:t> </a:t>
            </a:r>
            <a:r>
              <a:rPr lang="en-US" sz="2000" dirty="0" err="1"/>
              <a:t>Franquista</a:t>
            </a:r>
            <a:endParaRPr lang="en-US" sz="2000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D625EE0-39FB-47F8-BACB-E2CD8D14D945}"/>
              </a:ext>
            </a:extLst>
          </p:cNvPr>
          <p:cNvSpPr/>
          <p:nvPr/>
        </p:nvSpPr>
        <p:spPr>
          <a:xfrm>
            <a:off x="0" y="5876136"/>
            <a:ext cx="5018412" cy="26601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Primer </a:t>
            </a:r>
            <a:r>
              <a:rPr lang="en-US" dirty="0" err="1"/>
              <a:t>Franquismo</a:t>
            </a:r>
            <a:r>
              <a:rPr lang="en-US" dirty="0"/>
              <a:t>   </a:t>
            </a:r>
          </a:p>
        </p:txBody>
      </p: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D70C8ABA-C5BF-4711-99A7-DE66A600377F}"/>
              </a:ext>
            </a:extLst>
          </p:cNvPr>
          <p:cNvGrpSpPr/>
          <p:nvPr/>
        </p:nvGrpSpPr>
        <p:grpSpPr>
          <a:xfrm>
            <a:off x="293801" y="0"/>
            <a:ext cx="11604397" cy="6858000"/>
            <a:chOff x="293801" y="0"/>
            <a:chExt cx="11604397" cy="6858000"/>
          </a:xfrm>
        </p:grpSpPr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CA764271-C8A3-4015-AE67-A9CA45D68EAF}"/>
                </a:ext>
              </a:extLst>
            </p:cNvPr>
            <p:cNvCxnSpPr/>
            <p:nvPr/>
          </p:nvCxnSpPr>
          <p:spPr>
            <a:xfrm>
              <a:off x="293801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1B591305-3C10-4962-B07F-6A4643BD6ECD}"/>
                </a:ext>
              </a:extLst>
            </p:cNvPr>
            <p:cNvCxnSpPr/>
            <p:nvPr/>
          </p:nvCxnSpPr>
          <p:spPr>
            <a:xfrm>
              <a:off x="723593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2F37D320-5FF1-4DBD-826E-DC92C24F0221}"/>
                </a:ext>
              </a:extLst>
            </p:cNvPr>
            <p:cNvCxnSpPr/>
            <p:nvPr/>
          </p:nvCxnSpPr>
          <p:spPr>
            <a:xfrm>
              <a:off x="1153385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3AB087E7-06FF-4B0E-A22C-76023A0CAB74}"/>
                </a:ext>
              </a:extLst>
            </p:cNvPr>
            <p:cNvCxnSpPr/>
            <p:nvPr/>
          </p:nvCxnSpPr>
          <p:spPr>
            <a:xfrm>
              <a:off x="2442761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1EEB838B-4780-4283-9F31-8C51DCDD8F5B}"/>
                </a:ext>
              </a:extLst>
            </p:cNvPr>
            <p:cNvCxnSpPr/>
            <p:nvPr/>
          </p:nvCxnSpPr>
          <p:spPr>
            <a:xfrm>
              <a:off x="3732137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44CAF437-4F74-4747-AD18-779A6515BEC6}"/>
                </a:ext>
              </a:extLst>
            </p:cNvPr>
            <p:cNvCxnSpPr/>
            <p:nvPr/>
          </p:nvCxnSpPr>
          <p:spPr>
            <a:xfrm>
              <a:off x="4161929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CEC4F5E0-66A2-4F71-9C04-339791489555}"/>
                </a:ext>
              </a:extLst>
            </p:cNvPr>
            <p:cNvCxnSpPr/>
            <p:nvPr/>
          </p:nvCxnSpPr>
          <p:spPr>
            <a:xfrm>
              <a:off x="4591721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E6568634-F0BD-4446-9622-3E959668B448}"/>
                </a:ext>
              </a:extLst>
            </p:cNvPr>
            <p:cNvCxnSpPr/>
            <p:nvPr/>
          </p:nvCxnSpPr>
          <p:spPr>
            <a:xfrm>
              <a:off x="5021513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775F8B21-CEF1-4A70-8DB0-E7E10F974F0B}"/>
                </a:ext>
              </a:extLst>
            </p:cNvPr>
            <p:cNvCxnSpPr/>
            <p:nvPr/>
          </p:nvCxnSpPr>
          <p:spPr>
            <a:xfrm>
              <a:off x="5451305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71069C7C-6E30-4A56-B522-477BF32F9826}"/>
                </a:ext>
              </a:extLst>
            </p:cNvPr>
            <p:cNvCxnSpPr/>
            <p:nvPr/>
          </p:nvCxnSpPr>
          <p:spPr>
            <a:xfrm>
              <a:off x="5881097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0FEB2FA7-2016-4DD3-9520-4480DCFF1C01}"/>
                </a:ext>
              </a:extLst>
            </p:cNvPr>
            <p:cNvCxnSpPr/>
            <p:nvPr/>
          </p:nvCxnSpPr>
          <p:spPr>
            <a:xfrm>
              <a:off x="6310889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AB4BD4ED-DA50-44CA-9497-D2622DCCFC21}"/>
                </a:ext>
              </a:extLst>
            </p:cNvPr>
            <p:cNvCxnSpPr/>
            <p:nvPr/>
          </p:nvCxnSpPr>
          <p:spPr>
            <a:xfrm>
              <a:off x="6740681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5F647553-BDAA-4AEA-A1D8-675F55F740DC}"/>
                </a:ext>
              </a:extLst>
            </p:cNvPr>
            <p:cNvCxnSpPr/>
            <p:nvPr/>
          </p:nvCxnSpPr>
          <p:spPr>
            <a:xfrm>
              <a:off x="7170473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9E9375F7-51BC-48DB-B64D-11A913883209}"/>
                </a:ext>
              </a:extLst>
            </p:cNvPr>
            <p:cNvCxnSpPr/>
            <p:nvPr/>
          </p:nvCxnSpPr>
          <p:spPr>
            <a:xfrm>
              <a:off x="7600265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3DD3CC8B-7277-4002-8342-4E3D6DA87D73}"/>
                </a:ext>
              </a:extLst>
            </p:cNvPr>
            <p:cNvCxnSpPr/>
            <p:nvPr/>
          </p:nvCxnSpPr>
          <p:spPr>
            <a:xfrm>
              <a:off x="8030057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C05E5FE9-8653-4411-BC80-EA78F589118D}"/>
                </a:ext>
              </a:extLst>
            </p:cNvPr>
            <p:cNvCxnSpPr/>
            <p:nvPr/>
          </p:nvCxnSpPr>
          <p:spPr>
            <a:xfrm>
              <a:off x="8459849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B864B6C3-F917-4003-BC2E-3520323E11EB}"/>
                </a:ext>
              </a:extLst>
            </p:cNvPr>
            <p:cNvCxnSpPr/>
            <p:nvPr/>
          </p:nvCxnSpPr>
          <p:spPr>
            <a:xfrm>
              <a:off x="8889641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0CF22047-950D-4ECA-B514-4C6A1A1004F9}"/>
                </a:ext>
              </a:extLst>
            </p:cNvPr>
            <p:cNvCxnSpPr/>
            <p:nvPr/>
          </p:nvCxnSpPr>
          <p:spPr>
            <a:xfrm>
              <a:off x="9319433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D13A5F3C-796A-43A7-9FF9-93ECA871CFF6}"/>
                </a:ext>
              </a:extLst>
            </p:cNvPr>
            <p:cNvCxnSpPr/>
            <p:nvPr/>
          </p:nvCxnSpPr>
          <p:spPr>
            <a:xfrm>
              <a:off x="9749225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FBF22F61-3B49-45BC-8E81-9E4EFB62E8AA}"/>
                </a:ext>
              </a:extLst>
            </p:cNvPr>
            <p:cNvCxnSpPr/>
            <p:nvPr/>
          </p:nvCxnSpPr>
          <p:spPr>
            <a:xfrm>
              <a:off x="10179017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D501C2B2-3C95-436F-9C6A-37629DBFA1A5}"/>
                </a:ext>
              </a:extLst>
            </p:cNvPr>
            <p:cNvCxnSpPr/>
            <p:nvPr/>
          </p:nvCxnSpPr>
          <p:spPr>
            <a:xfrm>
              <a:off x="10608809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A00E9040-FBDA-4075-B3AC-839D4DA699B6}"/>
                </a:ext>
              </a:extLst>
            </p:cNvPr>
            <p:cNvCxnSpPr/>
            <p:nvPr/>
          </p:nvCxnSpPr>
          <p:spPr>
            <a:xfrm>
              <a:off x="11038601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03D9ECFE-A8EC-4FCC-A753-CA447ADEF653}"/>
                </a:ext>
              </a:extLst>
            </p:cNvPr>
            <p:cNvCxnSpPr/>
            <p:nvPr/>
          </p:nvCxnSpPr>
          <p:spPr>
            <a:xfrm>
              <a:off x="11468393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A6143314-D84F-490C-A004-26175EE22CAA}"/>
                </a:ext>
              </a:extLst>
            </p:cNvPr>
            <p:cNvCxnSpPr/>
            <p:nvPr/>
          </p:nvCxnSpPr>
          <p:spPr>
            <a:xfrm>
              <a:off x="11898198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7" name="TextBox 186">
            <a:extLst>
              <a:ext uri="{FF2B5EF4-FFF2-40B4-BE49-F238E27FC236}">
                <a16:creationId xmlns:a16="http://schemas.microsoft.com/office/drawing/2014/main" id="{60B362F3-F4B5-47FC-9353-111A14070AB9}"/>
              </a:ext>
            </a:extLst>
          </p:cNvPr>
          <p:cNvSpPr txBox="1"/>
          <p:nvPr/>
        </p:nvSpPr>
        <p:spPr>
          <a:xfrm>
            <a:off x="3396837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1956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C17EDD2C-2D14-48DC-85B2-B092B5ED0410}"/>
              </a:ext>
            </a:extLst>
          </p:cNvPr>
          <p:cNvSpPr txBox="1"/>
          <p:nvPr/>
        </p:nvSpPr>
        <p:spPr>
          <a:xfrm>
            <a:off x="5124053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1960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41F737FB-2052-4CED-BDE8-A15F29DCC811}"/>
              </a:ext>
            </a:extLst>
          </p:cNvPr>
          <p:cNvSpPr txBox="1"/>
          <p:nvPr/>
        </p:nvSpPr>
        <p:spPr>
          <a:xfrm>
            <a:off x="4256421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1958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9C28B40F-BF82-44D8-8102-BE7F9E9BE621}"/>
              </a:ext>
            </a:extLst>
          </p:cNvPr>
          <p:cNvSpPr txBox="1"/>
          <p:nvPr/>
        </p:nvSpPr>
        <p:spPr>
          <a:xfrm>
            <a:off x="5990707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1962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ABBFD002-130E-4C1E-A4D8-6B21E29B1E66}"/>
              </a:ext>
            </a:extLst>
          </p:cNvPr>
          <p:cNvSpPr txBox="1"/>
          <p:nvPr/>
        </p:nvSpPr>
        <p:spPr>
          <a:xfrm>
            <a:off x="6843221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1964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463C13BC-5A72-45B7-BE84-86F792820AD3}"/>
              </a:ext>
            </a:extLst>
          </p:cNvPr>
          <p:cNvSpPr txBox="1"/>
          <p:nvPr/>
        </p:nvSpPr>
        <p:spPr>
          <a:xfrm>
            <a:off x="7705048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1966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581654F6-20A3-4B17-9A70-B0B4A2CD0AFD}"/>
              </a:ext>
            </a:extLst>
          </p:cNvPr>
          <p:cNvSpPr txBox="1"/>
          <p:nvPr/>
        </p:nvSpPr>
        <p:spPr>
          <a:xfrm>
            <a:off x="8562389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1968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32A3C4F1-93EF-444E-ACA0-A28A09524F38}"/>
              </a:ext>
            </a:extLst>
          </p:cNvPr>
          <p:cNvSpPr txBox="1"/>
          <p:nvPr/>
        </p:nvSpPr>
        <p:spPr>
          <a:xfrm>
            <a:off x="9435591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1970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157616D3-12D3-4C61-9EC0-8D58B9089D84}"/>
              </a:ext>
            </a:extLst>
          </p:cNvPr>
          <p:cNvSpPr txBox="1"/>
          <p:nvPr/>
        </p:nvSpPr>
        <p:spPr>
          <a:xfrm>
            <a:off x="10281569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1972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60622D80-7A86-40AC-B055-3796A081F88C}"/>
              </a:ext>
            </a:extLst>
          </p:cNvPr>
          <p:cNvSpPr txBox="1"/>
          <p:nvPr/>
        </p:nvSpPr>
        <p:spPr>
          <a:xfrm>
            <a:off x="11141153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1974</a:t>
            </a:r>
          </a:p>
        </p:txBody>
      </p:sp>
      <p:sp>
        <p:nvSpPr>
          <p:cNvPr id="239" name="Rectangle 238">
            <a:extLst>
              <a:ext uri="{FF2B5EF4-FFF2-40B4-BE49-F238E27FC236}">
                <a16:creationId xmlns:a16="http://schemas.microsoft.com/office/drawing/2014/main" id="{362CECE4-7C81-475C-822D-7DF2145FADAB}"/>
              </a:ext>
            </a:extLst>
          </p:cNvPr>
          <p:cNvSpPr/>
          <p:nvPr/>
        </p:nvSpPr>
        <p:spPr>
          <a:xfrm>
            <a:off x="5035910" y="5878023"/>
            <a:ext cx="6862288" cy="25504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Segundo </a:t>
            </a:r>
            <a:r>
              <a:rPr lang="en-US" dirty="0" err="1"/>
              <a:t>Franquismo</a:t>
            </a:r>
            <a:endParaRPr lang="en-US" dirty="0"/>
          </a:p>
        </p:txBody>
      </p:sp>
      <p:cxnSp>
        <p:nvCxnSpPr>
          <p:cNvPr id="253" name="Straight Connector 252">
            <a:extLst>
              <a:ext uri="{FF2B5EF4-FFF2-40B4-BE49-F238E27FC236}">
                <a16:creationId xmlns:a16="http://schemas.microsoft.com/office/drawing/2014/main" id="{35EFEEDA-3A13-4FA7-84A5-253C22BA16F3}"/>
              </a:ext>
            </a:extLst>
          </p:cNvPr>
          <p:cNvCxnSpPr>
            <a:cxnSpLocks/>
          </p:cNvCxnSpPr>
          <p:nvPr/>
        </p:nvCxnSpPr>
        <p:spPr>
          <a:xfrm>
            <a:off x="36229" y="5472677"/>
            <a:ext cx="12143725" cy="0"/>
          </a:xfrm>
          <a:prstGeom prst="line">
            <a:avLst/>
          </a:prstGeom>
          <a:ln w="76200">
            <a:solidFill>
              <a:srgbClr val="1C1C1C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>
            <a:extLst>
              <a:ext uri="{FF2B5EF4-FFF2-40B4-BE49-F238E27FC236}">
                <a16:creationId xmlns:a16="http://schemas.microsoft.com/office/drawing/2014/main" id="{200FF9A3-C354-4C43-BC0F-7DF6D1A3B5E9}"/>
              </a:ext>
            </a:extLst>
          </p:cNvPr>
          <p:cNvCxnSpPr>
            <a:cxnSpLocks/>
          </p:cNvCxnSpPr>
          <p:nvPr/>
        </p:nvCxnSpPr>
        <p:spPr>
          <a:xfrm>
            <a:off x="29136" y="4417237"/>
            <a:ext cx="12150818" cy="0"/>
          </a:xfrm>
          <a:prstGeom prst="line">
            <a:avLst/>
          </a:prstGeom>
          <a:ln w="762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Connector 255">
            <a:extLst>
              <a:ext uri="{FF2B5EF4-FFF2-40B4-BE49-F238E27FC236}">
                <a16:creationId xmlns:a16="http://schemas.microsoft.com/office/drawing/2014/main" id="{1B3138BF-F141-425E-A224-8E1B8907B8ED}"/>
              </a:ext>
            </a:extLst>
          </p:cNvPr>
          <p:cNvCxnSpPr>
            <a:cxnSpLocks/>
          </p:cNvCxnSpPr>
          <p:nvPr/>
        </p:nvCxnSpPr>
        <p:spPr>
          <a:xfrm flipV="1">
            <a:off x="29136" y="3887120"/>
            <a:ext cx="12150818" cy="19595"/>
          </a:xfrm>
          <a:prstGeom prst="line">
            <a:avLst/>
          </a:prstGeom>
          <a:ln w="762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Connector 256">
            <a:extLst>
              <a:ext uri="{FF2B5EF4-FFF2-40B4-BE49-F238E27FC236}">
                <a16:creationId xmlns:a16="http://schemas.microsoft.com/office/drawing/2014/main" id="{853B299D-7EDE-4E62-BDDE-F293A3BADDBE}"/>
              </a:ext>
            </a:extLst>
          </p:cNvPr>
          <p:cNvCxnSpPr>
            <a:cxnSpLocks/>
          </p:cNvCxnSpPr>
          <p:nvPr/>
        </p:nvCxnSpPr>
        <p:spPr>
          <a:xfrm flipV="1">
            <a:off x="29136" y="3626252"/>
            <a:ext cx="12360984" cy="26724"/>
          </a:xfrm>
          <a:prstGeom prst="line">
            <a:avLst/>
          </a:prstGeom>
          <a:ln w="76200">
            <a:solidFill>
              <a:srgbClr val="9933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Connector 257">
            <a:extLst>
              <a:ext uri="{FF2B5EF4-FFF2-40B4-BE49-F238E27FC236}">
                <a16:creationId xmlns:a16="http://schemas.microsoft.com/office/drawing/2014/main" id="{98393772-AB86-461A-8F1D-F9FFBDFB0141}"/>
              </a:ext>
            </a:extLst>
          </p:cNvPr>
          <p:cNvCxnSpPr>
            <a:cxnSpLocks/>
          </p:cNvCxnSpPr>
          <p:nvPr/>
        </p:nvCxnSpPr>
        <p:spPr>
          <a:xfrm flipV="1">
            <a:off x="29136" y="3376974"/>
            <a:ext cx="12360984" cy="13953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Connector 258">
            <a:extLst>
              <a:ext uri="{FF2B5EF4-FFF2-40B4-BE49-F238E27FC236}">
                <a16:creationId xmlns:a16="http://schemas.microsoft.com/office/drawing/2014/main" id="{BCFB8144-23E2-4BF5-ABB9-4A4550BB7BF5}"/>
              </a:ext>
            </a:extLst>
          </p:cNvPr>
          <p:cNvCxnSpPr>
            <a:cxnSpLocks/>
          </p:cNvCxnSpPr>
          <p:nvPr/>
        </p:nvCxnSpPr>
        <p:spPr>
          <a:xfrm>
            <a:off x="13780" y="604364"/>
            <a:ext cx="12178220" cy="9113"/>
          </a:xfrm>
          <a:prstGeom prst="line">
            <a:avLst/>
          </a:prstGeom>
          <a:ln w="2317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Connector 259">
            <a:extLst>
              <a:ext uri="{FF2B5EF4-FFF2-40B4-BE49-F238E27FC236}">
                <a16:creationId xmlns:a16="http://schemas.microsoft.com/office/drawing/2014/main" id="{EF22B0CF-5C67-4C19-9E3B-AA9ED259F96E}"/>
              </a:ext>
            </a:extLst>
          </p:cNvPr>
          <p:cNvCxnSpPr>
            <a:cxnSpLocks/>
          </p:cNvCxnSpPr>
          <p:nvPr/>
        </p:nvCxnSpPr>
        <p:spPr>
          <a:xfrm>
            <a:off x="29136" y="2002945"/>
            <a:ext cx="12162864" cy="0"/>
          </a:xfrm>
          <a:prstGeom prst="line">
            <a:avLst/>
          </a:prstGeom>
          <a:ln w="76200">
            <a:solidFill>
              <a:srgbClr val="BF9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Connector 260">
            <a:extLst>
              <a:ext uri="{FF2B5EF4-FFF2-40B4-BE49-F238E27FC236}">
                <a16:creationId xmlns:a16="http://schemas.microsoft.com/office/drawing/2014/main" id="{6040A29C-A523-40E9-B551-372D270DC647}"/>
              </a:ext>
            </a:extLst>
          </p:cNvPr>
          <p:cNvCxnSpPr>
            <a:cxnSpLocks/>
          </p:cNvCxnSpPr>
          <p:nvPr/>
        </p:nvCxnSpPr>
        <p:spPr>
          <a:xfrm>
            <a:off x="19057" y="4154221"/>
            <a:ext cx="12172943" cy="0"/>
          </a:xfrm>
          <a:prstGeom prst="line">
            <a:avLst/>
          </a:prstGeom>
          <a:ln w="76200">
            <a:solidFill>
              <a:srgbClr val="CC0099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Connector 261">
            <a:extLst>
              <a:ext uri="{FF2B5EF4-FFF2-40B4-BE49-F238E27FC236}">
                <a16:creationId xmlns:a16="http://schemas.microsoft.com/office/drawing/2014/main" id="{63D74799-26FB-40ED-9833-273BCE269CC4}"/>
              </a:ext>
            </a:extLst>
          </p:cNvPr>
          <p:cNvCxnSpPr>
            <a:cxnSpLocks/>
          </p:cNvCxnSpPr>
          <p:nvPr/>
        </p:nvCxnSpPr>
        <p:spPr>
          <a:xfrm flipV="1">
            <a:off x="21437" y="4907965"/>
            <a:ext cx="12170563" cy="14916"/>
          </a:xfrm>
          <a:prstGeom prst="line">
            <a:avLst/>
          </a:prstGeom>
          <a:ln w="76200">
            <a:solidFill>
              <a:srgbClr val="99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8" name="TextBox 267">
            <a:extLst>
              <a:ext uri="{FF2B5EF4-FFF2-40B4-BE49-F238E27FC236}">
                <a16:creationId xmlns:a16="http://schemas.microsoft.com/office/drawing/2014/main" id="{6312C2C0-B136-4024-902C-625AB3DEC86C}"/>
              </a:ext>
            </a:extLst>
          </p:cNvPr>
          <p:cNvSpPr txBox="1"/>
          <p:nvPr/>
        </p:nvSpPr>
        <p:spPr>
          <a:xfrm>
            <a:off x="-35396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1948</a:t>
            </a:r>
          </a:p>
        </p:txBody>
      </p:sp>
      <p:cxnSp>
        <p:nvCxnSpPr>
          <p:cNvPr id="274" name="Straight Connector 273">
            <a:extLst>
              <a:ext uri="{FF2B5EF4-FFF2-40B4-BE49-F238E27FC236}">
                <a16:creationId xmlns:a16="http://schemas.microsoft.com/office/drawing/2014/main" id="{602C1989-9D3D-404D-A13A-C0F127B4C2DC}"/>
              </a:ext>
            </a:extLst>
          </p:cNvPr>
          <p:cNvCxnSpPr>
            <a:cxnSpLocks/>
          </p:cNvCxnSpPr>
          <p:nvPr/>
        </p:nvCxnSpPr>
        <p:spPr>
          <a:xfrm>
            <a:off x="21437" y="5178310"/>
            <a:ext cx="12170563" cy="14916"/>
          </a:xfrm>
          <a:prstGeom prst="line">
            <a:avLst/>
          </a:prstGeom>
          <a:ln w="76200">
            <a:solidFill>
              <a:srgbClr val="A5002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3" name="Rectangle 292">
            <a:extLst>
              <a:ext uri="{FF2B5EF4-FFF2-40B4-BE49-F238E27FC236}">
                <a16:creationId xmlns:a16="http://schemas.microsoft.com/office/drawing/2014/main" id="{0CE0AB42-526E-4D9B-B145-CFFD24A424F8}"/>
              </a:ext>
            </a:extLst>
          </p:cNvPr>
          <p:cNvSpPr/>
          <p:nvPr/>
        </p:nvSpPr>
        <p:spPr>
          <a:xfrm>
            <a:off x="1023174" y="442159"/>
            <a:ext cx="4284559" cy="3135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FET y de las JONS/</a:t>
            </a:r>
            <a:r>
              <a:rPr lang="en-US" sz="1600" dirty="0" err="1">
                <a:solidFill>
                  <a:schemeClr val="bg1"/>
                </a:solidFill>
              </a:rPr>
              <a:t>Movimiento</a:t>
            </a:r>
            <a:r>
              <a:rPr lang="en-US" sz="1600" dirty="0">
                <a:solidFill>
                  <a:schemeClr val="bg1"/>
                </a:solidFill>
              </a:rPr>
              <a:t> Nacional (Franco) </a:t>
            </a:r>
          </a:p>
        </p:txBody>
      </p:sp>
      <p:cxnSp>
        <p:nvCxnSpPr>
          <p:cNvPr id="296" name="Straight Connector 295">
            <a:extLst>
              <a:ext uri="{FF2B5EF4-FFF2-40B4-BE49-F238E27FC236}">
                <a16:creationId xmlns:a16="http://schemas.microsoft.com/office/drawing/2014/main" id="{A1F7A1A9-39E2-46F1-98D7-10DEDE0AE508}"/>
              </a:ext>
            </a:extLst>
          </p:cNvPr>
          <p:cNvCxnSpPr>
            <a:cxnSpLocks/>
          </p:cNvCxnSpPr>
          <p:nvPr/>
        </p:nvCxnSpPr>
        <p:spPr>
          <a:xfrm>
            <a:off x="26730" y="4648204"/>
            <a:ext cx="4132943" cy="0"/>
          </a:xfrm>
          <a:prstGeom prst="line">
            <a:avLst/>
          </a:prstGeom>
          <a:ln w="76200">
            <a:solidFill>
              <a:srgbClr val="9933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4" name="Rectangle 333">
            <a:extLst>
              <a:ext uri="{FF2B5EF4-FFF2-40B4-BE49-F238E27FC236}">
                <a16:creationId xmlns:a16="http://schemas.microsoft.com/office/drawing/2014/main" id="{BF04B1AF-FE06-46F1-9BB2-1D8475655613}"/>
              </a:ext>
            </a:extLst>
          </p:cNvPr>
          <p:cNvSpPr/>
          <p:nvPr/>
        </p:nvSpPr>
        <p:spPr>
          <a:xfrm>
            <a:off x="36228" y="3780872"/>
            <a:ext cx="1141219" cy="240239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PNV</a:t>
            </a:r>
          </a:p>
        </p:txBody>
      </p:sp>
      <p:sp>
        <p:nvSpPr>
          <p:cNvPr id="335" name="Rectangle 334">
            <a:extLst>
              <a:ext uri="{FF2B5EF4-FFF2-40B4-BE49-F238E27FC236}">
                <a16:creationId xmlns:a16="http://schemas.microsoft.com/office/drawing/2014/main" id="{051678D1-B8A1-4FCC-B532-78E2DC433E2E}"/>
              </a:ext>
            </a:extLst>
          </p:cNvPr>
          <p:cNvSpPr/>
          <p:nvPr/>
        </p:nvSpPr>
        <p:spPr>
          <a:xfrm>
            <a:off x="36228" y="4300561"/>
            <a:ext cx="1171606" cy="23633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PSOE</a:t>
            </a:r>
          </a:p>
        </p:txBody>
      </p:sp>
      <p:sp>
        <p:nvSpPr>
          <p:cNvPr id="336" name="Rectangle 335">
            <a:extLst>
              <a:ext uri="{FF2B5EF4-FFF2-40B4-BE49-F238E27FC236}">
                <a16:creationId xmlns:a16="http://schemas.microsoft.com/office/drawing/2014/main" id="{2881F421-F082-409F-BA3C-D001863B3716}"/>
              </a:ext>
            </a:extLst>
          </p:cNvPr>
          <p:cNvSpPr/>
          <p:nvPr/>
        </p:nvSpPr>
        <p:spPr>
          <a:xfrm>
            <a:off x="7015" y="3532092"/>
            <a:ext cx="1184224" cy="226508"/>
          </a:xfrm>
          <a:prstGeom prst="rect">
            <a:avLst/>
          </a:prstGeom>
          <a:solidFill>
            <a:srgbClr val="993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ERC</a:t>
            </a:r>
          </a:p>
        </p:txBody>
      </p:sp>
      <p:sp>
        <p:nvSpPr>
          <p:cNvPr id="337" name="Rectangle 336">
            <a:extLst>
              <a:ext uri="{FF2B5EF4-FFF2-40B4-BE49-F238E27FC236}">
                <a16:creationId xmlns:a16="http://schemas.microsoft.com/office/drawing/2014/main" id="{104280A6-58B4-42A0-80AE-F2A6216E9457}"/>
              </a:ext>
            </a:extLst>
          </p:cNvPr>
          <p:cNvSpPr/>
          <p:nvPr/>
        </p:nvSpPr>
        <p:spPr>
          <a:xfrm>
            <a:off x="-8914" y="3268674"/>
            <a:ext cx="1200153" cy="251365"/>
          </a:xfrm>
          <a:prstGeom prst="rect">
            <a:avLst/>
          </a:prstGeom>
          <a:solidFill>
            <a:srgbClr val="8FAA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Unió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338" name="Rectangle 337">
            <a:extLst>
              <a:ext uri="{FF2B5EF4-FFF2-40B4-BE49-F238E27FC236}">
                <a16:creationId xmlns:a16="http://schemas.microsoft.com/office/drawing/2014/main" id="{99A56E8B-F8CC-4F0C-9176-5DA6CCF6E015}"/>
              </a:ext>
            </a:extLst>
          </p:cNvPr>
          <p:cNvSpPr/>
          <p:nvPr/>
        </p:nvSpPr>
        <p:spPr>
          <a:xfrm>
            <a:off x="36229" y="1879348"/>
            <a:ext cx="1155010" cy="245168"/>
          </a:xfrm>
          <a:prstGeom prst="rect">
            <a:avLst/>
          </a:prstGeom>
          <a:solidFill>
            <a:srgbClr val="BF9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Izq</a:t>
            </a:r>
            <a:r>
              <a:rPr lang="en-US" sz="1600" dirty="0">
                <a:solidFill>
                  <a:schemeClr val="bg1"/>
                </a:solidFill>
              </a:rPr>
              <a:t>. Rep.</a:t>
            </a:r>
          </a:p>
        </p:txBody>
      </p:sp>
      <p:sp>
        <p:nvSpPr>
          <p:cNvPr id="339" name="Rectangle 338">
            <a:extLst>
              <a:ext uri="{FF2B5EF4-FFF2-40B4-BE49-F238E27FC236}">
                <a16:creationId xmlns:a16="http://schemas.microsoft.com/office/drawing/2014/main" id="{09113813-6DD6-40F3-86CB-23F1C41EFD1E}"/>
              </a:ext>
            </a:extLst>
          </p:cNvPr>
          <p:cNvSpPr/>
          <p:nvPr/>
        </p:nvSpPr>
        <p:spPr>
          <a:xfrm>
            <a:off x="43140" y="5357214"/>
            <a:ext cx="1196230" cy="226765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CNT</a:t>
            </a:r>
          </a:p>
        </p:txBody>
      </p:sp>
      <p:sp>
        <p:nvSpPr>
          <p:cNvPr id="341" name="Rectangle 340">
            <a:extLst>
              <a:ext uri="{FF2B5EF4-FFF2-40B4-BE49-F238E27FC236}">
                <a16:creationId xmlns:a16="http://schemas.microsoft.com/office/drawing/2014/main" id="{D0292CD0-FDFE-49EC-82A3-CD62D535CF57}"/>
              </a:ext>
            </a:extLst>
          </p:cNvPr>
          <p:cNvSpPr/>
          <p:nvPr/>
        </p:nvSpPr>
        <p:spPr>
          <a:xfrm>
            <a:off x="40256" y="4041881"/>
            <a:ext cx="1176660" cy="229766"/>
          </a:xfrm>
          <a:prstGeom prst="rect">
            <a:avLst/>
          </a:prstGeom>
          <a:solidFill>
            <a:srgbClr val="CC00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EAE-ANV</a:t>
            </a:r>
          </a:p>
        </p:txBody>
      </p:sp>
      <p:sp>
        <p:nvSpPr>
          <p:cNvPr id="342" name="Rectangle 341">
            <a:extLst>
              <a:ext uri="{FF2B5EF4-FFF2-40B4-BE49-F238E27FC236}">
                <a16:creationId xmlns:a16="http://schemas.microsoft.com/office/drawing/2014/main" id="{F02DD980-9B5C-4BA1-92C5-E8219093B60D}"/>
              </a:ext>
            </a:extLst>
          </p:cNvPr>
          <p:cNvSpPr/>
          <p:nvPr/>
        </p:nvSpPr>
        <p:spPr>
          <a:xfrm>
            <a:off x="19058" y="4795559"/>
            <a:ext cx="1172182" cy="250667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PCE</a:t>
            </a:r>
          </a:p>
        </p:txBody>
      </p:sp>
      <p:sp>
        <p:nvSpPr>
          <p:cNvPr id="343" name="Rectangle 342">
            <a:extLst>
              <a:ext uri="{FF2B5EF4-FFF2-40B4-BE49-F238E27FC236}">
                <a16:creationId xmlns:a16="http://schemas.microsoft.com/office/drawing/2014/main" id="{658CB2C7-D64E-43F2-AA13-00F3B76120FF}"/>
              </a:ext>
            </a:extLst>
          </p:cNvPr>
          <p:cNvSpPr/>
          <p:nvPr/>
        </p:nvSpPr>
        <p:spPr>
          <a:xfrm>
            <a:off x="21437" y="5047966"/>
            <a:ext cx="1193675" cy="241748"/>
          </a:xfrm>
          <a:prstGeom prst="rect">
            <a:avLst/>
          </a:prstGeom>
          <a:solidFill>
            <a:srgbClr val="A50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POUM</a:t>
            </a:r>
          </a:p>
        </p:txBody>
      </p:sp>
      <p:sp>
        <p:nvSpPr>
          <p:cNvPr id="344" name="Rectangle 343">
            <a:extLst>
              <a:ext uri="{FF2B5EF4-FFF2-40B4-BE49-F238E27FC236}">
                <a16:creationId xmlns:a16="http://schemas.microsoft.com/office/drawing/2014/main" id="{D528490E-DCC8-40AC-BE3E-1C962B1D3EBC}"/>
              </a:ext>
            </a:extLst>
          </p:cNvPr>
          <p:cNvSpPr/>
          <p:nvPr/>
        </p:nvSpPr>
        <p:spPr>
          <a:xfrm>
            <a:off x="11528" y="4525335"/>
            <a:ext cx="1151313" cy="237039"/>
          </a:xfrm>
          <a:prstGeom prst="rect">
            <a:avLst/>
          </a:prstGeom>
          <a:solidFill>
            <a:srgbClr val="993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U. Rep. </a:t>
            </a:r>
          </a:p>
        </p:txBody>
      </p:sp>
      <p:sp>
        <p:nvSpPr>
          <p:cNvPr id="350" name="Rectangle 349">
            <a:extLst>
              <a:ext uri="{FF2B5EF4-FFF2-40B4-BE49-F238E27FC236}">
                <a16:creationId xmlns:a16="http://schemas.microsoft.com/office/drawing/2014/main" id="{AFB9539C-174B-4A01-8EA8-CA441351B77E}"/>
              </a:ext>
            </a:extLst>
          </p:cNvPr>
          <p:cNvSpPr/>
          <p:nvPr/>
        </p:nvSpPr>
        <p:spPr>
          <a:xfrm>
            <a:off x="6270765" y="1879348"/>
            <a:ext cx="1305438" cy="239379"/>
          </a:xfrm>
          <a:prstGeom prst="rect">
            <a:avLst/>
          </a:prstGeom>
          <a:solidFill>
            <a:srgbClr val="BF9000"/>
          </a:solidFill>
          <a:ln>
            <a:solidFill>
              <a:srgbClr val="BF9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ARDE</a:t>
            </a:r>
          </a:p>
        </p:txBody>
      </p:sp>
      <p:cxnSp>
        <p:nvCxnSpPr>
          <p:cNvPr id="365" name="Straight Connector 364">
            <a:extLst>
              <a:ext uri="{FF2B5EF4-FFF2-40B4-BE49-F238E27FC236}">
                <a16:creationId xmlns:a16="http://schemas.microsoft.com/office/drawing/2014/main" id="{18A6F5E8-4F66-4A66-8A09-44359F31E5B1}"/>
              </a:ext>
            </a:extLst>
          </p:cNvPr>
          <p:cNvCxnSpPr>
            <a:cxnSpLocks/>
          </p:cNvCxnSpPr>
          <p:nvPr/>
        </p:nvCxnSpPr>
        <p:spPr>
          <a:xfrm>
            <a:off x="6444914" y="1273083"/>
            <a:ext cx="5755380" cy="0"/>
          </a:xfrm>
          <a:prstGeom prst="line">
            <a:avLst/>
          </a:prstGeom>
          <a:ln w="76200">
            <a:solidFill>
              <a:schemeClr val="accent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Straight Connector 366">
            <a:extLst>
              <a:ext uri="{FF2B5EF4-FFF2-40B4-BE49-F238E27FC236}">
                <a16:creationId xmlns:a16="http://schemas.microsoft.com/office/drawing/2014/main" id="{0293BA42-4809-4EED-8DFB-C8155D0E5A3A}"/>
              </a:ext>
            </a:extLst>
          </p:cNvPr>
          <p:cNvCxnSpPr>
            <a:cxnSpLocks/>
          </p:cNvCxnSpPr>
          <p:nvPr/>
        </p:nvCxnSpPr>
        <p:spPr>
          <a:xfrm>
            <a:off x="6270765" y="623534"/>
            <a:ext cx="274792" cy="699538"/>
          </a:xfrm>
          <a:prstGeom prst="line">
            <a:avLst/>
          </a:prstGeom>
          <a:ln w="2317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4" name="Oval 363">
            <a:extLst>
              <a:ext uri="{FF2B5EF4-FFF2-40B4-BE49-F238E27FC236}">
                <a16:creationId xmlns:a16="http://schemas.microsoft.com/office/drawing/2014/main" id="{1C9A7B58-0542-4D2A-959F-90927E856F9F}"/>
              </a:ext>
            </a:extLst>
          </p:cNvPr>
          <p:cNvSpPr/>
          <p:nvPr/>
        </p:nvSpPr>
        <p:spPr>
          <a:xfrm>
            <a:off x="6176865" y="490074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72" name="Rectangle 371">
            <a:extLst>
              <a:ext uri="{FF2B5EF4-FFF2-40B4-BE49-F238E27FC236}">
                <a16:creationId xmlns:a16="http://schemas.microsoft.com/office/drawing/2014/main" id="{3B119500-68A4-4821-8630-C6FFC13A7322}"/>
              </a:ext>
            </a:extLst>
          </p:cNvPr>
          <p:cNvSpPr/>
          <p:nvPr/>
        </p:nvSpPr>
        <p:spPr>
          <a:xfrm>
            <a:off x="6438498" y="1154424"/>
            <a:ext cx="1317083" cy="239902"/>
          </a:xfrm>
          <a:prstGeom prst="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Monárquicos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373" name="Straight Connector 372">
            <a:extLst>
              <a:ext uri="{FF2B5EF4-FFF2-40B4-BE49-F238E27FC236}">
                <a16:creationId xmlns:a16="http://schemas.microsoft.com/office/drawing/2014/main" id="{65BA256C-9988-441C-BF5B-B70AA1F2450E}"/>
              </a:ext>
            </a:extLst>
          </p:cNvPr>
          <p:cNvCxnSpPr>
            <a:cxnSpLocks/>
          </p:cNvCxnSpPr>
          <p:nvPr/>
        </p:nvCxnSpPr>
        <p:spPr>
          <a:xfrm>
            <a:off x="11239500" y="3117505"/>
            <a:ext cx="888612" cy="1"/>
          </a:xfrm>
          <a:prstGeom prst="line">
            <a:avLst/>
          </a:prstGeom>
          <a:ln w="2317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5" name="Rectangle 374">
            <a:extLst>
              <a:ext uri="{FF2B5EF4-FFF2-40B4-BE49-F238E27FC236}">
                <a16:creationId xmlns:a16="http://schemas.microsoft.com/office/drawing/2014/main" id="{8D7360AC-87B4-4FEE-8910-D660A8AA019B}"/>
              </a:ext>
            </a:extLst>
          </p:cNvPr>
          <p:cNvSpPr/>
          <p:nvPr/>
        </p:nvSpPr>
        <p:spPr>
          <a:xfrm>
            <a:off x="11246674" y="3015449"/>
            <a:ext cx="991512" cy="2203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CDC</a:t>
            </a:r>
          </a:p>
        </p:txBody>
      </p:sp>
      <p:cxnSp>
        <p:nvCxnSpPr>
          <p:cNvPr id="377" name="Straight Connector 376">
            <a:extLst>
              <a:ext uri="{FF2B5EF4-FFF2-40B4-BE49-F238E27FC236}">
                <a16:creationId xmlns:a16="http://schemas.microsoft.com/office/drawing/2014/main" id="{F621A154-CDA1-42A1-BF5D-D33DF1B7FE69}"/>
              </a:ext>
            </a:extLst>
          </p:cNvPr>
          <p:cNvCxnSpPr>
            <a:cxnSpLocks/>
          </p:cNvCxnSpPr>
          <p:nvPr/>
        </p:nvCxnSpPr>
        <p:spPr>
          <a:xfrm flipH="1">
            <a:off x="8787103" y="4655467"/>
            <a:ext cx="3451083" cy="18510"/>
          </a:xfrm>
          <a:prstGeom prst="line">
            <a:avLst/>
          </a:prstGeom>
          <a:ln w="762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2" name="Oval 381">
            <a:extLst>
              <a:ext uri="{FF2B5EF4-FFF2-40B4-BE49-F238E27FC236}">
                <a16:creationId xmlns:a16="http://schemas.microsoft.com/office/drawing/2014/main" id="{773DADF2-3F87-4542-B225-68BFDBD01699}"/>
              </a:ext>
            </a:extLst>
          </p:cNvPr>
          <p:cNvSpPr/>
          <p:nvPr/>
        </p:nvSpPr>
        <p:spPr>
          <a:xfrm>
            <a:off x="8633264" y="4544900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83" name="Rectangle 382">
            <a:extLst>
              <a:ext uri="{FF2B5EF4-FFF2-40B4-BE49-F238E27FC236}">
                <a16:creationId xmlns:a16="http://schemas.microsoft.com/office/drawing/2014/main" id="{FCE56A89-CFA5-44FF-8E7A-5F10039A4A92}"/>
              </a:ext>
            </a:extLst>
          </p:cNvPr>
          <p:cNvSpPr/>
          <p:nvPr/>
        </p:nvSpPr>
        <p:spPr>
          <a:xfrm>
            <a:off x="10446708" y="4568848"/>
            <a:ext cx="1267666" cy="19794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PSP (</a:t>
            </a:r>
            <a:r>
              <a:rPr lang="en-US" sz="1600" dirty="0" err="1">
                <a:solidFill>
                  <a:schemeClr val="bg1"/>
                </a:solidFill>
              </a:rPr>
              <a:t>Tierno</a:t>
            </a:r>
            <a:r>
              <a:rPr lang="en-US" sz="16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387" name="Rectangle 386">
            <a:extLst>
              <a:ext uri="{FF2B5EF4-FFF2-40B4-BE49-F238E27FC236}">
                <a16:creationId xmlns:a16="http://schemas.microsoft.com/office/drawing/2014/main" id="{EF3066FA-AC7A-4D9A-8FE7-74DAA42BD824}"/>
              </a:ext>
            </a:extLst>
          </p:cNvPr>
          <p:cNvSpPr/>
          <p:nvPr/>
        </p:nvSpPr>
        <p:spPr>
          <a:xfrm>
            <a:off x="11911462" y="5892256"/>
            <a:ext cx="268490" cy="2310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2E160882-AA5E-42D6-AE5C-9E24AB9B5B52}"/>
              </a:ext>
            </a:extLst>
          </p:cNvPr>
          <p:cNvSpPr/>
          <p:nvPr/>
        </p:nvSpPr>
        <p:spPr>
          <a:xfrm>
            <a:off x="-136679" y="2730786"/>
            <a:ext cx="1310509" cy="251365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P. </a:t>
            </a:r>
            <a:r>
              <a:rPr lang="en-US" sz="1600" dirty="0" err="1">
                <a:solidFill>
                  <a:schemeClr val="tx1"/>
                </a:solidFill>
              </a:rPr>
              <a:t>Galeguista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95EBEF26-FAEA-49A3-8EC9-C731C2EB0411}"/>
              </a:ext>
            </a:extLst>
          </p:cNvPr>
          <p:cNvCxnSpPr>
            <a:cxnSpLocks/>
            <a:endCxn id="345" idx="7"/>
          </p:cNvCxnSpPr>
          <p:nvPr/>
        </p:nvCxnSpPr>
        <p:spPr>
          <a:xfrm flipV="1">
            <a:off x="4183736" y="1915253"/>
            <a:ext cx="939357" cy="1042975"/>
          </a:xfrm>
          <a:prstGeom prst="line">
            <a:avLst/>
          </a:prstGeom>
          <a:ln w="76200">
            <a:solidFill>
              <a:srgbClr val="9933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5" name="Oval 344">
            <a:extLst>
              <a:ext uri="{FF2B5EF4-FFF2-40B4-BE49-F238E27FC236}">
                <a16:creationId xmlns:a16="http://schemas.microsoft.com/office/drawing/2014/main" id="{85440748-2398-4CAE-AAB4-30037322F0B8}"/>
              </a:ext>
            </a:extLst>
          </p:cNvPr>
          <p:cNvSpPr/>
          <p:nvPr/>
        </p:nvSpPr>
        <p:spPr>
          <a:xfrm>
            <a:off x="4883722" y="1879348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77AF4ADE-D859-4FCA-B6CF-778A37DF7BC8}"/>
              </a:ext>
            </a:extLst>
          </p:cNvPr>
          <p:cNvCxnSpPr>
            <a:cxnSpLocks/>
          </p:cNvCxnSpPr>
          <p:nvPr/>
        </p:nvCxnSpPr>
        <p:spPr>
          <a:xfrm flipV="1">
            <a:off x="4159673" y="3005861"/>
            <a:ext cx="0" cy="1642343"/>
          </a:xfrm>
          <a:prstGeom prst="line">
            <a:avLst/>
          </a:prstGeom>
          <a:ln w="76200">
            <a:solidFill>
              <a:srgbClr val="9933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526F1953-1B8B-42F7-B236-E74BE3371C90}"/>
              </a:ext>
            </a:extLst>
          </p:cNvPr>
          <p:cNvCxnSpPr>
            <a:cxnSpLocks/>
          </p:cNvCxnSpPr>
          <p:nvPr/>
        </p:nvCxnSpPr>
        <p:spPr>
          <a:xfrm flipV="1">
            <a:off x="7624328" y="2856200"/>
            <a:ext cx="4513160" cy="25291"/>
          </a:xfrm>
          <a:prstGeom prst="line">
            <a:avLst/>
          </a:prstGeom>
          <a:ln w="76200">
            <a:solidFill>
              <a:schemeClr val="accent5">
                <a:lumMod val="40000"/>
                <a:lumOff val="6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Oval 134">
            <a:extLst>
              <a:ext uri="{FF2B5EF4-FFF2-40B4-BE49-F238E27FC236}">
                <a16:creationId xmlns:a16="http://schemas.microsoft.com/office/drawing/2014/main" id="{C1BF5418-B357-47EC-8C0A-354F1D0789A3}"/>
              </a:ext>
            </a:extLst>
          </p:cNvPr>
          <p:cNvSpPr/>
          <p:nvPr/>
        </p:nvSpPr>
        <p:spPr>
          <a:xfrm>
            <a:off x="11077879" y="3006644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939B139B-FB10-4419-8CAE-7B3E6DEFAD26}"/>
              </a:ext>
            </a:extLst>
          </p:cNvPr>
          <p:cNvSpPr/>
          <p:nvPr/>
        </p:nvSpPr>
        <p:spPr>
          <a:xfrm>
            <a:off x="9961068" y="2759138"/>
            <a:ext cx="2218539" cy="220361"/>
          </a:xfrm>
          <a:prstGeom prst="rect">
            <a:avLst/>
          </a:prstGeom>
          <a:solidFill>
            <a:srgbClr val="BDD7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Partido </a:t>
            </a:r>
            <a:r>
              <a:rPr lang="en-US" sz="1600" dirty="0" err="1">
                <a:solidFill>
                  <a:schemeClr val="tx1"/>
                </a:solidFill>
              </a:rPr>
              <a:t>Socialista</a:t>
            </a:r>
            <a:r>
              <a:rPr lang="en-US" sz="1600" dirty="0">
                <a:solidFill>
                  <a:schemeClr val="tx1"/>
                </a:solidFill>
              </a:rPr>
              <a:t> Galego</a:t>
            </a:r>
          </a:p>
        </p:txBody>
      </p: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C6C66771-4000-4E11-B82E-D3B6EE4753FC}"/>
              </a:ext>
            </a:extLst>
          </p:cNvPr>
          <p:cNvCxnSpPr>
            <a:cxnSpLocks/>
          </p:cNvCxnSpPr>
          <p:nvPr/>
        </p:nvCxnSpPr>
        <p:spPr>
          <a:xfrm>
            <a:off x="1191239" y="2838293"/>
            <a:ext cx="6412424" cy="34349"/>
          </a:xfrm>
          <a:prstGeom prst="line">
            <a:avLst/>
          </a:prstGeom>
          <a:ln w="76200">
            <a:solidFill>
              <a:schemeClr val="accent5">
                <a:lumMod val="40000"/>
                <a:lumOff val="6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Oval 104">
            <a:extLst>
              <a:ext uri="{FF2B5EF4-FFF2-40B4-BE49-F238E27FC236}">
                <a16:creationId xmlns:a16="http://schemas.microsoft.com/office/drawing/2014/main" id="{E5295ACE-3DA8-477C-89BA-96E728AFFDE6}"/>
              </a:ext>
            </a:extLst>
          </p:cNvPr>
          <p:cNvSpPr/>
          <p:nvPr/>
        </p:nvSpPr>
        <p:spPr>
          <a:xfrm>
            <a:off x="1061179" y="2720530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8A998A8F-FF88-442E-86B7-F944237B9C56}"/>
              </a:ext>
            </a:extLst>
          </p:cNvPr>
          <p:cNvSpPr/>
          <p:nvPr/>
        </p:nvSpPr>
        <p:spPr>
          <a:xfrm>
            <a:off x="7472686" y="2760684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09" name="Arrow: Right 108">
            <a:extLst>
              <a:ext uri="{FF2B5EF4-FFF2-40B4-BE49-F238E27FC236}">
                <a16:creationId xmlns:a16="http://schemas.microsoft.com/office/drawing/2014/main" id="{8F68036C-AAD3-49CC-97C4-9DE6E810932E}"/>
              </a:ext>
            </a:extLst>
          </p:cNvPr>
          <p:cNvSpPr/>
          <p:nvPr/>
        </p:nvSpPr>
        <p:spPr>
          <a:xfrm>
            <a:off x="3302314" y="-25822"/>
            <a:ext cx="751669" cy="445235"/>
          </a:xfrm>
          <a:prstGeom prst="rightArrow">
            <a:avLst/>
          </a:prstGeom>
          <a:solidFill>
            <a:srgbClr val="2E75B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ONU</a:t>
            </a:r>
          </a:p>
        </p:txBody>
      </p:sp>
      <p:sp>
        <p:nvSpPr>
          <p:cNvPr id="111" name="Star: 32 Points 110">
            <a:extLst>
              <a:ext uri="{FF2B5EF4-FFF2-40B4-BE49-F238E27FC236}">
                <a16:creationId xmlns:a16="http://schemas.microsoft.com/office/drawing/2014/main" id="{A7E6D095-4186-434C-A4D6-C2A78BEF8A8D}"/>
              </a:ext>
            </a:extLst>
          </p:cNvPr>
          <p:cNvSpPr/>
          <p:nvPr/>
        </p:nvSpPr>
        <p:spPr>
          <a:xfrm>
            <a:off x="11322603" y="186891"/>
            <a:ext cx="277736" cy="277736"/>
          </a:xfrm>
          <a:prstGeom prst="star32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M</a:t>
            </a:r>
          </a:p>
        </p:txBody>
      </p:sp>
      <p:sp>
        <p:nvSpPr>
          <p:cNvPr id="113" name="Flowchart: Punched Tape 112">
            <a:extLst>
              <a:ext uri="{FF2B5EF4-FFF2-40B4-BE49-F238E27FC236}">
                <a16:creationId xmlns:a16="http://schemas.microsoft.com/office/drawing/2014/main" id="{D41CD69C-BF5F-44D4-A071-CF785E75B81E}"/>
              </a:ext>
            </a:extLst>
          </p:cNvPr>
          <p:cNvSpPr/>
          <p:nvPr/>
        </p:nvSpPr>
        <p:spPr>
          <a:xfrm>
            <a:off x="4095138" y="38701"/>
            <a:ext cx="577702" cy="264714"/>
          </a:xfrm>
          <a:prstGeom prst="flowChartPunchedTap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Ifni</a:t>
            </a:r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B24DEF49-D18B-4827-9381-0651C4EEE238}"/>
              </a:ext>
            </a:extLst>
          </p:cNvPr>
          <p:cNvSpPr/>
          <p:nvPr/>
        </p:nvSpPr>
        <p:spPr>
          <a:xfrm>
            <a:off x="7899873" y="211177"/>
            <a:ext cx="260343" cy="260343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723A5510-FD4D-407E-AAF4-16832C297F32}"/>
              </a:ext>
            </a:extLst>
          </p:cNvPr>
          <p:cNvSpPr/>
          <p:nvPr/>
        </p:nvSpPr>
        <p:spPr>
          <a:xfrm>
            <a:off x="6662130" y="466758"/>
            <a:ext cx="5339370" cy="3135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(</a:t>
            </a:r>
            <a:r>
              <a:rPr lang="en-US" sz="1600" dirty="0" err="1">
                <a:solidFill>
                  <a:schemeClr val="bg1"/>
                </a:solidFill>
              </a:rPr>
              <a:t>Carrero</a:t>
            </a:r>
            <a:r>
              <a:rPr lang="en-US" sz="1600" dirty="0">
                <a:solidFill>
                  <a:schemeClr val="bg1"/>
                </a:solidFill>
              </a:rPr>
              <a:t>-Blanco)         (Arias-Navarro)          (Adolfo </a:t>
            </a:r>
            <a:r>
              <a:rPr lang="en-US" sz="1600" dirty="0" err="1">
                <a:solidFill>
                  <a:schemeClr val="bg1"/>
                </a:solidFill>
              </a:rPr>
              <a:t>Su</a:t>
            </a:r>
            <a:r>
              <a:rPr lang="es-ES" sz="1600" dirty="0" err="1">
                <a:solidFill>
                  <a:schemeClr val="bg1"/>
                </a:solidFill>
              </a:rPr>
              <a:t>árez</a:t>
            </a:r>
            <a:r>
              <a:rPr lang="es-ES" sz="1600" dirty="0">
                <a:solidFill>
                  <a:schemeClr val="bg1"/>
                </a:solidFill>
              </a:rPr>
              <a:t>)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10" name="Speech Bubble: Rectangle 109">
            <a:extLst>
              <a:ext uri="{FF2B5EF4-FFF2-40B4-BE49-F238E27FC236}">
                <a16:creationId xmlns:a16="http://schemas.microsoft.com/office/drawing/2014/main" id="{9C628531-3A32-4C18-92A1-593BBAFC5E1D}"/>
              </a:ext>
            </a:extLst>
          </p:cNvPr>
          <p:cNvSpPr/>
          <p:nvPr/>
        </p:nvSpPr>
        <p:spPr>
          <a:xfrm>
            <a:off x="10439702" y="256669"/>
            <a:ext cx="746935" cy="187978"/>
          </a:xfrm>
          <a:prstGeom prst="wedgeRectCallout">
            <a:avLst>
              <a:gd name="adj1" fmla="val 71775"/>
              <a:gd name="adj2" fmla="val 13191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>
                <a:solidFill>
                  <a:schemeClr val="tx1"/>
                </a:solidFill>
              </a:rPr>
              <a:t>Carrero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6C3DC649-6FF1-4F71-8F55-7F2174F5062C}"/>
              </a:ext>
            </a:extLst>
          </p:cNvPr>
          <p:cNvSpPr/>
          <p:nvPr/>
        </p:nvSpPr>
        <p:spPr>
          <a:xfrm>
            <a:off x="0" y="5634257"/>
            <a:ext cx="290700" cy="241444"/>
          </a:xfrm>
          <a:prstGeom prst="rect">
            <a:avLst/>
          </a:prstGeom>
          <a:solidFill>
            <a:srgbClr val="FF99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>
                <a:solidFill>
                  <a:schemeClr val="tx1"/>
                </a:solidFill>
              </a:rPr>
              <a:t>PSOE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47F0B5C7-7F57-4268-B397-6E40665DFC50}"/>
              </a:ext>
            </a:extLst>
          </p:cNvPr>
          <p:cNvSpPr/>
          <p:nvPr/>
        </p:nvSpPr>
        <p:spPr>
          <a:xfrm>
            <a:off x="303692" y="5645727"/>
            <a:ext cx="1279471" cy="241444"/>
          </a:xfrm>
          <a:prstGeom prst="rect">
            <a:avLst/>
          </a:prstGeom>
          <a:solidFill>
            <a:srgbClr val="BF9000">
              <a:alpha val="6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ARDE: </a:t>
            </a:r>
            <a:r>
              <a:rPr lang="en-US" sz="1100" dirty="0" err="1">
                <a:solidFill>
                  <a:schemeClr val="tx1"/>
                </a:solidFill>
              </a:rPr>
              <a:t>Albornoz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id="{F1D9F2AD-D5DA-48BA-8E94-EE283A713439}"/>
              </a:ext>
            </a:extLst>
          </p:cNvPr>
          <p:cNvSpPr/>
          <p:nvPr/>
        </p:nvSpPr>
        <p:spPr>
          <a:xfrm>
            <a:off x="11477395" y="5873238"/>
            <a:ext cx="578980" cy="25504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Arias</a:t>
            </a:r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FB1E7399-8EEA-4186-9856-7720B1FA7CAB}"/>
              </a:ext>
            </a:extLst>
          </p:cNvPr>
          <p:cNvSpPr/>
          <p:nvPr/>
        </p:nvSpPr>
        <p:spPr>
          <a:xfrm>
            <a:off x="10880425" y="5893060"/>
            <a:ext cx="591533" cy="228633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Carrero</a:t>
            </a:r>
            <a:endParaRPr lang="en-US" sz="1000" dirty="0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DAF6DDAF-DBFF-4A52-9626-19BB36C6E5B4}"/>
              </a:ext>
            </a:extLst>
          </p:cNvPr>
          <p:cNvSpPr/>
          <p:nvPr/>
        </p:nvSpPr>
        <p:spPr>
          <a:xfrm>
            <a:off x="1589692" y="5645726"/>
            <a:ext cx="3852612" cy="229321"/>
          </a:xfrm>
          <a:prstGeom prst="rect">
            <a:avLst/>
          </a:prstGeom>
          <a:solidFill>
            <a:srgbClr val="BF9000">
              <a:alpha val="6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ARDE: </a:t>
            </a:r>
            <a:r>
              <a:rPr lang="en-US" sz="1100" dirty="0" err="1">
                <a:solidFill>
                  <a:schemeClr val="tx1"/>
                </a:solidFill>
              </a:rPr>
              <a:t>Gordón</a:t>
            </a:r>
            <a:r>
              <a:rPr lang="en-US" sz="1100" dirty="0">
                <a:solidFill>
                  <a:schemeClr val="tx1"/>
                </a:solidFill>
              </a:rPr>
              <a:t> </a:t>
            </a:r>
            <a:r>
              <a:rPr lang="en-US" sz="1100" dirty="0" err="1">
                <a:solidFill>
                  <a:schemeClr val="tx1"/>
                </a:solidFill>
              </a:rPr>
              <a:t>Ordás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B768D768-2C0A-44CA-80BC-819C0F739946}"/>
              </a:ext>
            </a:extLst>
          </p:cNvPr>
          <p:cNvSpPr/>
          <p:nvPr/>
        </p:nvSpPr>
        <p:spPr>
          <a:xfrm>
            <a:off x="6324713" y="5631407"/>
            <a:ext cx="3854292" cy="241444"/>
          </a:xfrm>
          <a:prstGeom prst="rect">
            <a:avLst/>
          </a:prstGeom>
          <a:solidFill>
            <a:srgbClr val="BF9000">
              <a:alpha val="6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ARDE: Sánchez </a:t>
            </a:r>
            <a:r>
              <a:rPr lang="en-US" sz="1100" dirty="0" err="1">
                <a:solidFill>
                  <a:schemeClr val="tx1"/>
                </a:solidFill>
              </a:rPr>
              <a:t>Albornoz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DED99DF8-7FFF-44A3-928F-B7FB10C46BA7}"/>
              </a:ext>
            </a:extLst>
          </p:cNvPr>
          <p:cNvSpPr/>
          <p:nvPr/>
        </p:nvSpPr>
        <p:spPr>
          <a:xfrm>
            <a:off x="5408080" y="5631407"/>
            <a:ext cx="902798" cy="241444"/>
          </a:xfrm>
          <a:prstGeom prst="rect">
            <a:avLst/>
          </a:prstGeom>
          <a:solidFill>
            <a:schemeClr val="bg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Ind: Herrera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D80C3FCB-01B4-408E-B59D-E628F572E7B1}"/>
              </a:ext>
            </a:extLst>
          </p:cNvPr>
          <p:cNvSpPr/>
          <p:nvPr/>
        </p:nvSpPr>
        <p:spPr>
          <a:xfrm>
            <a:off x="10179005" y="5640246"/>
            <a:ext cx="2000602" cy="241444"/>
          </a:xfrm>
          <a:prstGeom prst="rect">
            <a:avLst/>
          </a:prstGeom>
          <a:solidFill>
            <a:srgbClr val="BF9000">
              <a:alpha val="6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ARDE: Valera</a:t>
            </a:r>
          </a:p>
        </p:txBody>
      </p:sp>
      <p:sp>
        <p:nvSpPr>
          <p:cNvPr id="123" name="Speech Bubble: Rectangle 122">
            <a:extLst>
              <a:ext uri="{FF2B5EF4-FFF2-40B4-BE49-F238E27FC236}">
                <a16:creationId xmlns:a16="http://schemas.microsoft.com/office/drawing/2014/main" id="{09EF762D-821E-46BD-87D6-D335E0FF53A2}"/>
              </a:ext>
            </a:extLst>
          </p:cNvPr>
          <p:cNvSpPr/>
          <p:nvPr/>
        </p:nvSpPr>
        <p:spPr>
          <a:xfrm>
            <a:off x="8230475" y="108882"/>
            <a:ext cx="683229" cy="370398"/>
          </a:xfrm>
          <a:prstGeom prst="wedgeRectCallout">
            <a:avLst>
              <a:gd name="adj1" fmla="val -76175"/>
              <a:gd name="adj2" fmla="val -1051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>
                <a:solidFill>
                  <a:schemeClr val="tx1"/>
                </a:solidFill>
              </a:rPr>
              <a:t>Ley Orgánica del Estado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D53645E1-E430-4F66-A164-DBE2F8F41AF8}"/>
              </a:ext>
            </a:extLst>
          </p:cNvPr>
          <p:cNvCxnSpPr>
            <a:cxnSpLocks/>
          </p:cNvCxnSpPr>
          <p:nvPr/>
        </p:nvCxnSpPr>
        <p:spPr>
          <a:xfrm>
            <a:off x="1151116" y="2618773"/>
            <a:ext cx="11028491" cy="0"/>
          </a:xfrm>
          <a:prstGeom prst="line">
            <a:avLst/>
          </a:prstGeom>
          <a:ln w="76200">
            <a:solidFill>
              <a:schemeClr val="accent6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ectangle 129">
            <a:extLst>
              <a:ext uri="{FF2B5EF4-FFF2-40B4-BE49-F238E27FC236}">
                <a16:creationId xmlns:a16="http://schemas.microsoft.com/office/drawing/2014/main" id="{E40D9150-7734-455B-95A3-D876375F2082}"/>
              </a:ext>
            </a:extLst>
          </p:cNvPr>
          <p:cNvSpPr/>
          <p:nvPr/>
        </p:nvSpPr>
        <p:spPr>
          <a:xfrm>
            <a:off x="-129400" y="2435980"/>
            <a:ext cx="1310509" cy="251365"/>
          </a:xfrm>
          <a:prstGeom prst="rect">
            <a:avLst/>
          </a:prstGeom>
          <a:solidFill>
            <a:srgbClr val="A9D18E"/>
          </a:solidFill>
          <a:ln>
            <a:solidFill>
              <a:srgbClr val="A9D1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Andalucismo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78843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" name="Group 165">
            <a:extLst>
              <a:ext uri="{FF2B5EF4-FFF2-40B4-BE49-F238E27FC236}">
                <a16:creationId xmlns:a16="http://schemas.microsoft.com/office/drawing/2014/main" id="{DB194F72-703E-4AF4-8F11-56BDF183237C}"/>
              </a:ext>
            </a:extLst>
          </p:cNvPr>
          <p:cNvGrpSpPr/>
          <p:nvPr/>
        </p:nvGrpSpPr>
        <p:grpSpPr>
          <a:xfrm>
            <a:off x="293801" y="0"/>
            <a:ext cx="11604397" cy="6858000"/>
            <a:chOff x="293801" y="0"/>
            <a:chExt cx="11604397" cy="6858000"/>
          </a:xfrm>
        </p:grpSpPr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E712C2BC-CC03-44FB-BDE9-89AB0211EB8F}"/>
                </a:ext>
              </a:extLst>
            </p:cNvPr>
            <p:cNvCxnSpPr/>
            <p:nvPr/>
          </p:nvCxnSpPr>
          <p:spPr>
            <a:xfrm>
              <a:off x="293801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E6FB8DF0-1D93-458D-BCC6-2281B29EFE62}"/>
                </a:ext>
              </a:extLst>
            </p:cNvPr>
            <p:cNvCxnSpPr/>
            <p:nvPr/>
          </p:nvCxnSpPr>
          <p:spPr>
            <a:xfrm>
              <a:off x="723593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949F916F-C204-4A13-812B-C6D0A67225B1}"/>
                </a:ext>
              </a:extLst>
            </p:cNvPr>
            <p:cNvCxnSpPr/>
            <p:nvPr/>
          </p:nvCxnSpPr>
          <p:spPr>
            <a:xfrm>
              <a:off x="1153385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54C27DBA-1D8B-4ABC-8810-2EBD876C654C}"/>
                </a:ext>
              </a:extLst>
            </p:cNvPr>
            <p:cNvCxnSpPr/>
            <p:nvPr/>
          </p:nvCxnSpPr>
          <p:spPr>
            <a:xfrm>
              <a:off x="1583177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A5E17F57-4DA7-4C02-9E22-C4AF2290B855}"/>
                </a:ext>
              </a:extLst>
            </p:cNvPr>
            <p:cNvCxnSpPr/>
            <p:nvPr/>
          </p:nvCxnSpPr>
          <p:spPr>
            <a:xfrm>
              <a:off x="2012969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7E10845B-31A9-43B0-92D8-5A140554809C}"/>
                </a:ext>
              </a:extLst>
            </p:cNvPr>
            <p:cNvCxnSpPr/>
            <p:nvPr/>
          </p:nvCxnSpPr>
          <p:spPr>
            <a:xfrm>
              <a:off x="2442761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755F3941-37D6-44D2-A768-F251A81CBA74}"/>
                </a:ext>
              </a:extLst>
            </p:cNvPr>
            <p:cNvCxnSpPr/>
            <p:nvPr/>
          </p:nvCxnSpPr>
          <p:spPr>
            <a:xfrm>
              <a:off x="2872553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A9F088B9-ADF1-46AA-AF7D-E39801D19E2B}"/>
                </a:ext>
              </a:extLst>
            </p:cNvPr>
            <p:cNvCxnSpPr/>
            <p:nvPr/>
          </p:nvCxnSpPr>
          <p:spPr>
            <a:xfrm>
              <a:off x="3302345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2AFBCFFB-850D-4512-B63D-0CE6CB3DEAA3}"/>
                </a:ext>
              </a:extLst>
            </p:cNvPr>
            <p:cNvCxnSpPr/>
            <p:nvPr/>
          </p:nvCxnSpPr>
          <p:spPr>
            <a:xfrm>
              <a:off x="3732137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D7E0CF84-1E80-40A2-B269-3ACFCCB58AED}"/>
                </a:ext>
              </a:extLst>
            </p:cNvPr>
            <p:cNvCxnSpPr/>
            <p:nvPr/>
          </p:nvCxnSpPr>
          <p:spPr>
            <a:xfrm>
              <a:off x="4161929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B1C27293-E207-4202-9AB0-8C1860FB0642}"/>
                </a:ext>
              </a:extLst>
            </p:cNvPr>
            <p:cNvCxnSpPr/>
            <p:nvPr/>
          </p:nvCxnSpPr>
          <p:spPr>
            <a:xfrm>
              <a:off x="4591721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6C5D3492-02A5-414D-913D-9BCBEC225E53}"/>
                </a:ext>
              </a:extLst>
            </p:cNvPr>
            <p:cNvCxnSpPr/>
            <p:nvPr/>
          </p:nvCxnSpPr>
          <p:spPr>
            <a:xfrm>
              <a:off x="5021513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05039FC0-C24D-4040-B4FD-EA947AA0E85A}"/>
                </a:ext>
              </a:extLst>
            </p:cNvPr>
            <p:cNvCxnSpPr/>
            <p:nvPr/>
          </p:nvCxnSpPr>
          <p:spPr>
            <a:xfrm>
              <a:off x="5451305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54A4C599-3B93-4217-AEAB-39A092D382C4}"/>
                </a:ext>
              </a:extLst>
            </p:cNvPr>
            <p:cNvCxnSpPr/>
            <p:nvPr/>
          </p:nvCxnSpPr>
          <p:spPr>
            <a:xfrm>
              <a:off x="5881097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BFA32ED2-4663-4DD8-B22A-FFAAD5DFB04B}"/>
                </a:ext>
              </a:extLst>
            </p:cNvPr>
            <p:cNvCxnSpPr/>
            <p:nvPr/>
          </p:nvCxnSpPr>
          <p:spPr>
            <a:xfrm>
              <a:off x="6310889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C4CF8F6A-9137-4A4E-B9BE-67ECA85EACD7}"/>
                </a:ext>
              </a:extLst>
            </p:cNvPr>
            <p:cNvCxnSpPr/>
            <p:nvPr/>
          </p:nvCxnSpPr>
          <p:spPr>
            <a:xfrm>
              <a:off x="6740681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16DEA3CD-087F-4740-B244-581026269F1C}"/>
                </a:ext>
              </a:extLst>
            </p:cNvPr>
            <p:cNvCxnSpPr/>
            <p:nvPr/>
          </p:nvCxnSpPr>
          <p:spPr>
            <a:xfrm>
              <a:off x="7170473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D0E82DB4-CFE8-494A-82C6-DC010A383BF8}"/>
                </a:ext>
              </a:extLst>
            </p:cNvPr>
            <p:cNvCxnSpPr/>
            <p:nvPr/>
          </p:nvCxnSpPr>
          <p:spPr>
            <a:xfrm>
              <a:off x="7600265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6237AA19-4321-488A-A84D-BE959A95AE2F}"/>
                </a:ext>
              </a:extLst>
            </p:cNvPr>
            <p:cNvCxnSpPr/>
            <p:nvPr/>
          </p:nvCxnSpPr>
          <p:spPr>
            <a:xfrm>
              <a:off x="8030057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84C9DA08-77CA-45DF-9890-1DC7B7FBC91F}"/>
                </a:ext>
              </a:extLst>
            </p:cNvPr>
            <p:cNvCxnSpPr/>
            <p:nvPr/>
          </p:nvCxnSpPr>
          <p:spPr>
            <a:xfrm>
              <a:off x="8459849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53F6551E-FAFB-473E-B1B2-3D51CB0C297C}"/>
                </a:ext>
              </a:extLst>
            </p:cNvPr>
            <p:cNvCxnSpPr/>
            <p:nvPr/>
          </p:nvCxnSpPr>
          <p:spPr>
            <a:xfrm>
              <a:off x="8889641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22FF3F5C-72A4-4075-AD55-C1487FA3E1AE}"/>
                </a:ext>
              </a:extLst>
            </p:cNvPr>
            <p:cNvCxnSpPr/>
            <p:nvPr/>
          </p:nvCxnSpPr>
          <p:spPr>
            <a:xfrm>
              <a:off x="9319433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3F9C893E-4151-4FFE-8CDE-F22AD6C44F8F}"/>
                </a:ext>
              </a:extLst>
            </p:cNvPr>
            <p:cNvCxnSpPr/>
            <p:nvPr/>
          </p:nvCxnSpPr>
          <p:spPr>
            <a:xfrm>
              <a:off x="9749225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57171BC8-8200-4BD5-B1B9-14E81AF6B145}"/>
                </a:ext>
              </a:extLst>
            </p:cNvPr>
            <p:cNvCxnSpPr/>
            <p:nvPr/>
          </p:nvCxnSpPr>
          <p:spPr>
            <a:xfrm>
              <a:off x="10179017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8CFA0415-27F5-4575-ACFE-2C5DD9BC046E}"/>
                </a:ext>
              </a:extLst>
            </p:cNvPr>
            <p:cNvCxnSpPr/>
            <p:nvPr/>
          </p:nvCxnSpPr>
          <p:spPr>
            <a:xfrm>
              <a:off x="10608809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44644231-D5FD-4CDD-9F96-6111E692044A}"/>
                </a:ext>
              </a:extLst>
            </p:cNvPr>
            <p:cNvCxnSpPr/>
            <p:nvPr/>
          </p:nvCxnSpPr>
          <p:spPr>
            <a:xfrm>
              <a:off x="11038601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30917D17-DD75-4749-9D69-F4A88DB40630}"/>
                </a:ext>
              </a:extLst>
            </p:cNvPr>
            <p:cNvCxnSpPr/>
            <p:nvPr/>
          </p:nvCxnSpPr>
          <p:spPr>
            <a:xfrm>
              <a:off x="11468393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C1599356-36EF-447A-AF32-B9F5033F04EC}"/>
                </a:ext>
              </a:extLst>
            </p:cNvPr>
            <p:cNvCxnSpPr/>
            <p:nvPr/>
          </p:nvCxnSpPr>
          <p:spPr>
            <a:xfrm>
              <a:off x="11898198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2ED5DB42-1C00-4BA1-B925-53F668AF30CB}"/>
              </a:ext>
            </a:extLst>
          </p:cNvPr>
          <p:cNvCxnSpPr>
            <a:cxnSpLocks/>
          </p:cNvCxnSpPr>
          <p:nvPr/>
        </p:nvCxnSpPr>
        <p:spPr>
          <a:xfrm>
            <a:off x="2884448" y="1472931"/>
            <a:ext cx="341858" cy="3013714"/>
          </a:xfrm>
          <a:prstGeom prst="line">
            <a:avLst/>
          </a:prstGeom>
          <a:ln w="2317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Straight Connector 360">
            <a:extLst>
              <a:ext uri="{FF2B5EF4-FFF2-40B4-BE49-F238E27FC236}">
                <a16:creationId xmlns:a16="http://schemas.microsoft.com/office/drawing/2014/main" id="{7EC5B60B-D8A2-40EA-BEAE-252560C21698}"/>
              </a:ext>
            </a:extLst>
          </p:cNvPr>
          <p:cNvCxnSpPr>
            <a:cxnSpLocks/>
          </p:cNvCxnSpPr>
          <p:nvPr/>
        </p:nvCxnSpPr>
        <p:spPr>
          <a:xfrm flipV="1">
            <a:off x="882005" y="4376396"/>
            <a:ext cx="389715" cy="280084"/>
          </a:xfrm>
          <a:prstGeom prst="line">
            <a:avLst/>
          </a:prstGeom>
          <a:ln w="2317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>
            <a:extLst>
              <a:ext uri="{FF2B5EF4-FFF2-40B4-BE49-F238E27FC236}">
                <a16:creationId xmlns:a16="http://schemas.microsoft.com/office/drawing/2014/main" id="{ABD6E589-4B22-4CA7-9DD6-A244061DE8E7}"/>
              </a:ext>
            </a:extLst>
          </p:cNvPr>
          <p:cNvCxnSpPr>
            <a:cxnSpLocks/>
          </p:cNvCxnSpPr>
          <p:nvPr/>
        </p:nvCxnSpPr>
        <p:spPr>
          <a:xfrm flipV="1">
            <a:off x="334326" y="950474"/>
            <a:ext cx="252408" cy="331562"/>
          </a:xfrm>
          <a:prstGeom prst="line">
            <a:avLst/>
          </a:prstGeom>
          <a:ln w="231775">
            <a:solidFill>
              <a:srgbClr val="2F55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3B010D24-125D-44C1-A3BC-AC23AB57C560}"/>
              </a:ext>
            </a:extLst>
          </p:cNvPr>
          <p:cNvSpPr txBox="1"/>
          <p:nvPr/>
        </p:nvSpPr>
        <p:spPr>
          <a:xfrm>
            <a:off x="2544121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1982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46AAD8B-48AB-4CA4-A5A6-970A1F413200}"/>
              </a:ext>
            </a:extLst>
          </p:cNvPr>
          <p:cNvSpPr txBox="1"/>
          <p:nvPr/>
        </p:nvSpPr>
        <p:spPr>
          <a:xfrm>
            <a:off x="-32400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1976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00168A5-1828-44B6-B688-727C95980572}"/>
              </a:ext>
            </a:extLst>
          </p:cNvPr>
          <p:cNvSpPr txBox="1"/>
          <p:nvPr/>
        </p:nvSpPr>
        <p:spPr>
          <a:xfrm>
            <a:off x="819124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1978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0A195A6-3AFC-4360-A26C-5290DEE4515C}"/>
              </a:ext>
            </a:extLst>
          </p:cNvPr>
          <p:cNvSpPr txBox="1"/>
          <p:nvPr/>
        </p:nvSpPr>
        <p:spPr>
          <a:xfrm>
            <a:off x="1685938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1980</a:t>
            </a: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E4BBE26B-B2FB-44BD-94B1-A114B9B60414}"/>
              </a:ext>
            </a:extLst>
          </p:cNvPr>
          <p:cNvCxnSpPr/>
          <p:nvPr/>
        </p:nvCxnSpPr>
        <p:spPr>
          <a:xfrm>
            <a:off x="12700" y="6353666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DD0B2E3A-1485-4ED1-B36A-4BFB4EB68B53}"/>
              </a:ext>
            </a:extLst>
          </p:cNvPr>
          <p:cNvSpPr/>
          <p:nvPr/>
        </p:nvSpPr>
        <p:spPr>
          <a:xfrm>
            <a:off x="0" y="6133500"/>
            <a:ext cx="12191979" cy="2292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Reinado</a:t>
            </a:r>
            <a:r>
              <a:rPr lang="en-US" sz="2000" dirty="0"/>
              <a:t> de Juan Carlos I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5DA7FE1E-AE7C-4042-9735-483E2DF4ADF8}"/>
              </a:ext>
            </a:extLst>
          </p:cNvPr>
          <p:cNvSpPr/>
          <p:nvPr/>
        </p:nvSpPr>
        <p:spPr>
          <a:xfrm>
            <a:off x="2872502" y="5879760"/>
            <a:ext cx="429786" cy="23695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C.S.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89E4185B-D7CD-4FAC-A7F8-06B0A6A4CBF1}"/>
              </a:ext>
            </a:extLst>
          </p:cNvPr>
          <p:cNvSpPr/>
          <p:nvPr/>
        </p:nvSpPr>
        <p:spPr>
          <a:xfrm>
            <a:off x="3302288" y="5879760"/>
            <a:ext cx="723603" cy="23695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7CF95A80-B5A5-4EFD-BEDE-37C8183E1914}"/>
              </a:ext>
            </a:extLst>
          </p:cNvPr>
          <p:cNvSpPr/>
          <p:nvPr/>
        </p:nvSpPr>
        <p:spPr>
          <a:xfrm>
            <a:off x="1153328" y="5879760"/>
            <a:ext cx="1719155" cy="23695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Suárez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074EACDB-6787-4C10-B5DC-BF0E73A5C7EC}"/>
              </a:ext>
            </a:extLst>
          </p:cNvPr>
          <p:cNvSpPr/>
          <p:nvPr/>
        </p:nvSpPr>
        <p:spPr>
          <a:xfrm>
            <a:off x="723524" y="5651159"/>
            <a:ext cx="457958" cy="236951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Suarez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082DC481-3133-490A-BB1C-A5AE9A68540D}"/>
              </a:ext>
            </a:extLst>
          </p:cNvPr>
          <p:cNvSpPr/>
          <p:nvPr/>
        </p:nvSpPr>
        <p:spPr>
          <a:xfrm>
            <a:off x="-27041" y="5651157"/>
            <a:ext cx="750553" cy="245274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Arias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2147E5EF-7E7D-43B3-BA88-68E98DFA1B6C}"/>
              </a:ext>
            </a:extLst>
          </p:cNvPr>
          <p:cNvSpPr/>
          <p:nvPr/>
        </p:nvSpPr>
        <p:spPr>
          <a:xfrm>
            <a:off x="-24680" y="5886747"/>
            <a:ext cx="311988" cy="24527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77536D72-4335-4632-8DE1-AFEEEDB6D925}"/>
              </a:ext>
            </a:extLst>
          </p:cNvPr>
          <p:cNvSpPr txBox="1"/>
          <p:nvPr/>
        </p:nvSpPr>
        <p:spPr>
          <a:xfrm>
            <a:off x="4277385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1986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E6CC78C8-5905-437F-B8B4-484F33614F00}"/>
              </a:ext>
            </a:extLst>
          </p:cNvPr>
          <p:cNvSpPr txBox="1"/>
          <p:nvPr/>
        </p:nvSpPr>
        <p:spPr>
          <a:xfrm>
            <a:off x="3409753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1984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84FFD534-1395-49DE-AAAE-CDE0FF4DDE53}"/>
              </a:ext>
            </a:extLst>
          </p:cNvPr>
          <p:cNvSpPr txBox="1"/>
          <p:nvPr/>
        </p:nvSpPr>
        <p:spPr>
          <a:xfrm>
            <a:off x="5144039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1988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2B84EB88-87E3-4A22-95D0-255F8F753C60}"/>
              </a:ext>
            </a:extLst>
          </p:cNvPr>
          <p:cNvSpPr txBox="1"/>
          <p:nvPr/>
        </p:nvSpPr>
        <p:spPr>
          <a:xfrm>
            <a:off x="5996553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1990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BD5FE73A-252F-4563-B75F-55791C83CE35}"/>
              </a:ext>
            </a:extLst>
          </p:cNvPr>
          <p:cNvSpPr txBox="1"/>
          <p:nvPr/>
        </p:nvSpPr>
        <p:spPr>
          <a:xfrm>
            <a:off x="6858380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1992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DDD3E54C-5C5C-4737-9147-28D135DE4496}"/>
              </a:ext>
            </a:extLst>
          </p:cNvPr>
          <p:cNvSpPr txBox="1"/>
          <p:nvPr/>
        </p:nvSpPr>
        <p:spPr>
          <a:xfrm>
            <a:off x="7715721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1994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FDA54BF0-D766-4EC8-83A2-DB1DE2BE7469}"/>
              </a:ext>
            </a:extLst>
          </p:cNvPr>
          <p:cNvSpPr txBox="1"/>
          <p:nvPr/>
        </p:nvSpPr>
        <p:spPr>
          <a:xfrm>
            <a:off x="8588923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1996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30AC91E3-6AFF-4DB7-9C6C-AF634435C84C}"/>
              </a:ext>
            </a:extLst>
          </p:cNvPr>
          <p:cNvSpPr txBox="1"/>
          <p:nvPr/>
        </p:nvSpPr>
        <p:spPr>
          <a:xfrm>
            <a:off x="9434901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1998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D37715A7-A76F-4B0B-A8A2-8BDE0EBC3C83}"/>
              </a:ext>
            </a:extLst>
          </p:cNvPr>
          <p:cNvSpPr txBox="1"/>
          <p:nvPr/>
        </p:nvSpPr>
        <p:spPr>
          <a:xfrm>
            <a:off x="10294485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2000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F3B1A75F-55F4-4382-BB76-1DBB3D95610E}"/>
              </a:ext>
            </a:extLst>
          </p:cNvPr>
          <p:cNvSpPr txBox="1"/>
          <p:nvPr/>
        </p:nvSpPr>
        <p:spPr>
          <a:xfrm>
            <a:off x="11156300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2002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89392693-4FB4-45BB-9F06-F0A467BBE1C8}"/>
              </a:ext>
            </a:extLst>
          </p:cNvPr>
          <p:cNvSpPr/>
          <p:nvPr/>
        </p:nvSpPr>
        <p:spPr>
          <a:xfrm>
            <a:off x="8901663" y="5892461"/>
            <a:ext cx="3290328" cy="22466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PP: Aznar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5A246E11-CAA2-4C84-9457-D483BC203207}"/>
              </a:ext>
            </a:extLst>
          </p:cNvPr>
          <p:cNvSpPr/>
          <p:nvPr/>
        </p:nvSpPr>
        <p:spPr>
          <a:xfrm>
            <a:off x="2890429" y="5879760"/>
            <a:ext cx="6017088" cy="23695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PSOE: González</a:t>
            </a:r>
          </a:p>
        </p:txBody>
      </p:sp>
      <p:sp>
        <p:nvSpPr>
          <p:cNvPr id="149" name="Arrow: Right 148">
            <a:extLst>
              <a:ext uri="{FF2B5EF4-FFF2-40B4-BE49-F238E27FC236}">
                <a16:creationId xmlns:a16="http://schemas.microsoft.com/office/drawing/2014/main" id="{206AAA4C-7CAC-489C-B65A-0AC9599B5324}"/>
              </a:ext>
            </a:extLst>
          </p:cNvPr>
          <p:cNvSpPr/>
          <p:nvPr/>
        </p:nvSpPr>
        <p:spPr>
          <a:xfrm>
            <a:off x="2909099" y="5490405"/>
            <a:ext cx="744319" cy="445958"/>
          </a:xfrm>
          <a:prstGeom prst="rightArrow">
            <a:avLst/>
          </a:prstGeom>
          <a:solidFill>
            <a:srgbClr val="2E6BA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OTAN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A08F7C0F-470C-4201-8B38-0439F1F6C823}"/>
              </a:ext>
            </a:extLst>
          </p:cNvPr>
          <p:cNvSpPr/>
          <p:nvPr/>
        </p:nvSpPr>
        <p:spPr>
          <a:xfrm>
            <a:off x="2453402" y="5879760"/>
            <a:ext cx="429786" cy="23695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C.S.</a:t>
            </a:r>
          </a:p>
        </p:txBody>
      </p: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64B7D1FB-2B66-4042-8F0B-FB49EAEEB831}"/>
              </a:ext>
            </a:extLst>
          </p:cNvPr>
          <p:cNvCxnSpPr>
            <a:cxnSpLocks/>
          </p:cNvCxnSpPr>
          <p:nvPr/>
        </p:nvCxnSpPr>
        <p:spPr>
          <a:xfrm>
            <a:off x="-1871" y="5437507"/>
            <a:ext cx="725383" cy="0"/>
          </a:xfrm>
          <a:prstGeom prst="line">
            <a:avLst/>
          </a:prstGeom>
          <a:ln w="231775">
            <a:solidFill>
              <a:srgbClr val="1C1C1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741FA2C8-7471-4D90-9EB5-9B50C0268757}"/>
              </a:ext>
            </a:extLst>
          </p:cNvPr>
          <p:cNvCxnSpPr>
            <a:cxnSpLocks/>
          </p:cNvCxnSpPr>
          <p:nvPr/>
        </p:nvCxnSpPr>
        <p:spPr>
          <a:xfrm flipV="1">
            <a:off x="-8964" y="4382067"/>
            <a:ext cx="732476" cy="1"/>
          </a:xfrm>
          <a:prstGeom prst="line">
            <a:avLst/>
          </a:prstGeom>
          <a:ln w="2317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F550829E-019F-41D5-A7F1-EE8DFCA502ED}"/>
              </a:ext>
            </a:extLst>
          </p:cNvPr>
          <p:cNvCxnSpPr>
            <a:cxnSpLocks/>
          </p:cNvCxnSpPr>
          <p:nvPr/>
        </p:nvCxnSpPr>
        <p:spPr>
          <a:xfrm flipV="1">
            <a:off x="-8964" y="3860314"/>
            <a:ext cx="732476" cy="11233"/>
          </a:xfrm>
          <a:prstGeom prst="line">
            <a:avLst/>
          </a:prstGeom>
          <a:ln w="231775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715334FC-9FB6-4F24-A924-4E0F40A55879}"/>
              </a:ext>
            </a:extLst>
          </p:cNvPr>
          <p:cNvCxnSpPr>
            <a:cxnSpLocks/>
            <a:endCxn id="210" idx="3"/>
          </p:cNvCxnSpPr>
          <p:nvPr/>
        </p:nvCxnSpPr>
        <p:spPr>
          <a:xfrm>
            <a:off x="-47064" y="3617808"/>
            <a:ext cx="801938" cy="3141"/>
          </a:xfrm>
          <a:prstGeom prst="line">
            <a:avLst/>
          </a:prstGeom>
          <a:ln w="231775">
            <a:solidFill>
              <a:srgbClr val="9933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F9CA5BC6-3FA2-4690-9CC4-40C6FD62B49E}"/>
              </a:ext>
            </a:extLst>
          </p:cNvPr>
          <p:cNvCxnSpPr>
            <a:cxnSpLocks/>
            <a:endCxn id="211" idx="3"/>
          </p:cNvCxnSpPr>
          <p:nvPr/>
        </p:nvCxnSpPr>
        <p:spPr>
          <a:xfrm flipV="1">
            <a:off x="-8964" y="3341988"/>
            <a:ext cx="775663" cy="13772"/>
          </a:xfrm>
          <a:prstGeom prst="line">
            <a:avLst/>
          </a:prstGeom>
          <a:ln w="231775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259E6BE7-25CB-497F-B7F5-8DAF52FE0018}"/>
              </a:ext>
            </a:extLst>
          </p:cNvPr>
          <p:cNvCxnSpPr>
            <a:cxnSpLocks/>
          </p:cNvCxnSpPr>
          <p:nvPr/>
        </p:nvCxnSpPr>
        <p:spPr>
          <a:xfrm>
            <a:off x="-24320" y="604364"/>
            <a:ext cx="12228070" cy="17398"/>
          </a:xfrm>
          <a:prstGeom prst="line">
            <a:avLst/>
          </a:prstGeom>
          <a:ln w="2317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08F03C37-8D5C-4F8F-B4B2-B381E3069679}"/>
              </a:ext>
            </a:extLst>
          </p:cNvPr>
          <p:cNvCxnSpPr>
            <a:cxnSpLocks/>
          </p:cNvCxnSpPr>
          <p:nvPr/>
        </p:nvCxnSpPr>
        <p:spPr>
          <a:xfrm>
            <a:off x="-8964" y="2002945"/>
            <a:ext cx="732476" cy="0"/>
          </a:xfrm>
          <a:prstGeom prst="line">
            <a:avLst/>
          </a:prstGeom>
          <a:ln w="231775">
            <a:solidFill>
              <a:srgbClr val="BF9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CCE85682-8FF9-46CD-B64E-F850FFAE9E1A}"/>
              </a:ext>
            </a:extLst>
          </p:cNvPr>
          <p:cNvCxnSpPr>
            <a:cxnSpLocks/>
          </p:cNvCxnSpPr>
          <p:nvPr/>
        </p:nvCxnSpPr>
        <p:spPr>
          <a:xfrm>
            <a:off x="-19043" y="4119051"/>
            <a:ext cx="742555" cy="0"/>
          </a:xfrm>
          <a:prstGeom prst="line">
            <a:avLst/>
          </a:prstGeom>
          <a:ln w="231775">
            <a:solidFill>
              <a:srgbClr val="CC0099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9AFB41DC-573E-4559-AC54-E31F3F8A8F2A}"/>
              </a:ext>
            </a:extLst>
          </p:cNvPr>
          <p:cNvCxnSpPr>
            <a:cxnSpLocks/>
          </p:cNvCxnSpPr>
          <p:nvPr/>
        </p:nvCxnSpPr>
        <p:spPr>
          <a:xfrm>
            <a:off x="-16663" y="4887711"/>
            <a:ext cx="740175" cy="0"/>
          </a:xfrm>
          <a:prstGeom prst="line">
            <a:avLst/>
          </a:prstGeom>
          <a:ln w="231775">
            <a:solidFill>
              <a:srgbClr val="99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41273730-5CC0-416B-A90B-36722FE102C3}"/>
              </a:ext>
            </a:extLst>
          </p:cNvPr>
          <p:cNvCxnSpPr>
            <a:cxnSpLocks/>
          </p:cNvCxnSpPr>
          <p:nvPr/>
        </p:nvCxnSpPr>
        <p:spPr>
          <a:xfrm>
            <a:off x="-16663" y="5143140"/>
            <a:ext cx="740175" cy="0"/>
          </a:xfrm>
          <a:prstGeom prst="line">
            <a:avLst/>
          </a:prstGeom>
          <a:ln w="231775">
            <a:solidFill>
              <a:srgbClr val="A5002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E0F5F178-7E2C-4C93-B498-B13094E5C601}"/>
              </a:ext>
            </a:extLst>
          </p:cNvPr>
          <p:cNvCxnSpPr>
            <a:cxnSpLocks/>
          </p:cNvCxnSpPr>
          <p:nvPr/>
        </p:nvCxnSpPr>
        <p:spPr>
          <a:xfrm>
            <a:off x="-8964" y="1273083"/>
            <a:ext cx="420029" cy="0"/>
          </a:xfrm>
          <a:prstGeom prst="line">
            <a:avLst/>
          </a:prstGeom>
          <a:ln w="231775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Rectangle 206">
            <a:extLst>
              <a:ext uri="{FF2B5EF4-FFF2-40B4-BE49-F238E27FC236}">
                <a16:creationId xmlns:a16="http://schemas.microsoft.com/office/drawing/2014/main" id="{CFFC385C-2A02-4430-A3E5-B8EE751DDAAA}"/>
              </a:ext>
            </a:extLst>
          </p:cNvPr>
          <p:cNvSpPr/>
          <p:nvPr/>
        </p:nvSpPr>
        <p:spPr>
          <a:xfrm>
            <a:off x="399874" y="430207"/>
            <a:ext cx="4284559" cy="3135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Fuerza</a:t>
            </a:r>
            <a:r>
              <a:rPr lang="en-US" sz="1600" dirty="0">
                <a:solidFill>
                  <a:schemeClr val="bg1"/>
                </a:solidFill>
              </a:rPr>
              <a:t> Nueva (</a:t>
            </a:r>
            <a:r>
              <a:rPr lang="es-ES" sz="1600" dirty="0" err="1">
                <a:solidFill>
                  <a:schemeClr val="bg1"/>
                </a:solidFill>
              </a:rPr>
              <a:t>Piñar</a:t>
            </a:r>
            <a:r>
              <a:rPr lang="en-US" sz="16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id="{052E98FD-93F9-4A17-BCC7-996539B9FBC9}"/>
              </a:ext>
            </a:extLst>
          </p:cNvPr>
          <p:cNvSpPr/>
          <p:nvPr/>
        </p:nvSpPr>
        <p:spPr>
          <a:xfrm>
            <a:off x="-693405" y="3596097"/>
            <a:ext cx="2012438" cy="5330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PNV</a:t>
            </a:r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4102040E-C422-4A0D-8571-A46988573413}"/>
              </a:ext>
            </a:extLst>
          </p:cNvPr>
          <p:cNvSpPr/>
          <p:nvPr/>
        </p:nvSpPr>
        <p:spPr>
          <a:xfrm>
            <a:off x="-852558" y="4240376"/>
            <a:ext cx="2378957" cy="2369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PSOE</a:t>
            </a:r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690DA964-22AF-41C1-B520-3BFF4582327B}"/>
              </a:ext>
            </a:extLst>
          </p:cNvPr>
          <p:cNvSpPr/>
          <p:nvPr/>
        </p:nvSpPr>
        <p:spPr>
          <a:xfrm>
            <a:off x="-76992" y="3509096"/>
            <a:ext cx="831866" cy="2237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ERC</a:t>
            </a:r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BE3853B0-F0FD-4720-A668-A418FD008C1F}"/>
              </a:ext>
            </a:extLst>
          </p:cNvPr>
          <p:cNvSpPr/>
          <p:nvPr/>
        </p:nvSpPr>
        <p:spPr>
          <a:xfrm>
            <a:off x="-224813" y="3231807"/>
            <a:ext cx="991512" cy="2203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Unio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BE5A2843-8D10-4F57-86A1-F73126764823}"/>
              </a:ext>
            </a:extLst>
          </p:cNvPr>
          <p:cNvSpPr/>
          <p:nvPr/>
        </p:nvSpPr>
        <p:spPr>
          <a:xfrm>
            <a:off x="-481182" y="5306069"/>
            <a:ext cx="1545843" cy="2452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CNT</a:t>
            </a:r>
          </a:p>
        </p:txBody>
      </p:sp>
      <p:sp>
        <p:nvSpPr>
          <p:cNvPr id="213" name="Rectangle 212">
            <a:extLst>
              <a:ext uri="{FF2B5EF4-FFF2-40B4-BE49-F238E27FC236}">
                <a16:creationId xmlns:a16="http://schemas.microsoft.com/office/drawing/2014/main" id="{7E3A8946-07D0-4AA8-88A9-5001D7B4C6CC}"/>
              </a:ext>
            </a:extLst>
          </p:cNvPr>
          <p:cNvSpPr/>
          <p:nvPr/>
        </p:nvSpPr>
        <p:spPr>
          <a:xfrm>
            <a:off x="-1139853" y="3844029"/>
            <a:ext cx="2849030" cy="5330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EAE</a:t>
            </a:r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5555F0EE-46FB-451F-96A1-EE8816AC218A}"/>
              </a:ext>
            </a:extLst>
          </p:cNvPr>
          <p:cNvSpPr/>
          <p:nvPr/>
        </p:nvSpPr>
        <p:spPr>
          <a:xfrm>
            <a:off x="-600112" y="4760389"/>
            <a:ext cx="1754719" cy="2684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PCE</a:t>
            </a:r>
          </a:p>
        </p:txBody>
      </p:sp>
      <p:sp>
        <p:nvSpPr>
          <p:cNvPr id="215" name="Rectangle 214">
            <a:extLst>
              <a:ext uri="{FF2B5EF4-FFF2-40B4-BE49-F238E27FC236}">
                <a16:creationId xmlns:a16="http://schemas.microsoft.com/office/drawing/2014/main" id="{C85F14E4-1515-4E34-8525-14A911AA04C4}"/>
              </a:ext>
            </a:extLst>
          </p:cNvPr>
          <p:cNvSpPr/>
          <p:nvPr/>
        </p:nvSpPr>
        <p:spPr>
          <a:xfrm>
            <a:off x="-472381" y="5067450"/>
            <a:ext cx="1492338" cy="1617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POUM</a:t>
            </a:r>
          </a:p>
        </p:txBody>
      </p:sp>
      <p:sp>
        <p:nvSpPr>
          <p:cNvPr id="217" name="Rectangle 216">
            <a:extLst>
              <a:ext uri="{FF2B5EF4-FFF2-40B4-BE49-F238E27FC236}">
                <a16:creationId xmlns:a16="http://schemas.microsoft.com/office/drawing/2014/main" id="{5C47F42C-C2F7-4967-8C14-8A5A075CE523}"/>
              </a:ext>
            </a:extLst>
          </p:cNvPr>
          <p:cNvSpPr/>
          <p:nvPr/>
        </p:nvSpPr>
        <p:spPr>
          <a:xfrm>
            <a:off x="-392244" y="1852851"/>
            <a:ext cx="1430162" cy="3236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ARDE</a:t>
            </a:r>
          </a:p>
        </p:txBody>
      </p:sp>
      <p:sp>
        <p:nvSpPr>
          <p:cNvPr id="221" name="Oval 220">
            <a:extLst>
              <a:ext uri="{FF2B5EF4-FFF2-40B4-BE49-F238E27FC236}">
                <a16:creationId xmlns:a16="http://schemas.microsoft.com/office/drawing/2014/main" id="{38310A6D-2C87-425B-9A92-974C1D076281}"/>
              </a:ext>
            </a:extLst>
          </p:cNvPr>
          <p:cNvSpPr/>
          <p:nvPr/>
        </p:nvSpPr>
        <p:spPr>
          <a:xfrm>
            <a:off x="576165" y="1874374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cxnSp>
        <p:nvCxnSpPr>
          <p:cNvPr id="242" name="Straight Connector 241">
            <a:extLst>
              <a:ext uri="{FF2B5EF4-FFF2-40B4-BE49-F238E27FC236}">
                <a16:creationId xmlns:a16="http://schemas.microsoft.com/office/drawing/2014/main" id="{D99B37D6-E514-4EF6-8F35-DB3B76A5090D}"/>
              </a:ext>
            </a:extLst>
          </p:cNvPr>
          <p:cNvCxnSpPr>
            <a:cxnSpLocks/>
          </p:cNvCxnSpPr>
          <p:nvPr/>
        </p:nvCxnSpPr>
        <p:spPr>
          <a:xfrm>
            <a:off x="627377" y="959297"/>
            <a:ext cx="4959919" cy="17398"/>
          </a:xfrm>
          <a:prstGeom prst="line">
            <a:avLst/>
          </a:prstGeom>
          <a:ln w="2317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>
            <a:extLst>
              <a:ext uri="{FF2B5EF4-FFF2-40B4-BE49-F238E27FC236}">
                <a16:creationId xmlns:a16="http://schemas.microsoft.com/office/drawing/2014/main" id="{F2AA0838-E99B-4677-8881-5E9059363CD8}"/>
              </a:ext>
            </a:extLst>
          </p:cNvPr>
          <p:cNvCxnSpPr>
            <a:cxnSpLocks/>
          </p:cNvCxnSpPr>
          <p:nvPr/>
        </p:nvCxnSpPr>
        <p:spPr>
          <a:xfrm>
            <a:off x="260012" y="604551"/>
            <a:ext cx="309184" cy="410292"/>
          </a:xfrm>
          <a:prstGeom prst="line">
            <a:avLst/>
          </a:prstGeom>
          <a:ln w="2317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Oval 218">
            <a:extLst>
              <a:ext uri="{FF2B5EF4-FFF2-40B4-BE49-F238E27FC236}">
                <a16:creationId xmlns:a16="http://schemas.microsoft.com/office/drawing/2014/main" id="{9EF54092-63FE-4AF9-98BE-76C09A6FB490}"/>
              </a:ext>
            </a:extLst>
          </p:cNvPr>
          <p:cNvSpPr/>
          <p:nvPr/>
        </p:nvSpPr>
        <p:spPr>
          <a:xfrm>
            <a:off x="157065" y="490074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47" name="Rectangle 246">
            <a:extLst>
              <a:ext uri="{FF2B5EF4-FFF2-40B4-BE49-F238E27FC236}">
                <a16:creationId xmlns:a16="http://schemas.microsoft.com/office/drawing/2014/main" id="{8D99E5C0-5E09-4251-894F-971AC21FB74E}"/>
              </a:ext>
            </a:extLst>
          </p:cNvPr>
          <p:cNvSpPr/>
          <p:nvPr/>
        </p:nvSpPr>
        <p:spPr>
          <a:xfrm>
            <a:off x="845782" y="798029"/>
            <a:ext cx="1717655" cy="3135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Alianza</a:t>
            </a:r>
            <a:r>
              <a:rPr lang="en-US" sz="1600" dirty="0">
                <a:solidFill>
                  <a:schemeClr val="bg1"/>
                </a:solidFill>
              </a:rPr>
              <a:t> P. (Fraga)</a:t>
            </a:r>
          </a:p>
        </p:txBody>
      </p:sp>
      <p:cxnSp>
        <p:nvCxnSpPr>
          <p:cNvPr id="255" name="Straight Connector 254">
            <a:extLst>
              <a:ext uri="{FF2B5EF4-FFF2-40B4-BE49-F238E27FC236}">
                <a16:creationId xmlns:a16="http://schemas.microsoft.com/office/drawing/2014/main" id="{54D80E6F-FE65-4CB5-9A52-A11F3E607853}"/>
              </a:ext>
            </a:extLst>
          </p:cNvPr>
          <p:cNvCxnSpPr>
            <a:cxnSpLocks/>
          </p:cNvCxnSpPr>
          <p:nvPr/>
        </p:nvCxnSpPr>
        <p:spPr>
          <a:xfrm>
            <a:off x="0" y="3082337"/>
            <a:ext cx="607425" cy="29959"/>
          </a:xfrm>
          <a:prstGeom prst="line">
            <a:avLst/>
          </a:prstGeom>
          <a:ln w="2317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Connector 255">
            <a:extLst>
              <a:ext uri="{FF2B5EF4-FFF2-40B4-BE49-F238E27FC236}">
                <a16:creationId xmlns:a16="http://schemas.microsoft.com/office/drawing/2014/main" id="{CBB22C17-A0C2-4E55-9408-DDAB22DDB602}"/>
              </a:ext>
            </a:extLst>
          </p:cNvPr>
          <p:cNvCxnSpPr>
            <a:cxnSpLocks/>
          </p:cNvCxnSpPr>
          <p:nvPr/>
        </p:nvCxnSpPr>
        <p:spPr>
          <a:xfrm flipV="1">
            <a:off x="723512" y="4350996"/>
            <a:ext cx="11468485" cy="26084"/>
          </a:xfrm>
          <a:prstGeom prst="line">
            <a:avLst/>
          </a:prstGeom>
          <a:ln w="2317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Connector 256">
            <a:extLst>
              <a:ext uri="{FF2B5EF4-FFF2-40B4-BE49-F238E27FC236}">
                <a16:creationId xmlns:a16="http://schemas.microsoft.com/office/drawing/2014/main" id="{AB6EE6B6-9D64-424E-92D1-9C5BE547A710}"/>
              </a:ext>
            </a:extLst>
          </p:cNvPr>
          <p:cNvCxnSpPr>
            <a:cxnSpLocks/>
          </p:cNvCxnSpPr>
          <p:nvPr/>
        </p:nvCxnSpPr>
        <p:spPr>
          <a:xfrm flipV="1">
            <a:off x="723512" y="5405794"/>
            <a:ext cx="11468485" cy="31713"/>
          </a:xfrm>
          <a:prstGeom prst="line">
            <a:avLst/>
          </a:prstGeom>
          <a:ln w="231775">
            <a:solidFill>
              <a:srgbClr val="1C1C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Connector 257">
            <a:extLst>
              <a:ext uri="{FF2B5EF4-FFF2-40B4-BE49-F238E27FC236}">
                <a16:creationId xmlns:a16="http://schemas.microsoft.com/office/drawing/2014/main" id="{56BD30B4-15E6-4741-8DE4-5CC87758696D}"/>
              </a:ext>
            </a:extLst>
          </p:cNvPr>
          <p:cNvCxnSpPr>
            <a:cxnSpLocks/>
          </p:cNvCxnSpPr>
          <p:nvPr/>
        </p:nvCxnSpPr>
        <p:spPr>
          <a:xfrm>
            <a:off x="742305" y="3864843"/>
            <a:ext cx="11449695" cy="6704"/>
          </a:xfrm>
          <a:prstGeom prst="line">
            <a:avLst/>
          </a:prstGeom>
          <a:ln w="2317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Connector 258">
            <a:extLst>
              <a:ext uri="{FF2B5EF4-FFF2-40B4-BE49-F238E27FC236}">
                <a16:creationId xmlns:a16="http://schemas.microsoft.com/office/drawing/2014/main" id="{07CE20E2-0974-4BD4-AC6E-61095AD1404C}"/>
              </a:ext>
            </a:extLst>
          </p:cNvPr>
          <p:cNvCxnSpPr>
            <a:cxnSpLocks/>
          </p:cNvCxnSpPr>
          <p:nvPr/>
        </p:nvCxnSpPr>
        <p:spPr>
          <a:xfrm>
            <a:off x="742305" y="3596097"/>
            <a:ext cx="11449692" cy="21709"/>
          </a:xfrm>
          <a:prstGeom prst="line">
            <a:avLst/>
          </a:prstGeom>
          <a:ln w="231775">
            <a:solidFill>
              <a:srgbClr val="99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Connector 259">
            <a:extLst>
              <a:ext uri="{FF2B5EF4-FFF2-40B4-BE49-F238E27FC236}">
                <a16:creationId xmlns:a16="http://schemas.microsoft.com/office/drawing/2014/main" id="{7665480E-045D-49A6-8994-AE6A6C9532BA}"/>
              </a:ext>
            </a:extLst>
          </p:cNvPr>
          <p:cNvCxnSpPr>
            <a:cxnSpLocks/>
          </p:cNvCxnSpPr>
          <p:nvPr/>
        </p:nvCxnSpPr>
        <p:spPr>
          <a:xfrm flipV="1">
            <a:off x="715326" y="4887477"/>
            <a:ext cx="3888430" cy="12934"/>
          </a:xfrm>
          <a:prstGeom prst="line">
            <a:avLst/>
          </a:prstGeom>
          <a:ln w="231775">
            <a:solidFill>
              <a:srgbClr val="99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Connector 260">
            <a:extLst>
              <a:ext uri="{FF2B5EF4-FFF2-40B4-BE49-F238E27FC236}">
                <a16:creationId xmlns:a16="http://schemas.microsoft.com/office/drawing/2014/main" id="{5DC0188A-2444-40F8-9156-100D71F8C48C}"/>
              </a:ext>
            </a:extLst>
          </p:cNvPr>
          <p:cNvCxnSpPr>
            <a:cxnSpLocks/>
          </p:cNvCxnSpPr>
          <p:nvPr/>
        </p:nvCxnSpPr>
        <p:spPr>
          <a:xfrm>
            <a:off x="742305" y="3340348"/>
            <a:ext cx="11449674" cy="27104"/>
          </a:xfrm>
          <a:prstGeom prst="line">
            <a:avLst/>
          </a:prstGeom>
          <a:ln w="231775">
            <a:solidFill>
              <a:srgbClr val="C55A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Connector 261">
            <a:extLst>
              <a:ext uri="{FF2B5EF4-FFF2-40B4-BE49-F238E27FC236}">
                <a16:creationId xmlns:a16="http://schemas.microsoft.com/office/drawing/2014/main" id="{5F05C5F1-576E-4F84-8E4C-0A9DFDA8D6AC}"/>
              </a:ext>
            </a:extLst>
          </p:cNvPr>
          <p:cNvCxnSpPr>
            <a:cxnSpLocks/>
          </p:cNvCxnSpPr>
          <p:nvPr/>
        </p:nvCxnSpPr>
        <p:spPr>
          <a:xfrm>
            <a:off x="715326" y="5143140"/>
            <a:ext cx="1297643" cy="0"/>
          </a:xfrm>
          <a:prstGeom prst="line">
            <a:avLst/>
          </a:prstGeom>
          <a:ln w="231775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Connector 262">
            <a:extLst>
              <a:ext uri="{FF2B5EF4-FFF2-40B4-BE49-F238E27FC236}">
                <a16:creationId xmlns:a16="http://schemas.microsoft.com/office/drawing/2014/main" id="{D7F982CD-3D29-4ADD-9D55-42604E8BAE51}"/>
              </a:ext>
            </a:extLst>
          </p:cNvPr>
          <p:cNvCxnSpPr>
            <a:cxnSpLocks/>
          </p:cNvCxnSpPr>
          <p:nvPr/>
        </p:nvCxnSpPr>
        <p:spPr>
          <a:xfrm flipV="1">
            <a:off x="754874" y="4111537"/>
            <a:ext cx="11448876" cy="7514"/>
          </a:xfrm>
          <a:prstGeom prst="line">
            <a:avLst/>
          </a:prstGeom>
          <a:ln w="231775">
            <a:solidFill>
              <a:srgbClr val="CC00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Oval 235">
            <a:extLst>
              <a:ext uri="{FF2B5EF4-FFF2-40B4-BE49-F238E27FC236}">
                <a16:creationId xmlns:a16="http://schemas.microsoft.com/office/drawing/2014/main" id="{7E84B3C4-557C-4311-8BC6-CD910EDA0665}"/>
              </a:ext>
            </a:extLst>
          </p:cNvPr>
          <p:cNvSpPr/>
          <p:nvPr/>
        </p:nvSpPr>
        <p:spPr>
          <a:xfrm>
            <a:off x="588865" y="3742254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38" name="Oval 237">
            <a:extLst>
              <a:ext uri="{FF2B5EF4-FFF2-40B4-BE49-F238E27FC236}">
                <a16:creationId xmlns:a16="http://schemas.microsoft.com/office/drawing/2014/main" id="{CC6C34AB-73BF-4DB8-A802-A5F5F5BC3B73}"/>
              </a:ext>
            </a:extLst>
          </p:cNvPr>
          <p:cNvSpPr/>
          <p:nvPr/>
        </p:nvSpPr>
        <p:spPr>
          <a:xfrm>
            <a:off x="588865" y="4250254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39" name="Oval 238">
            <a:extLst>
              <a:ext uri="{FF2B5EF4-FFF2-40B4-BE49-F238E27FC236}">
                <a16:creationId xmlns:a16="http://schemas.microsoft.com/office/drawing/2014/main" id="{D46EC8C1-4D2C-4024-8F6C-421CA5F36ECF}"/>
              </a:ext>
            </a:extLst>
          </p:cNvPr>
          <p:cNvSpPr/>
          <p:nvPr/>
        </p:nvSpPr>
        <p:spPr>
          <a:xfrm>
            <a:off x="588865" y="4758254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40" name="Oval 239">
            <a:extLst>
              <a:ext uri="{FF2B5EF4-FFF2-40B4-BE49-F238E27FC236}">
                <a16:creationId xmlns:a16="http://schemas.microsoft.com/office/drawing/2014/main" id="{23A79807-7A58-4E92-9446-611B9D6D2125}"/>
              </a:ext>
            </a:extLst>
          </p:cNvPr>
          <p:cNvSpPr/>
          <p:nvPr/>
        </p:nvSpPr>
        <p:spPr>
          <a:xfrm>
            <a:off x="588865" y="5024954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35" name="Oval 234">
            <a:extLst>
              <a:ext uri="{FF2B5EF4-FFF2-40B4-BE49-F238E27FC236}">
                <a16:creationId xmlns:a16="http://schemas.microsoft.com/office/drawing/2014/main" id="{71063E35-27A5-478A-B735-185007E8ACA4}"/>
              </a:ext>
            </a:extLst>
          </p:cNvPr>
          <p:cNvSpPr/>
          <p:nvPr/>
        </p:nvSpPr>
        <p:spPr>
          <a:xfrm>
            <a:off x="588865" y="3475554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37" name="Oval 236">
            <a:extLst>
              <a:ext uri="{FF2B5EF4-FFF2-40B4-BE49-F238E27FC236}">
                <a16:creationId xmlns:a16="http://schemas.microsoft.com/office/drawing/2014/main" id="{741A6620-708A-4FDA-9E65-CBD3E3317303}"/>
              </a:ext>
            </a:extLst>
          </p:cNvPr>
          <p:cNvSpPr/>
          <p:nvPr/>
        </p:nvSpPr>
        <p:spPr>
          <a:xfrm>
            <a:off x="588865" y="3996254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41" name="Oval 240">
            <a:extLst>
              <a:ext uri="{FF2B5EF4-FFF2-40B4-BE49-F238E27FC236}">
                <a16:creationId xmlns:a16="http://schemas.microsoft.com/office/drawing/2014/main" id="{97D27ED2-C9CC-4859-8B89-F6D07FE82F48}"/>
              </a:ext>
            </a:extLst>
          </p:cNvPr>
          <p:cNvSpPr/>
          <p:nvPr/>
        </p:nvSpPr>
        <p:spPr>
          <a:xfrm>
            <a:off x="588865" y="5317054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77" name="Rectangle 276">
            <a:extLst>
              <a:ext uri="{FF2B5EF4-FFF2-40B4-BE49-F238E27FC236}">
                <a16:creationId xmlns:a16="http://schemas.microsoft.com/office/drawing/2014/main" id="{6409D6F7-4A71-46D4-A070-4757FDFD9564}"/>
              </a:ext>
            </a:extLst>
          </p:cNvPr>
          <p:cNvSpPr/>
          <p:nvPr/>
        </p:nvSpPr>
        <p:spPr>
          <a:xfrm>
            <a:off x="219047" y="3844029"/>
            <a:ext cx="2849030" cy="5330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Euskadiko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Eskerra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79" name="Oval 278">
            <a:extLst>
              <a:ext uri="{FF2B5EF4-FFF2-40B4-BE49-F238E27FC236}">
                <a16:creationId xmlns:a16="http://schemas.microsoft.com/office/drawing/2014/main" id="{31B79959-6874-4D67-94D4-3456175E66AF}"/>
              </a:ext>
            </a:extLst>
          </p:cNvPr>
          <p:cNvSpPr/>
          <p:nvPr/>
        </p:nvSpPr>
        <p:spPr>
          <a:xfrm>
            <a:off x="1884265" y="5024954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82" name="Rectangle 281">
            <a:extLst>
              <a:ext uri="{FF2B5EF4-FFF2-40B4-BE49-F238E27FC236}">
                <a16:creationId xmlns:a16="http://schemas.microsoft.com/office/drawing/2014/main" id="{297FB9F8-3531-4016-9DEC-61D73FB7E701}"/>
              </a:ext>
            </a:extLst>
          </p:cNvPr>
          <p:cNvSpPr/>
          <p:nvPr/>
        </p:nvSpPr>
        <p:spPr>
          <a:xfrm>
            <a:off x="-246826" y="2980279"/>
            <a:ext cx="991512" cy="2203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CDC</a:t>
            </a:r>
          </a:p>
        </p:txBody>
      </p:sp>
      <p:sp>
        <p:nvSpPr>
          <p:cNvPr id="283" name="Arrow: Right 282">
            <a:extLst>
              <a:ext uri="{FF2B5EF4-FFF2-40B4-BE49-F238E27FC236}">
                <a16:creationId xmlns:a16="http://schemas.microsoft.com/office/drawing/2014/main" id="{D7A458F7-721A-4F1F-B4A5-077BC4E7A251}"/>
              </a:ext>
            </a:extLst>
          </p:cNvPr>
          <p:cNvSpPr/>
          <p:nvPr/>
        </p:nvSpPr>
        <p:spPr>
          <a:xfrm>
            <a:off x="4585536" y="5497868"/>
            <a:ext cx="744474" cy="414428"/>
          </a:xfrm>
          <a:prstGeom prst="rightArrow">
            <a:avLst/>
          </a:prstGeom>
          <a:solidFill>
            <a:srgbClr val="2E75B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CEE</a:t>
            </a:r>
          </a:p>
        </p:txBody>
      </p:sp>
      <p:sp>
        <p:nvSpPr>
          <p:cNvPr id="285" name="Rectangle 284">
            <a:extLst>
              <a:ext uri="{FF2B5EF4-FFF2-40B4-BE49-F238E27FC236}">
                <a16:creationId xmlns:a16="http://schemas.microsoft.com/office/drawing/2014/main" id="{BCF7C4D4-AFDF-41AD-B76E-EBBAAC835BF2}"/>
              </a:ext>
            </a:extLst>
          </p:cNvPr>
          <p:cNvSpPr/>
          <p:nvPr/>
        </p:nvSpPr>
        <p:spPr>
          <a:xfrm>
            <a:off x="1102265" y="3509096"/>
            <a:ext cx="1743239" cy="2408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ERC (</a:t>
            </a:r>
            <a:r>
              <a:rPr lang="en-US" sz="1600" dirty="0" err="1">
                <a:solidFill>
                  <a:schemeClr val="bg1"/>
                </a:solidFill>
              </a:rPr>
              <a:t>Tarradellas</a:t>
            </a:r>
            <a:r>
              <a:rPr lang="en-US" sz="16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286" name="Rectangle 285">
            <a:extLst>
              <a:ext uri="{FF2B5EF4-FFF2-40B4-BE49-F238E27FC236}">
                <a16:creationId xmlns:a16="http://schemas.microsoft.com/office/drawing/2014/main" id="{F448AAA9-C0D1-4DB1-8F76-BF6E508236B3}"/>
              </a:ext>
            </a:extLst>
          </p:cNvPr>
          <p:cNvSpPr/>
          <p:nvPr/>
        </p:nvSpPr>
        <p:spPr>
          <a:xfrm>
            <a:off x="1222987" y="3231807"/>
            <a:ext cx="1144766" cy="2500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CiU</a:t>
            </a:r>
            <a:r>
              <a:rPr lang="en-US" sz="1600" dirty="0">
                <a:solidFill>
                  <a:schemeClr val="bg1"/>
                </a:solidFill>
              </a:rPr>
              <a:t> (Pujol)</a:t>
            </a:r>
          </a:p>
        </p:txBody>
      </p:sp>
      <p:cxnSp>
        <p:nvCxnSpPr>
          <p:cNvPr id="288" name="Straight Connector 287">
            <a:extLst>
              <a:ext uri="{FF2B5EF4-FFF2-40B4-BE49-F238E27FC236}">
                <a16:creationId xmlns:a16="http://schemas.microsoft.com/office/drawing/2014/main" id="{F4858F30-C682-40D8-BA33-211D31BE980D}"/>
              </a:ext>
            </a:extLst>
          </p:cNvPr>
          <p:cNvCxnSpPr>
            <a:cxnSpLocks/>
          </p:cNvCxnSpPr>
          <p:nvPr/>
        </p:nvCxnSpPr>
        <p:spPr>
          <a:xfrm>
            <a:off x="555487" y="3072882"/>
            <a:ext cx="207753" cy="248776"/>
          </a:xfrm>
          <a:prstGeom prst="line">
            <a:avLst/>
          </a:prstGeom>
          <a:ln w="2317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Oval 233">
            <a:extLst>
              <a:ext uri="{FF2B5EF4-FFF2-40B4-BE49-F238E27FC236}">
                <a16:creationId xmlns:a16="http://schemas.microsoft.com/office/drawing/2014/main" id="{7A21B4C2-8E41-4E0F-A459-BB9E2ADFBC61}"/>
              </a:ext>
            </a:extLst>
          </p:cNvPr>
          <p:cNvSpPr/>
          <p:nvPr/>
        </p:nvSpPr>
        <p:spPr>
          <a:xfrm>
            <a:off x="588865" y="3208854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92" name="Rectangle 291">
            <a:extLst>
              <a:ext uri="{FF2B5EF4-FFF2-40B4-BE49-F238E27FC236}">
                <a16:creationId xmlns:a16="http://schemas.microsoft.com/office/drawing/2014/main" id="{343A4E8D-5893-4188-B5D8-ACF2CBEE78CF}"/>
              </a:ext>
            </a:extLst>
          </p:cNvPr>
          <p:cNvSpPr/>
          <p:nvPr/>
        </p:nvSpPr>
        <p:spPr>
          <a:xfrm>
            <a:off x="741695" y="3596097"/>
            <a:ext cx="2012438" cy="5330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PNV</a:t>
            </a:r>
          </a:p>
        </p:txBody>
      </p:sp>
      <p:sp>
        <p:nvSpPr>
          <p:cNvPr id="293" name="Rectangle 292">
            <a:extLst>
              <a:ext uri="{FF2B5EF4-FFF2-40B4-BE49-F238E27FC236}">
                <a16:creationId xmlns:a16="http://schemas.microsoft.com/office/drawing/2014/main" id="{4579F532-FCB7-4046-93AD-7A86B129E57C}"/>
              </a:ext>
            </a:extLst>
          </p:cNvPr>
          <p:cNvSpPr/>
          <p:nvPr/>
        </p:nvSpPr>
        <p:spPr>
          <a:xfrm>
            <a:off x="249678" y="4772355"/>
            <a:ext cx="2494325" cy="2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PCE (Carrillo)</a:t>
            </a:r>
          </a:p>
        </p:txBody>
      </p:sp>
      <p:sp>
        <p:nvSpPr>
          <p:cNvPr id="294" name="Rectangle 293">
            <a:extLst>
              <a:ext uri="{FF2B5EF4-FFF2-40B4-BE49-F238E27FC236}">
                <a16:creationId xmlns:a16="http://schemas.microsoft.com/office/drawing/2014/main" id="{2240DA46-9FAF-4E0E-A484-8C4F8870D11D}"/>
              </a:ext>
            </a:extLst>
          </p:cNvPr>
          <p:cNvSpPr/>
          <p:nvPr/>
        </p:nvSpPr>
        <p:spPr>
          <a:xfrm>
            <a:off x="1784153" y="5326728"/>
            <a:ext cx="1545843" cy="2452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CNT/CGT</a:t>
            </a:r>
          </a:p>
        </p:txBody>
      </p:sp>
      <p:sp>
        <p:nvSpPr>
          <p:cNvPr id="295" name="Rectangle 294">
            <a:extLst>
              <a:ext uri="{FF2B5EF4-FFF2-40B4-BE49-F238E27FC236}">
                <a16:creationId xmlns:a16="http://schemas.microsoft.com/office/drawing/2014/main" id="{2A04D8D9-B063-4082-AEB4-65DFA27EAC35}"/>
              </a:ext>
            </a:extLst>
          </p:cNvPr>
          <p:cNvSpPr/>
          <p:nvPr/>
        </p:nvSpPr>
        <p:spPr>
          <a:xfrm>
            <a:off x="785742" y="4240376"/>
            <a:ext cx="2378957" cy="2369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PSOE (Felipe González)</a:t>
            </a:r>
          </a:p>
        </p:txBody>
      </p:sp>
      <p:cxnSp>
        <p:nvCxnSpPr>
          <p:cNvPr id="296" name="Straight Connector 295">
            <a:extLst>
              <a:ext uri="{FF2B5EF4-FFF2-40B4-BE49-F238E27FC236}">
                <a16:creationId xmlns:a16="http://schemas.microsoft.com/office/drawing/2014/main" id="{CA8219B0-CFFD-4C24-81CE-D9DB4292D781}"/>
              </a:ext>
            </a:extLst>
          </p:cNvPr>
          <p:cNvCxnSpPr>
            <a:cxnSpLocks/>
          </p:cNvCxnSpPr>
          <p:nvPr/>
        </p:nvCxnSpPr>
        <p:spPr>
          <a:xfrm>
            <a:off x="731483" y="1513605"/>
            <a:ext cx="2141000" cy="0"/>
          </a:xfrm>
          <a:prstGeom prst="line">
            <a:avLst/>
          </a:prstGeom>
          <a:ln w="2317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8" name="Rectangle 297">
            <a:extLst>
              <a:ext uri="{FF2B5EF4-FFF2-40B4-BE49-F238E27FC236}">
                <a16:creationId xmlns:a16="http://schemas.microsoft.com/office/drawing/2014/main" id="{D12693BE-76D1-47C7-A648-2E60D2338347}"/>
              </a:ext>
            </a:extLst>
          </p:cNvPr>
          <p:cNvSpPr/>
          <p:nvPr/>
        </p:nvSpPr>
        <p:spPr>
          <a:xfrm>
            <a:off x="807682" y="1356829"/>
            <a:ext cx="1949403" cy="3135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UCD (Suárez)</a:t>
            </a:r>
          </a:p>
        </p:txBody>
      </p:sp>
      <p:cxnSp>
        <p:nvCxnSpPr>
          <p:cNvPr id="300" name="Straight Connector 299">
            <a:extLst>
              <a:ext uri="{FF2B5EF4-FFF2-40B4-BE49-F238E27FC236}">
                <a16:creationId xmlns:a16="http://schemas.microsoft.com/office/drawing/2014/main" id="{2CF77E40-3856-40E6-A513-0BA84CC519D2}"/>
              </a:ext>
            </a:extLst>
          </p:cNvPr>
          <p:cNvCxnSpPr>
            <a:cxnSpLocks/>
          </p:cNvCxnSpPr>
          <p:nvPr/>
        </p:nvCxnSpPr>
        <p:spPr>
          <a:xfrm>
            <a:off x="5965413" y="1256636"/>
            <a:ext cx="6238337" cy="0"/>
          </a:xfrm>
          <a:prstGeom prst="line">
            <a:avLst/>
          </a:prstGeom>
          <a:ln w="231775">
            <a:solidFill>
              <a:srgbClr val="2F55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Straight Connector 302">
            <a:extLst>
              <a:ext uri="{FF2B5EF4-FFF2-40B4-BE49-F238E27FC236}">
                <a16:creationId xmlns:a16="http://schemas.microsoft.com/office/drawing/2014/main" id="{2794670E-372E-4909-9009-B84A78A280E3}"/>
              </a:ext>
            </a:extLst>
          </p:cNvPr>
          <p:cNvCxnSpPr>
            <a:cxnSpLocks/>
          </p:cNvCxnSpPr>
          <p:nvPr/>
        </p:nvCxnSpPr>
        <p:spPr>
          <a:xfrm>
            <a:off x="577595" y="934822"/>
            <a:ext cx="197204" cy="604479"/>
          </a:xfrm>
          <a:prstGeom prst="line">
            <a:avLst/>
          </a:prstGeom>
          <a:ln w="231775">
            <a:solidFill>
              <a:srgbClr val="7C7C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Oval 247">
            <a:extLst>
              <a:ext uri="{FF2B5EF4-FFF2-40B4-BE49-F238E27FC236}">
                <a16:creationId xmlns:a16="http://schemas.microsoft.com/office/drawing/2014/main" id="{4BB97C45-F4FA-454F-8890-E9884D8E11D5}"/>
              </a:ext>
            </a:extLst>
          </p:cNvPr>
          <p:cNvSpPr/>
          <p:nvPr/>
        </p:nvSpPr>
        <p:spPr>
          <a:xfrm>
            <a:off x="411065" y="832974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cxnSp>
        <p:nvCxnSpPr>
          <p:cNvPr id="308" name="Straight Connector 307">
            <a:extLst>
              <a:ext uri="{FF2B5EF4-FFF2-40B4-BE49-F238E27FC236}">
                <a16:creationId xmlns:a16="http://schemas.microsoft.com/office/drawing/2014/main" id="{A7EE48BC-F3D5-475A-918D-8A140FB68E5C}"/>
              </a:ext>
            </a:extLst>
          </p:cNvPr>
          <p:cNvCxnSpPr>
            <a:cxnSpLocks/>
          </p:cNvCxnSpPr>
          <p:nvPr/>
        </p:nvCxnSpPr>
        <p:spPr>
          <a:xfrm>
            <a:off x="327075" y="1254833"/>
            <a:ext cx="472462" cy="295215"/>
          </a:xfrm>
          <a:prstGeom prst="line">
            <a:avLst/>
          </a:prstGeom>
          <a:ln w="231775">
            <a:solidFill>
              <a:srgbClr val="2F55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Oval 219">
            <a:extLst>
              <a:ext uri="{FF2B5EF4-FFF2-40B4-BE49-F238E27FC236}">
                <a16:creationId xmlns:a16="http://schemas.microsoft.com/office/drawing/2014/main" id="{5910811E-709A-4CBA-AAA8-87E676F50629}"/>
              </a:ext>
            </a:extLst>
          </p:cNvPr>
          <p:cNvSpPr/>
          <p:nvPr/>
        </p:nvSpPr>
        <p:spPr>
          <a:xfrm>
            <a:off x="220565" y="1137774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12" name="Oval 311">
            <a:extLst>
              <a:ext uri="{FF2B5EF4-FFF2-40B4-BE49-F238E27FC236}">
                <a16:creationId xmlns:a16="http://schemas.microsoft.com/office/drawing/2014/main" id="{CDAEDA24-9CB4-4AEF-8100-C15452B17D05}"/>
              </a:ext>
            </a:extLst>
          </p:cNvPr>
          <p:cNvSpPr/>
          <p:nvPr/>
        </p:nvSpPr>
        <p:spPr>
          <a:xfrm>
            <a:off x="577537" y="1366833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15" name="Rectangle 314">
            <a:extLst>
              <a:ext uri="{FF2B5EF4-FFF2-40B4-BE49-F238E27FC236}">
                <a16:creationId xmlns:a16="http://schemas.microsoft.com/office/drawing/2014/main" id="{67A633F3-BB56-470A-A7B9-339E35AD6751}"/>
              </a:ext>
            </a:extLst>
          </p:cNvPr>
          <p:cNvSpPr/>
          <p:nvPr/>
        </p:nvSpPr>
        <p:spPr>
          <a:xfrm>
            <a:off x="8266867" y="1103286"/>
            <a:ext cx="2218539" cy="3135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Partido Popular (Aznar)</a:t>
            </a:r>
          </a:p>
        </p:txBody>
      </p:sp>
      <p:cxnSp>
        <p:nvCxnSpPr>
          <p:cNvPr id="322" name="Straight Connector 321">
            <a:extLst>
              <a:ext uri="{FF2B5EF4-FFF2-40B4-BE49-F238E27FC236}">
                <a16:creationId xmlns:a16="http://schemas.microsoft.com/office/drawing/2014/main" id="{8B1AE526-13E5-46DC-9D52-F318EF2BFB5B}"/>
              </a:ext>
            </a:extLst>
          </p:cNvPr>
          <p:cNvCxnSpPr>
            <a:cxnSpLocks/>
          </p:cNvCxnSpPr>
          <p:nvPr/>
        </p:nvCxnSpPr>
        <p:spPr>
          <a:xfrm>
            <a:off x="2815119" y="1513605"/>
            <a:ext cx="3083420" cy="9639"/>
          </a:xfrm>
          <a:prstGeom prst="line">
            <a:avLst/>
          </a:prstGeom>
          <a:ln w="2317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5" name="Rectangle 324">
            <a:extLst>
              <a:ext uri="{FF2B5EF4-FFF2-40B4-BE49-F238E27FC236}">
                <a16:creationId xmlns:a16="http://schemas.microsoft.com/office/drawing/2014/main" id="{E7ECB468-4934-4C8C-90E0-B311B2F55F3E}"/>
              </a:ext>
            </a:extLst>
          </p:cNvPr>
          <p:cNvSpPr/>
          <p:nvPr/>
        </p:nvSpPr>
        <p:spPr>
          <a:xfrm>
            <a:off x="2849970" y="1367595"/>
            <a:ext cx="1618348" cy="3135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CDS (Suárez)</a:t>
            </a:r>
          </a:p>
        </p:txBody>
      </p:sp>
      <p:cxnSp>
        <p:nvCxnSpPr>
          <p:cNvPr id="327" name="Straight Connector 326">
            <a:extLst>
              <a:ext uri="{FF2B5EF4-FFF2-40B4-BE49-F238E27FC236}">
                <a16:creationId xmlns:a16="http://schemas.microsoft.com/office/drawing/2014/main" id="{468E3CCB-1906-4E10-BCEB-D3DCDAC4D77E}"/>
              </a:ext>
            </a:extLst>
          </p:cNvPr>
          <p:cNvCxnSpPr>
            <a:cxnSpLocks/>
          </p:cNvCxnSpPr>
          <p:nvPr/>
        </p:nvCxnSpPr>
        <p:spPr>
          <a:xfrm>
            <a:off x="5491195" y="954251"/>
            <a:ext cx="563106" cy="313552"/>
          </a:xfrm>
          <a:prstGeom prst="line">
            <a:avLst/>
          </a:prstGeom>
          <a:ln w="2317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Straight Connector 334">
            <a:extLst>
              <a:ext uri="{FF2B5EF4-FFF2-40B4-BE49-F238E27FC236}">
                <a16:creationId xmlns:a16="http://schemas.microsoft.com/office/drawing/2014/main" id="{B37537EA-127B-4BD8-B9FB-8B172F451447}"/>
              </a:ext>
            </a:extLst>
          </p:cNvPr>
          <p:cNvCxnSpPr>
            <a:cxnSpLocks/>
          </p:cNvCxnSpPr>
          <p:nvPr/>
        </p:nvCxnSpPr>
        <p:spPr>
          <a:xfrm>
            <a:off x="4603756" y="4881277"/>
            <a:ext cx="7588244" cy="0"/>
          </a:xfrm>
          <a:prstGeom prst="line">
            <a:avLst/>
          </a:prstGeom>
          <a:ln w="231775">
            <a:solidFill>
              <a:srgbClr val="99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4" name="Oval 333">
            <a:extLst>
              <a:ext uri="{FF2B5EF4-FFF2-40B4-BE49-F238E27FC236}">
                <a16:creationId xmlns:a16="http://schemas.microsoft.com/office/drawing/2014/main" id="{60CC9644-049F-47E8-ADE8-AF7ED363145E}"/>
              </a:ext>
            </a:extLst>
          </p:cNvPr>
          <p:cNvSpPr/>
          <p:nvPr/>
        </p:nvSpPr>
        <p:spPr>
          <a:xfrm>
            <a:off x="4450887" y="4758689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36" name="Rectangle 335">
            <a:extLst>
              <a:ext uri="{FF2B5EF4-FFF2-40B4-BE49-F238E27FC236}">
                <a16:creationId xmlns:a16="http://schemas.microsoft.com/office/drawing/2014/main" id="{BEF625A7-8060-42AF-AB33-B11B402E281C}"/>
              </a:ext>
            </a:extLst>
          </p:cNvPr>
          <p:cNvSpPr/>
          <p:nvPr/>
        </p:nvSpPr>
        <p:spPr>
          <a:xfrm>
            <a:off x="4569811" y="4788050"/>
            <a:ext cx="1492338" cy="1617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IU (</a:t>
            </a:r>
            <a:r>
              <a:rPr lang="en-US" sz="1600" dirty="0" err="1">
                <a:solidFill>
                  <a:schemeClr val="bg1"/>
                </a:solidFill>
              </a:rPr>
              <a:t>Anguita</a:t>
            </a:r>
            <a:r>
              <a:rPr lang="en-US" sz="16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340" name="Rectangle 339">
            <a:extLst>
              <a:ext uri="{FF2B5EF4-FFF2-40B4-BE49-F238E27FC236}">
                <a16:creationId xmlns:a16="http://schemas.microsoft.com/office/drawing/2014/main" id="{ADA7EF75-C3D6-4528-B059-A6B76F3D3C81}"/>
              </a:ext>
            </a:extLst>
          </p:cNvPr>
          <p:cNvSpPr/>
          <p:nvPr/>
        </p:nvSpPr>
        <p:spPr>
          <a:xfrm>
            <a:off x="10683818" y="4189799"/>
            <a:ext cx="1675826" cy="3196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PSOE (Zapatero)</a:t>
            </a:r>
          </a:p>
        </p:txBody>
      </p:sp>
      <p:sp>
        <p:nvSpPr>
          <p:cNvPr id="341" name="Oval 340">
            <a:extLst>
              <a:ext uri="{FF2B5EF4-FFF2-40B4-BE49-F238E27FC236}">
                <a16:creationId xmlns:a16="http://schemas.microsoft.com/office/drawing/2014/main" id="{491E96CA-DB09-4399-8CC0-99519EAAF8A1}"/>
              </a:ext>
            </a:extLst>
          </p:cNvPr>
          <p:cNvSpPr/>
          <p:nvPr/>
        </p:nvSpPr>
        <p:spPr>
          <a:xfrm>
            <a:off x="10469465" y="4237554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42" name="Oval 341">
            <a:extLst>
              <a:ext uri="{FF2B5EF4-FFF2-40B4-BE49-F238E27FC236}">
                <a16:creationId xmlns:a16="http://schemas.microsoft.com/office/drawing/2014/main" id="{E440FF18-6F79-4375-91B9-657DEC0E540E}"/>
              </a:ext>
            </a:extLst>
          </p:cNvPr>
          <p:cNvSpPr/>
          <p:nvPr/>
        </p:nvSpPr>
        <p:spPr>
          <a:xfrm>
            <a:off x="8768307" y="3475554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43" name="Rectangle 342">
            <a:extLst>
              <a:ext uri="{FF2B5EF4-FFF2-40B4-BE49-F238E27FC236}">
                <a16:creationId xmlns:a16="http://schemas.microsoft.com/office/drawing/2014/main" id="{DC5BF09B-0C9A-4806-AF51-C6BD9D43AC72}"/>
              </a:ext>
            </a:extLst>
          </p:cNvPr>
          <p:cNvSpPr/>
          <p:nvPr/>
        </p:nvSpPr>
        <p:spPr>
          <a:xfrm>
            <a:off x="9940057" y="3496018"/>
            <a:ext cx="1743239" cy="2408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ERC (</a:t>
            </a:r>
            <a:r>
              <a:rPr lang="en-US" sz="1600" dirty="0" err="1">
                <a:solidFill>
                  <a:schemeClr val="bg1"/>
                </a:solidFill>
              </a:rPr>
              <a:t>Carod-Rovira</a:t>
            </a:r>
            <a:r>
              <a:rPr lang="en-US" sz="1600" dirty="0">
                <a:solidFill>
                  <a:schemeClr val="bg1"/>
                </a:solidFill>
              </a:rPr>
              <a:t>)</a:t>
            </a:r>
          </a:p>
        </p:txBody>
      </p:sp>
      <p:cxnSp>
        <p:nvCxnSpPr>
          <p:cNvPr id="344" name="Straight Connector 343">
            <a:extLst>
              <a:ext uri="{FF2B5EF4-FFF2-40B4-BE49-F238E27FC236}">
                <a16:creationId xmlns:a16="http://schemas.microsoft.com/office/drawing/2014/main" id="{CDE87F7B-C8C2-4ACB-9D55-8F232A8990FB}"/>
              </a:ext>
            </a:extLst>
          </p:cNvPr>
          <p:cNvCxnSpPr>
            <a:cxnSpLocks/>
          </p:cNvCxnSpPr>
          <p:nvPr/>
        </p:nvCxnSpPr>
        <p:spPr>
          <a:xfrm flipV="1">
            <a:off x="3723870" y="5144649"/>
            <a:ext cx="8479880" cy="22542"/>
          </a:xfrm>
          <a:prstGeom prst="line">
            <a:avLst/>
          </a:prstGeom>
          <a:ln w="2317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5" name="Oval 344">
            <a:extLst>
              <a:ext uri="{FF2B5EF4-FFF2-40B4-BE49-F238E27FC236}">
                <a16:creationId xmlns:a16="http://schemas.microsoft.com/office/drawing/2014/main" id="{ACA679CA-0DEB-4925-9A46-7EBAB7A7A037}"/>
              </a:ext>
            </a:extLst>
          </p:cNvPr>
          <p:cNvSpPr/>
          <p:nvPr/>
        </p:nvSpPr>
        <p:spPr>
          <a:xfrm>
            <a:off x="3623887" y="5050534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46" name="Rectangle 345">
            <a:extLst>
              <a:ext uri="{FF2B5EF4-FFF2-40B4-BE49-F238E27FC236}">
                <a16:creationId xmlns:a16="http://schemas.microsoft.com/office/drawing/2014/main" id="{EF3ECDD4-2549-41F0-A6B6-697BE909A690}"/>
              </a:ext>
            </a:extLst>
          </p:cNvPr>
          <p:cNvSpPr/>
          <p:nvPr/>
        </p:nvSpPr>
        <p:spPr>
          <a:xfrm>
            <a:off x="3732137" y="5079516"/>
            <a:ext cx="1492338" cy="1617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Los Verdes</a:t>
            </a:r>
          </a:p>
        </p:txBody>
      </p:sp>
      <p:cxnSp>
        <p:nvCxnSpPr>
          <p:cNvPr id="350" name="Straight Connector 349">
            <a:extLst>
              <a:ext uri="{FF2B5EF4-FFF2-40B4-BE49-F238E27FC236}">
                <a16:creationId xmlns:a16="http://schemas.microsoft.com/office/drawing/2014/main" id="{024AC8BF-E130-4288-AA99-04B0F16114ED}"/>
              </a:ext>
            </a:extLst>
          </p:cNvPr>
          <p:cNvCxnSpPr>
            <a:cxnSpLocks/>
          </p:cNvCxnSpPr>
          <p:nvPr/>
        </p:nvCxnSpPr>
        <p:spPr>
          <a:xfrm>
            <a:off x="3087395" y="1791656"/>
            <a:ext cx="9104584" cy="0"/>
          </a:xfrm>
          <a:prstGeom prst="line">
            <a:avLst/>
          </a:prstGeom>
          <a:ln w="2317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Straight Connector 350">
            <a:extLst>
              <a:ext uri="{FF2B5EF4-FFF2-40B4-BE49-F238E27FC236}">
                <a16:creationId xmlns:a16="http://schemas.microsoft.com/office/drawing/2014/main" id="{702343E6-C648-463C-8403-527EACDE4315}"/>
              </a:ext>
            </a:extLst>
          </p:cNvPr>
          <p:cNvCxnSpPr>
            <a:cxnSpLocks/>
          </p:cNvCxnSpPr>
          <p:nvPr/>
        </p:nvCxnSpPr>
        <p:spPr>
          <a:xfrm>
            <a:off x="2845504" y="1502121"/>
            <a:ext cx="319195" cy="289535"/>
          </a:xfrm>
          <a:prstGeom prst="line">
            <a:avLst/>
          </a:prstGeom>
          <a:ln w="2317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Straight Connector 352">
            <a:extLst>
              <a:ext uri="{FF2B5EF4-FFF2-40B4-BE49-F238E27FC236}">
                <a16:creationId xmlns:a16="http://schemas.microsoft.com/office/drawing/2014/main" id="{5DCA6D91-6E2C-4C6B-92D4-7987B8739F97}"/>
              </a:ext>
            </a:extLst>
          </p:cNvPr>
          <p:cNvCxnSpPr>
            <a:cxnSpLocks/>
          </p:cNvCxnSpPr>
          <p:nvPr/>
        </p:nvCxnSpPr>
        <p:spPr>
          <a:xfrm flipH="1">
            <a:off x="2901927" y="937360"/>
            <a:ext cx="360529" cy="581801"/>
          </a:xfrm>
          <a:prstGeom prst="line">
            <a:avLst/>
          </a:prstGeom>
          <a:ln w="2317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7" name="Oval 356">
            <a:extLst>
              <a:ext uri="{FF2B5EF4-FFF2-40B4-BE49-F238E27FC236}">
                <a16:creationId xmlns:a16="http://schemas.microsoft.com/office/drawing/2014/main" id="{DAB0998B-59DD-44A2-9A26-4E0710882FA3}"/>
              </a:ext>
            </a:extLst>
          </p:cNvPr>
          <p:cNvSpPr/>
          <p:nvPr/>
        </p:nvSpPr>
        <p:spPr>
          <a:xfrm>
            <a:off x="3090266" y="858699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58" name="Rectangle 357">
            <a:extLst>
              <a:ext uri="{FF2B5EF4-FFF2-40B4-BE49-F238E27FC236}">
                <a16:creationId xmlns:a16="http://schemas.microsoft.com/office/drawing/2014/main" id="{4B6CFF15-EF53-45B5-BA02-7BFE3052A31C}"/>
              </a:ext>
            </a:extLst>
          </p:cNvPr>
          <p:cNvSpPr/>
          <p:nvPr/>
        </p:nvSpPr>
        <p:spPr>
          <a:xfrm>
            <a:off x="3104336" y="1622216"/>
            <a:ext cx="2222439" cy="3135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Partidos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Regionalistas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359" name="Straight Connector 358">
            <a:extLst>
              <a:ext uri="{FF2B5EF4-FFF2-40B4-BE49-F238E27FC236}">
                <a16:creationId xmlns:a16="http://schemas.microsoft.com/office/drawing/2014/main" id="{533A021E-787C-4D5B-94DA-F415FDFC1886}"/>
              </a:ext>
            </a:extLst>
          </p:cNvPr>
          <p:cNvCxnSpPr>
            <a:cxnSpLocks/>
          </p:cNvCxnSpPr>
          <p:nvPr/>
        </p:nvCxnSpPr>
        <p:spPr>
          <a:xfrm>
            <a:off x="-13088" y="4631080"/>
            <a:ext cx="992406" cy="0"/>
          </a:xfrm>
          <a:prstGeom prst="line">
            <a:avLst/>
          </a:prstGeom>
          <a:ln w="2317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4" name="Rectangle 363">
            <a:extLst>
              <a:ext uri="{FF2B5EF4-FFF2-40B4-BE49-F238E27FC236}">
                <a16:creationId xmlns:a16="http://schemas.microsoft.com/office/drawing/2014/main" id="{721C5FE6-C561-4ADD-879D-D82BAD928884}"/>
              </a:ext>
            </a:extLst>
          </p:cNvPr>
          <p:cNvSpPr/>
          <p:nvPr/>
        </p:nvSpPr>
        <p:spPr>
          <a:xfrm>
            <a:off x="-663011" y="4494382"/>
            <a:ext cx="2378957" cy="2369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PSP (</a:t>
            </a:r>
            <a:r>
              <a:rPr lang="en-US" sz="1600" dirty="0" err="1">
                <a:solidFill>
                  <a:schemeClr val="bg1"/>
                </a:solidFill>
              </a:rPr>
              <a:t>Tierno</a:t>
            </a:r>
            <a:r>
              <a:rPr lang="en-US" sz="16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366" name="Rectangle 365">
            <a:extLst>
              <a:ext uri="{FF2B5EF4-FFF2-40B4-BE49-F238E27FC236}">
                <a16:creationId xmlns:a16="http://schemas.microsoft.com/office/drawing/2014/main" id="{4FDBA987-6CA6-4AD5-8E87-6857739DC958}"/>
              </a:ext>
            </a:extLst>
          </p:cNvPr>
          <p:cNvSpPr/>
          <p:nvPr/>
        </p:nvSpPr>
        <p:spPr>
          <a:xfrm>
            <a:off x="9677599" y="3609556"/>
            <a:ext cx="2012438" cy="5330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PNV (</a:t>
            </a:r>
            <a:r>
              <a:rPr lang="en-US" sz="1600" dirty="0" err="1">
                <a:solidFill>
                  <a:schemeClr val="bg1"/>
                </a:solidFill>
              </a:rPr>
              <a:t>Ibarretxe</a:t>
            </a:r>
            <a:r>
              <a:rPr lang="en-US" sz="1600" dirty="0">
                <a:solidFill>
                  <a:schemeClr val="bg1"/>
                </a:solidFill>
              </a:rPr>
              <a:t>)</a:t>
            </a:r>
          </a:p>
        </p:txBody>
      </p:sp>
      <p:cxnSp>
        <p:nvCxnSpPr>
          <p:cNvPr id="371" name="Straight Connector 370">
            <a:extLst>
              <a:ext uri="{FF2B5EF4-FFF2-40B4-BE49-F238E27FC236}">
                <a16:creationId xmlns:a16="http://schemas.microsoft.com/office/drawing/2014/main" id="{B5A15B12-1798-42E6-A5E8-41670B030E7B}"/>
              </a:ext>
            </a:extLst>
          </p:cNvPr>
          <p:cNvCxnSpPr>
            <a:cxnSpLocks/>
          </p:cNvCxnSpPr>
          <p:nvPr/>
        </p:nvCxnSpPr>
        <p:spPr>
          <a:xfrm>
            <a:off x="297754" y="2333080"/>
            <a:ext cx="5153513" cy="9273"/>
          </a:xfrm>
          <a:prstGeom prst="line">
            <a:avLst/>
          </a:prstGeom>
          <a:ln w="231775">
            <a:solidFill>
              <a:srgbClr val="66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2" name="Oval 371">
            <a:extLst>
              <a:ext uri="{FF2B5EF4-FFF2-40B4-BE49-F238E27FC236}">
                <a16:creationId xmlns:a16="http://schemas.microsoft.com/office/drawing/2014/main" id="{3E727DC5-8AB7-4963-9E3F-76C1C128AC19}"/>
              </a:ext>
            </a:extLst>
          </p:cNvPr>
          <p:cNvSpPr/>
          <p:nvPr/>
        </p:nvSpPr>
        <p:spPr>
          <a:xfrm>
            <a:off x="4463536" y="464922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73" name="Rectangle 372">
            <a:extLst>
              <a:ext uri="{FF2B5EF4-FFF2-40B4-BE49-F238E27FC236}">
                <a16:creationId xmlns:a16="http://schemas.microsoft.com/office/drawing/2014/main" id="{B06527A9-B040-49B1-BBC1-052C60C941CA}"/>
              </a:ext>
            </a:extLst>
          </p:cNvPr>
          <p:cNvSpPr/>
          <p:nvPr/>
        </p:nvSpPr>
        <p:spPr>
          <a:xfrm>
            <a:off x="4705518" y="429444"/>
            <a:ext cx="4284559" cy="3135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Falangistas</a:t>
            </a:r>
            <a:r>
              <a:rPr lang="en-US" sz="1600" dirty="0">
                <a:solidFill>
                  <a:schemeClr val="bg1"/>
                </a:solidFill>
              </a:rPr>
              <a:t>/</a:t>
            </a:r>
            <a:r>
              <a:rPr lang="en-US" sz="1600" dirty="0" err="1">
                <a:solidFill>
                  <a:schemeClr val="bg1"/>
                </a:solidFill>
              </a:rPr>
              <a:t>Carlistas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374" name="Oval 373">
            <a:extLst>
              <a:ext uri="{FF2B5EF4-FFF2-40B4-BE49-F238E27FC236}">
                <a16:creationId xmlns:a16="http://schemas.microsoft.com/office/drawing/2014/main" id="{C0204648-4130-4731-906C-AF93FD3DF98A}"/>
              </a:ext>
            </a:extLst>
          </p:cNvPr>
          <p:cNvSpPr/>
          <p:nvPr/>
        </p:nvSpPr>
        <p:spPr>
          <a:xfrm>
            <a:off x="10912966" y="3996080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75" name="Rectangle 374">
            <a:extLst>
              <a:ext uri="{FF2B5EF4-FFF2-40B4-BE49-F238E27FC236}">
                <a16:creationId xmlns:a16="http://schemas.microsoft.com/office/drawing/2014/main" id="{91A70557-B21A-43B0-8FF0-B9B2A136DAFD}"/>
              </a:ext>
            </a:extLst>
          </p:cNvPr>
          <p:cNvSpPr/>
          <p:nvPr/>
        </p:nvSpPr>
        <p:spPr>
          <a:xfrm>
            <a:off x="10258781" y="3854224"/>
            <a:ext cx="2849030" cy="5330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Aralar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376" name="Oval 375">
            <a:extLst>
              <a:ext uri="{FF2B5EF4-FFF2-40B4-BE49-F238E27FC236}">
                <a16:creationId xmlns:a16="http://schemas.microsoft.com/office/drawing/2014/main" id="{019B3DD1-FA8C-42D9-BA4C-1173CA12B7DA}"/>
              </a:ext>
            </a:extLst>
          </p:cNvPr>
          <p:cNvSpPr/>
          <p:nvPr/>
        </p:nvSpPr>
        <p:spPr>
          <a:xfrm>
            <a:off x="160662" y="2187541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77" name="Rectangle 376">
            <a:extLst>
              <a:ext uri="{FF2B5EF4-FFF2-40B4-BE49-F238E27FC236}">
                <a16:creationId xmlns:a16="http://schemas.microsoft.com/office/drawing/2014/main" id="{51604ED1-CCF7-441A-AB6B-39B03522CDAF}"/>
              </a:ext>
            </a:extLst>
          </p:cNvPr>
          <p:cNvSpPr/>
          <p:nvPr/>
        </p:nvSpPr>
        <p:spPr>
          <a:xfrm>
            <a:off x="450219" y="2206219"/>
            <a:ext cx="2579231" cy="3135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Partido Liberal</a:t>
            </a:r>
          </a:p>
        </p:txBody>
      </p:sp>
      <p:cxnSp>
        <p:nvCxnSpPr>
          <p:cNvPr id="379" name="Straight Connector 378">
            <a:extLst>
              <a:ext uri="{FF2B5EF4-FFF2-40B4-BE49-F238E27FC236}">
                <a16:creationId xmlns:a16="http://schemas.microsoft.com/office/drawing/2014/main" id="{76DE371B-6767-43B4-84D8-8C0DD55A72B3}"/>
              </a:ext>
            </a:extLst>
          </p:cNvPr>
          <p:cNvCxnSpPr>
            <a:cxnSpLocks/>
          </p:cNvCxnSpPr>
          <p:nvPr/>
        </p:nvCxnSpPr>
        <p:spPr>
          <a:xfrm flipV="1">
            <a:off x="5359806" y="1235063"/>
            <a:ext cx="636747" cy="1193566"/>
          </a:xfrm>
          <a:prstGeom prst="line">
            <a:avLst/>
          </a:prstGeom>
          <a:ln w="231775">
            <a:solidFill>
              <a:srgbClr val="66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1" name="Oval 330">
            <a:extLst>
              <a:ext uri="{FF2B5EF4-FFF2-40B4-BE49-F238E27FC236}">
                <a16:creationId xmlns:a16="http://schemas.microsoft.com/office/drawing/2014/main" id="{23265CF8-2345-44A1-A362-C2F7FF137000}"/>
              </a:ext>
            </a:extLst>
          </p:cNvPr>
          <p:cNvSpPr/>
          <p:nvPr/>
        </p:nvSpPr>
        <p:spPr>
          <a:xfrm>
            <a:off x="5848270" y="1112475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83" name="Rectangle 382">
            <a:extLst>
              <a:ext uri="{FF2B5EF4-FFF2-40B4-BE49-F238E27FC236}">
                <a16:creationId xmlns:a16="http://schemas.microsoft.com/office/drawing/2014/main" id="{5C43DDBE-0EA3-4936-B83A-748668D27409}"/>
              </a:ext>
            </a:extLst>
          </p:cNvPr>
          <p:cNvSpPr/>
          <p:nvPr/>
        </p:nvSpPr>
        <p:spPr>
          <a:xfrm>
            <a:off x="303662" y="5892256"/>
            <a:ext cx="855910" cy="23976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Trans.</a:t>
            </a:r>
          </a:p>
        </p:txBody>
      </p: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A59F604F-1E77-4547-BB45-E0EEF924FB3C}"/>
              </a:ext>
            </a:extLst>
          </p:cNvPr>
          <p:cNvCxnSpPr>
            <a:cxnSpLocks/>
          </p:cNvCxnSpPr>
          <p:nvPr/>
        </p:nvCxnSpPr>
        <p:spPr>
          <a:xfrm>
            <a:off x="2901927" y="2945271"/>
            <a:ext cx="9290052" cy="0"/>
          </a:xfrm>
          <a:prstGeom prst="line">
            <a:avLst/>
          </a:prstGeom>
          <a:ln w="2317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Rectangle 221">
            <a:extLst>
              <a:ext uri="{FF2B5EF4-FFF2-40B4-BE49-F238E27FC236}">
                <a16:creationId xmlns:a16="http://schemas.microsoft.com/office/drawing/2014/main" id="{BF398449-FC15-4BE3-8386-A3C00B32007D}"/>
              </a:ext>
            </a:extLst>
          </p:cNvPr>
          <p:cNvSpPr/>
          <p:nvPr/>
        </p:nvSpPr>
        <p:spPr>
          <a:xfrm>
            <a:off x="5404001" y="2795523"/>
            <a:ext cx="2218539" cy="3135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BNG (</a:t>
            </a:r>
            <a:r>
              <a:rPr lang="en-US" sz="1600" dirty="0" err="1">
                <a:solidFill>
                  <a:schemeClr val="tx1"/>
                </a:solidFill>
              </a:rPr>
              <a:t>Beiras</a:t>
            </a:r>
            <a:r>
              <a:rPr lang="en-US" sz="1600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223" name="Straight Connector 222">
            <a:extLst>
              <a:ext uri="{FF2B5EF4-FFF2-40B4-BE49-F238E27FC236}">
                <a16:creationId xmlns:a16="http://schemas.microsoft.com/office/drawing/2014/main" id="{9DFEE793-F842-4FE2-B2FD-B6E9168277B7}"/>
              </a:ext>
            </a:extLst>
          </p:cNvPr>
          <p:cNvCxnSpPr>
            <a:cxnSpLocks/>
          </p:cNvCxnSpPr>
          <p:nvPr/>
        </p:nvCxnSpPr>
        <p:spPr>
          <a:xfrm>
            <a:off x="12700" y="2825069"/>
            <a:ext cx="2870488" cy="120202"/>
          </a:xfrm>
          <a:prstGeom prst="line">
            <a:avLst/>
          </a:prstGeom>
          <a:ln w="2317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Oval 217">
            <a:extLst>
              <a:ext uri="{FF2B5EF4-FFF2-40B4-BE49-F238E27FC236}">
                <a16:creationId xmlns:a16="http://schemas.microsoft.com/office/drawing/2014/main" id="{F87EEFB0-6FB2-4EF9-A34D-3BD5D380693B}"/>
              </a:ext>
            </a:extLst>
          </p:cNvPr>
          <p:cNvSpPr/>
          <p:nvPr/>
        </p:nvSpPr>
        <p:spPr>
          <a:xfrm>
            <a:off x="2752884" y="2825069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3165F148-25EF-4A38-87D2-755A9E92C82D}"/>
              </a:ext>
            </a:extLst>
          </p:cNvPr>
          <p:cNvSpPr/>
          <p:nvPr/>
        </p:nvSpPr>
        <p:spPr>
          <a:xfrm rot="193255">
            <a:off x="220670" y="2710388"/>
            <a:ext cx="2218539" cy="3135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Partido </a:t>
            </a:r>
            <a:r>
              <a:rPr lang="en-US" sz="1600" dirty="0" err="1">
                <a:solidFill>
                  <a:schemeClr val="tx1"/>
                </a:solidFill>
              </a:rPr>
              <a:t>Socialista</a:t>
            </a:r>
            <a:r>
              <a:rPr lang="en-US" sz="1600" dirty="0">
                <a:solidFill>
                  <a:schemeClr val="tx1"/>
                </a:solidFill>
              </a:rPr>
              <a:t> Galego</a:t>
            </a:r>
          </a:p>
        </p:txBody>
      </p:sp>
      <p:sp>
        <p:nvSpPr>
          <p:cNvPr id="216" name="Diamond 215">
            <a:extLst>
              <a:ext uri="{FF2B5EF4-FFF2-40B4-BE49-F238E27FC236}">
                <a16:creationId xmlns:a16="http://schemas.microsoft.com/office/drawing/2014/main" id="{59B707A2-FFD3-4C88-9C55-81049964CB39}"/>
              </a:ext>
            </a:extLst>
          </p:cNvPr>
          <p:cNvSpPr/>
          <p:nvPr/>
        </p:nvSpPr>
        <p:spPr>
          <a:xfrm>
            <a:off x="1030860" y="218207"/>
            <a:ext cx="253812" cy="253812"/>
          </a:xfrm>
          <a:prstGeom prst="diamond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25" name="Flowchart: Summing Junction 224">
            <a:extLst>
              <a:ext uri="{FF2B5EF4-FFF2-40B4-BE49-F238E27FC236}">
                <a16:creationId xmlns:a16="http://schemas.microsoft.com/office/drawing/2014/main" id="{FB9E573F-983C-4B7C-8AA3-A02D0C5C18A3}"/>
              </a:ext>
            </a:extLst>
          </p:cNvPr>
          <p:cNvSpPr/>
          <p:nvPr/>
        </p:nvSpPr>
        <p:spPr>
          <a:xfrm>
            <a:off x="2288882" y="207174"/>
            <a:ext cx="260343" cy="260343"/>
          </a:xfrm>
          <a:prstGeom prst="flowChartSummingJunction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</a:t>
            </a:r>
          </a:p>
        </p:txBody>
      </p:sp>
      <p:sp>
        <p:nvSpPr>
          <p:cNvPr id="226" name="Flowchart: Punched Tape 225">
            <a:extLst>
              <a:ext uri="{FF2B5EF4-FFF2-40B4-BE49-F238E27FC236}">
                <a16:creationId xmlns:a16="http://schemas.microsoft.com/office/drawing/2014/main" id="{DAEBEF89-827F-4E36-AA56-5F3742E20232}"/>
              </a:ext>
            </a:extLst>
          </p:cNvPr>
          <p:cNvSpPr/>
          <p:nvPr/>
        </p:nvSpPr>
        <p:spPr>
          <a:xfrm>
            <a:off x="11683296" y="5602504"/>
            <a:ext cx="577702" cy="264714"/>
          </a:xfrm>
          <a:prstGeom prst="flowChartPunchedTap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Iraq</a:t>
            </a:r>
          </a:p>
        </p:txBody>
      </p:sp>
      <p:sp>
        <p:nvSpPr>
          <p:cNvPr id="227" name="Flowchart: Punched Tape 226">
            <a:extLst>
              <a:ext uri="{FF2B5EF4-FFF2-40B4-BE49-F238E27FC236}">
                <a16:creationId xmlns:a16="http://schemas.microsoft.com/office/drawing/2014/main" id="{2F61FFB2-D807-421B-ACDB-2CE33C0D444B}"/>
              </a:ext>
            </a:extLst>
          </p:cNvPr>
          <p:cNvSpPr/>
          <p:nvPr/>
        </p:nvSpPr>
        <p:spPr>
          <a:xfrm>
            <a:off x="9690196" y="5627008"/>
            <a:ext cx="577702" cy="264714"/>
          </a:xfrm>
          <a:prstGeom prst="flowChartPunchedTap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Kos</a:t>
            </a:r>
          </a:p>
        </p:txBody>
      </p:sp>
      <p:sp>
        <p:nvSpPr>
          <p:cNvPr id="228" name="Flowchart: Punched Tape 227">
            <a:extLst>
              <a:ext uri="{FF2B5EF4-FFF2-40B4-BE49-F238E27FC236}">
                <a16:creationId xmlns:a16="http://schemas.microsoft.com/office/drawing/2014/main" id="{32456D4A-732E-4209-B31E-D3326BDD8715}"/>
              </a:ext>
            </a:extLst>
          </p:cNvPr>
          <p:cNvSpPr/>
          <p:nvPr/>
        </p:nvSpPr>
        <p:spPr>
          <a:xfrm>
            <a:off x="8407194" y="5585813"/>
            <a:ext cx="577702" cy="264714"/>
          </a:xfrm>
          <a:prstGeom prst="flowChartPunchedTap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Yug</a:t>
            </a:r>
            <a:endParaRPr lang="en-US" sz="1600" dirty="0"/>
          </a:p>
        </p:txBody>
      </p:sp>
      <p:sp>
        <p:nvSpPr>
          <p:cNvPr id="229" name="Flowchart: Punched Tape 228">
            <a:extLst>
              <a:ext uri="{FF2B5EF4-FFF2-40B4-BE49-F238E27FC236}">
                <a16:creationId xmlns:a16="http://schemas.microsoft.com/office/drawing/2014/main" id="{41435C17-1E98-4381-B6A2-07995D92A58F}"/>
              </a:ext>
            </a:extLst>
          </p:cNvPr>
          <p:cNvSpPr/>
          <p:nvPr/>
        </p:nvSpPr>
        <p:spPr>
          <a:xfrm>
            <a:off x="7554413" y="5572002"/>
            <a:ext cx="577702" cy="264714"/>
          </a:xfrm>
          <a:prstGeom prst="flowChartPunchedTap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Som</a:t>
            </a:r>
            <a:endParaRPr lang="en-US" sz="1600" dirty="0"/>
          </a:p>
        </p:txBody>
      </p:sp>
      <p:sp>
        <p:nvSpPr>
          <p:cNvPr id="230" name="Flowchart: Punched Tape 229">
            <a:extLst>
              <a:ext uri="{FF2B5EF4-FFF2-40B4-BE49-F238E27FC236}">
                <a16:creationId xmlns:a16="http://schemas.microsoft.com/office/drawing/2014/main" id="{58BB62EE-41B1-468F-AE00-AF4AC0696B27}"/>
              </a:ext>
            </a:extLst>
          </p:cNvPr>
          <p:cNvSpPr/>
          <p:nvPr/>
        </p:nvSpPr>
        <p:spPr>
          <a:xfrm>
            <a:off x="6151784" y="5572001"/>
            <a:ext cx="647927" cy="278525"/>
          </a:xfrm>
          <a:prstGeom prst="flowChartPunchedTap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Golfo</a:t>
            </a:r>
            <a:endParaRPr lang="en-US" sz="1600" dirty="0"/>
          </a:p>
        </p:txBody>
      </p:sp>
      <p:sp>
        <p:nvSpPr>
          <p:cNvPr id="231" name="Rectangle: Single Corner Snipped 230">
            <a:extLst>
              <a:ext uri="{FF2B5EF4-FFF2-40B4-BE49-F238E27FC236}">
                <a16:creationId xmlns:a16="http://schemas.microsoft.com/office/drawing/2014/main" id="{ED74B3E5-0BE7-433D-82C9-E10A32EB59BF}"/>
              </a:ext>
            </a:extLst>
          </p:cNvPr>
          <p:cNvSpPr/>
          <p:nvPr/>
        </p:nvSpPr>
        <p:spPr>
          <a:xfrm>
            <a:off x="10453111" y="-13780"/>
            <a:ext cx="291689" cy="23870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</a:t>
            </a:r>
          </a:p>
        </p:txBody>
      </p:sp>
      <p:sp>
        <p:nvSpPr>
          <p:cNvPr id="232" name="Rectangle: Single Corner Snipped 231">
            <a:extLst>
              <a:ext uri="{FF2B5EF4-FFF2-40B4-BE49-F238E27FC236}">
                <a16:creationId xmlns:a16="http://schemas.microsoft.com/office/drawing/2014/main" id="{D9A2EF39-BBA7-41F5-A425-831FA93900C2}"/>
              </a:ext>
            </a:extLst>
          </p:cNvPr>
          <p:cNvSpPr/>
          <p:nvPr/>
        </p:nvSpPr>
        <p:spPr>
          <a:xfrm>
            <a:off x="8748546" y="-412"/>
            <a:ext cx="291689" cy="23870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</a:t>
            </a:r>
          </a:p>
        </p:txBody>
      </p:sp>
      <p:sp>
        <p:nvSpPr>
          <p:cNvPr id="233" name="Rectangle: Single Corner Snipped 232">
            <a:extLst>
              <a:ext uri="{FF2B5EF4-FFF2-40B4-BE49-F238E27FC236}">
                <a16:creationId xmlns:a16="http://schemas.microsoft.com/office/drawing/2014/main" id="{5E58D0EE-6D6A-41EB-8BA0-695CF8A9B0B5}"/>
              </a:ext>
            </a:extLst>
          </p:cNvPr>
          <p:cNvSpPr/>
          <p:nvPr/>
        </p:nvSpPr>
        <p:spPr>
          <a:xfrm>
            <a:off x="7453190" y="-10549"/>
            <a:ext cx="291689" cy="23870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</a:t>
            </a:r>
          </a:p>
        </p:txBody>
      </p:sp>
      <p:sp>
        <p:nvSpPr>
          <p:cNvPr id="243" name="Rectangle: Single Corner Snipped 242">
            <a:extLst>
              <a:ext uri="{FF2B5EF4-FFF2-40B4-BE49-F238E27FC236}">
                <a16:creationId xmlns:a16="http://schemas.microsoft.com/office/drawing/2014/main" id="{DEE18770-D3B1-4F4E-B88D-7C1A0BAE65FD}"/>
              </a:ext>
            </a:extLst>
          </p:cNvPr>
          <p:cNvSpPr/>
          <p:nvPr/>
        </p:nvSpPr>
        <p:spPr>
          <a:xfrm>
            <a:off x="5748381" y="-13780"/>
            <a:ext cx="291689" cy="23870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</a:t>
            </a:r>
          </a:p>
        </p:txBody>
      </p:sp>
      <p:sp>
        <p:nvSpPr>
          <p:cNvPr id="245" name="Rectangle: Single Corner Snipped 244">
            <a:extLst>
              <a:ext uri="{FF2B5EF4-FFF2-40B4-BE49-F238E27FC236}">
                <a16:creationId xmlns:a16="http://schemas.microsoft.com/office/drawing/2014/main" id="{CF31DDD3-BB8B-4530-A3D7-D120E7B9F225}"/>
              </a:ext>
            </a:extLst>
          </p:cNvPr>
          <p:cNvSpPr/>
          <p:nvPr/>
        </p:nvSpPr>
        <p:spPr>
          <a:xfrm>
            <a:off x="4445262" y="-12330"/>
            <a:ext cx="291689" cy="23870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</a:t>
            </a:r>
          </a:p>
        </p:txBody>
      </p:sp>
      <p:sp>
        <p:nvSpPr>
          <p:cNvPr id="246" name="Rectangle: Single Corner Snipped 245">
            <a:extLst>
              <a:ext uri="{FF2B5EF4-FFF2-40B4-BE49-F238E27FC236}">
                <a16:creationId xmlns:a16="http://schemas.microsoft.com/office/drawing/2014/main" id="{BCF8CF82-6105-4B8F-92AF-EAC544B9D02C}"/>
              </a:ext>
            </a:extLst>
          </p:cNvPr>
          <p:cNvSpPr/>
          <p:nvPr/>
        </p:nvSpPr>
        <p:spPr>
          <a:xfrm>
            <a:off x="2711981" y="0"/>
            <a:ext cx="291689" cy="23870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</a:t>
            </a:r>
          </a:p>
        </p:txBody>
      </p:sp>
      <p:sp>
        <p:nvSpPr>
          <p:cNvPr id="250" name="Rectangle: Single Corner Snipped 249">
            <a:extLst>
              <a:ext uri="{FF2B5EF4-FFF2-40B4-BE49-F238E27FC236}">
                <a16:creationId xmlns:a16="http://schemas.microsoft.com/office/drawing/2014/main" id="{1FD07C7A-5018-45B5-9BDB-4CCADD1708E6}"/>
              </a:ext>
            </a:extLst>
          </p:cNvPr>
          <p:cNvSpPr/>
          <p:nvPr/>
        </p:nvSpPr>
        <p:spPr>
          <a:xfrm>
            <a:off x="1454730" y="0"/>
            <a:ext cx="291689" cy="23870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</a:t>
            </a:r>
          </a:p>
        </p:txBody>
      </p:sp>
      <p:sp>
        <p:nvSpPr>
          <p:cNvPr id="251" name="Rectangle: Single Corner Snipped 250">
            <a:extLst>
              <a:ext uri="{FF2B5EF4-FFF2-40B4-BE49-F238E27FC236}">
                <a16:creationId xmlns:a16="http://schemas.microsoft.com/office/drawing/2014/main" id="{5E01D6B0-16F2-4B7E-B114-4821D5868909}"/>
              </a:ext>
            </a:extLst>
          </p:cNvPr>
          <p:cNvSpPr/>
          <p:nvPr/>
        </p:nvSpPr>
        <p:spPr>
          <a:xfrm>
            <a:off x="590877" y="-15217"/>
            <a:ext cx="291689" cy="23870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</a:t>
            </a:r>
          </a:p>
        </p:txBody>
      </p:sp>
      <p:sp>
        <p:nvSpPr>
          <p:cNvPr id="252" name="Oval 251">
            <a:extLst>
              <a:ext uri="{FF2B5EF4-FFF2-40B4-BE49-F238E27FC236}">
                <a16:creationId xmlns:a16="http://schemas.microsoft.com/office/drawing/2014/main" id="{D63AA1EB-47A1-411A-8E55-3FEB80C1CF05}"/>
              </a:ext>
            </a:extLst>
          </p:cNvPr>
          <p:cNvSpPr/>
          <p:nvPr/>
        </p:nvSpPr>
        <p:spPr>
          <a:xfrm>
            <a:off x="4470045" y="199271"/>
            <a:ext cx="260343" cy="260343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</a:t>
            </a:r>
          </a:p>
        </p:txBody>
      </p:sp>
      <p:sp>
        <p:nvSpPr>
          <p:cNvPr id="253" name="Oval 252">
            <a:extLst>
              <a:ext uri="{FF2B5EF4-FFF2-40B4-BE49-F238E27FC236}">
                <a16:creationId xmlns:a16="http://schemas.microsoft.com/office/drawing/2014/main" id="{EB4E2A0B-AE24-46DB-9349-0B58B1821FFB}"/>
              </a:ext>
            </a:extLst>
          </p:cNvPr>
          <p:cNvSpPr/>
          <p:nvPr/>
        </p:nvSpPr>
        <p:spPr>
          <a:xfrm>
            <a:off x="1027356" y="-16603"/>
            <a:ext cx="260343" cy="260343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</a:t>
            </a:r>
          </a:p>
        </p:txBody>
      </p:sp>
      <p:sp>
        <p:nvSpPr>
          <p:cNvPr id="254" name="Oval 253">
            <a:extLst>
              <a:ext uri="{FF2B5EF4-FFF2-40B4-BE49-F238E27FC236}">
                <a16:creationId xmlns:a16="http://schemas.microsoft.com/office/drawing/2014/main" id="{93D607F3-4BF7-4C3A-8A75-A0A5AE338BB5}"/>
              </a:ext>
            </a:extLst>
          </p:cNvPr>
          <p:cNvSpPr/>
          <p:nvPr/>
        </p:nvSpPr>
        <p:spPr>
          <a:xfrm>
            <a:off x="151784" y="210443"/>
            <a:ext cx="260343" cy="260343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</a:t>
            </a:r>
          </a:p>
        </p:txBody>
      </p:sp>
      <p:sp>
        <p:nvSpPr>
          <p:cNvPr id="324" name="Oval 323">
            <a:extLst>
              <a:ext uri="{FF2B5EF4-FFF2-40B4-BE49-F238E27FC236}">
                <a16:creationId xmlns:a16="http://schemas.microsoft.com/office/drawing/2014/main" id="{845D4BA9-878D-4E47-B37F-5163BE5B61BA}"/>
              </a:ext>
            </a:extLst>
          </p:cNvPr>
          <p:cNvSpPr/>
          <p:nvPr/>
        </p:nvSpPr>
        <p:spPr>
          <a:xfrm>
            <a:off x="2749010" y="1379533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65" name="Oval 264">
            <a:extLst>
              <a:ext uri="{FF2B5EF4-FFF2-40B4-BE49-F238E27FC236}">
                <a16:creationId xmlns:a16="http://schemas.microsoft.com/office/drawing/2014/main" id="{C0506DBB-A706-42FF-A644-2BB5E0B07F92}"/>
              </a:ext>
            </a:extLst>
          </p:cNvPr>
          <p:cNvSpPr/>
          <p:nvPr/>
        </p:nvSpPr>
        <p:spPr>
          <a:xfrm>
            <a:off x="3053994" y="4246747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66" name="Speech Bubble: Rectangle 265">
            <a:extLst>
              <a:ext uri="{FF2B5EF4-FFF2-40B4-BE49-F238E27FC236}">
                <a16:creationId xmlns:a16="http://schemas.microsoft.com/office/drawing/2014/main" id="{32D663F0-F3B9-4FB6-9F4C-4FC3CD9B41EC}"/>
              </a:ext>
            </a:extLst>
          </p:cNvPr>
          <p:cNvSpPr/>
          <p:nvPr/>
        </p:nvSpPr>
        <p:spPr>
          <a:xfrm>
            <a:off x="20788" y="-20017"/>
            <a:ext cx="533544" cy="184352"/>
          </a:xfrm>
          <a:prstGeom prst="wedgeRectCallout">
            <a:avLst>
              <a:gd name="adj1" fmla="val 18443"/>
              <a:gd name="adj2" fmla="val 113484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>
                <a:solidFill>
                  <a:schemeClr val="tx1"/>
                </a:solidFill>
              </a:rPr>
              <a:t>Ref. Pol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67" name="Speech Bubble: Rectangle 266">
            <a:extLst>
              <a:ext uri="{FF2B5EF4-FFF2-40B4-BE49-F238E27FC236}">
                <a16:creationId xmlns:a16="http://schemas.microsoft.com/office/drawing/2014/main" id="{20025F7B-C8F9-4FDD-B1BA-84C1E8FBD69B}"/>
              </a:ext>
            </a:extLst>
          </p:cNvPr>
          <p:cNvSpPr/>
          <p:nvPr/>
        </p:nvSpPr>
        <p:spPr>
          <a:xfrm>
            <a:off x="1401576" y="283761"/>
            <a:ext cx="533544" cy="184352"/>
          </a:xfrm>
          <a:prstGeom prst="wedgeRectCallout">
            <a:avLst>
              <a:gd name="adj1" fmla="val -86886"/>
              <a:gd name="adj2" fmla="val -93186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>
                <a:solidFill>
                  <a:schemeClr val="tx1"/>
                </a:solidFill>
              </a:rPr>
              <a:t>Const.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68" name="Speech Bubble: Rectangle 267">
            <a:extLst>
              <a:ext uri="{FF2B5EF4-FFF2-40B4-BE49-F238E27FC236}">
                <a16:creationId xmlns:a16="http://schemas.microsoft.com/office/drawing/2014/main" id="{9A18BBA2-5D7C-40AC-A324-1B682213C0A0}"/>
              </a:ext>
            </a:extLst>
          </p:cNvPr>
          <p:cNvSpPr/>
          <p:nvPr/>
        </p:nvSpPr>
        <p:spPr>
          <a:xfrm>
            <a:off x="4839863" y="274096"/>
            <a:ext cx="533544" cy="184352"/>
          </a:xfrm>
          <a:prstGeom prst="wedgeRectCallout">
            <a:avLst>
              <a:gd name="adj1" fmla="val -76175"/>
              <a:gd name="adj2" fmla="val -1051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>
                <a:solidFill>
                  <a:schemeClr val="tx1"/>
                </a:solidFill>
              </a:rPr>
              <a:t>OTAN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69" name="Speech Bubble: Rectangle 268">
            <a:extLst>
              <a:ext uri="{FF2B5EF4-FFF2-40B4-BE49-F238E27FC236}">
                <a16:creationId xmlns:a16="http://schemas.microsoft.com/office/drawing/2014/main" id="{D8D5D4B0-8C09-4BB6-8D73-F823D1564E2D}"/>
              </a:ext>
            </a:extLst>
          </p:cNvPr>
          <p:cNvSpPr/>
          <p:nvPr/>
        </p:nvSpPr>
        <p:spPr>
          <a:xfrm>
            <a:off x="2742207" y="248852"/>
            <a:ext cx="431065" cy="242201"/>
          </a:xfrm>
          <a:prstGeom prst="wedgeRectCallout">
            <a:avLst>
              <a:gd name="adj1" fmla="val -76175"/>
              <a:gd name="adj2" fmla="val -1051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>
                <a:solidFill>
                  <a:schemeClr val="tx1"/>
                </a:solidFill>
              </a:rPr>
              <a:t>23F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70" name="Oval 269">
            <a:extLst>
              <a:ext uri="{FF2B5EF4-FFF2-40B4-BE49-F238E27FC236}">
                <a16:creationId xmlns:a16="http://schemas.microsoft.com/office/drawing/2014/main" id="{BA4CA973-1FFC-45CD-9A7B-DE45E0851AED}"/>
              </a:ext>
            </a:extLst>
          </p:cNvPr>
          <p:cNvSpPr/>
          <p:nvPr/>
        </p:nvSpPr>
        <p:spPr>
          <a:xfrm>
            <a:off x="1447187" y="5313131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cxnSp>
        <p:nvCxnSpPr>
          <p:cNvPr id="271" name="Straight Connector 270">
            <a:extLst>
              <a:ext uri="{FF2B5EF4-FFF2-40B4-BE49-F238E27FC236}">
                <a16:creationId xmlns:a16="http://schemas.microsoft.com/office/drawing/2014/main" id="{05C50084-D12D-4EE3-A0D2-219FAA789460}"/>
              </a:ext>
            </a:extLst>
          </p:cNvPr>
          <p:cNvCxnSpPr>
            <a:cxnSpLocks/>
          </p:cNvCxnSpPr>
          <p:nvPr/>
        </p:nvCxnSpPr>
        <p:spPr>
          <a:xfrm>
            <a:off x="6322924" y="2104003"/>
            <a:ext cx="5866775" cy="37058"/>
          </a:xfrm>
          <a:prstGeom prst="line">
            <a:avLst/>
          </a:prstGeom>
          <a:ln w="231775">
            <a:solidFill>
              <a:srgbClr val="A9D1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>
            <a:extLst>
              <a:ext uri="{FF2B5EF4-FFF2-40B4-BE49-F238E27FC236}">
                <a16:creationId xmlns:a16="http://schemas.microsoft.com/office/drawing/2014/main" id="{08C5337A-5D44-4042-A989-FEBD3CE8A257}"/>
              </a:ext>
            </a:extLst>
          </p:cNvPr>
          <p:cNvCxnSpPr>
            <a:cxnSpLocks/>
          </p:cNvCxnSpPr>
          <p:nvPr/>
        </p:nvCxnSpPr>
        <p:spPr>
          <a:xfrm>
            <a:off x="-16663" y="2618773"/>
            <a:ext cx="5644559" cy="0"/>
          </a:xfrm>
          <a:prstGeom prst="line">
            <a:avLst/>
          </a:prstGeom>
          <a:ln w="2317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Oval 271">
            <a:extLst>
              <a:ext uri="{FF2B5EF4-FFF2-40B4-BE49-F238E27FC236}">
                <a16:creationId xmlns:a16="http://schemas.microsoft.com/office/drawing/2014/main" id="{D1B12F0B-974A-49C8-8272-8CDACE7785B3}"/>
              </a:ext>
            </a:extLst>
          </p:cNvPr>
          <p:cNvSpPr/>
          <p:nvPr/>
        </p:nvSpPr>
        <p:spPr>
          <a:xfrm>
            <a:off x="151068" y="2480143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cxnSp>
        <p:nvCxnSpPr>
          <p:cNvPr id="274" name="Straight Connector 273">
            <a:extLst>
              <a:ext uri="{FF2B5EF4-FFF2-40B4-BE49-F238E27FC236}">
                <a16:creationId xmlns:a16="http://schemas.microsoft.com/office/drawing/2014/main" id="{4FD60FFE-0E6E-41B3-9053-A8EF34A5E781}"/>
              </a:ext>
            </a:extLst>
          </p:cNvPr>
          <p:cNvCxnSpPr>
            <a:cxnSpLocks/>
          </p:cNvCxnSpPr>
          <p:nvPr/>
        </p:nvCxnSpPr>
        <p:spPr>
          <a:xfrm flipV="1">
            <a:off x="5580833" y="2078561"/>
            <a:ext cx="829802" cy="541691"/>
          </a:xfrm>
          <a:prstGeom prst="line">
            <a:avLst/>
          </a:prstGeom>
          <a:ln w="231775">
            <a:solidFill>
              <a:srgbClr val="A9D1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Rectangle 274">
            <a:extLst>
              <a:ext uri="{FF2B5EF4-FFF2-40B4-BE49-F238E27FC236}">
                <a16:creationId xmlns:a16="http://schemas.microsoft.com/office/drawing/2014/main" id="{34D63582-6655-4D90-97AB-02F5D7BC6FC9}"/>
              </a:ext>
            </a:extLst>
          </p:cNvPr>
          <p:cNvSpPr/>
          <p:nvPr/>
        </p:nvSpPr>
        <p:spPr>
          <a:xfrm>
            <a:off x="449500" y="2432078"/>
            <a:ext cx="2222439" cy="3135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Partido </a:t>
            </a:r>
            <a:r>
              <a:rPr lang="en-US" sz="1600" dirty="0" err="1">
                <a:solidFill>
                  <a:schemeClr val="tx1"/>
                </a:solidFill>
              </a:rPr>
              <a:t>Andalucista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70587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EF45053E-8491-4638-95C0-47FFA4FA18EF}"/>
              </a:ext>
            </a:extLst>
          </p:cNvPr>
          <p:cNvCxnSpPr>
            <a:cxnSpLocks/>
            <a:stCxn id="250" idx="1"/>
          </p:cNvCxnSpPr>
          <p:nvPr/>
        </p:nvCxnSpPr>
        <p:spPr>
          <a:xfrm>
            <a:off x="2996319" y="1269874"/>
            <a:ext cx="745568" cy="1229128"/>
          </a:xfrm>
          <a:prstGeom prst="line">
            <a:avLst/>
          </a:prstGeom>
          <a:ln w="231775">
            <a:solidFill>
              <a:srgbClr val="2F55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>
            <a:extLst>
              <a:ext uri="{FF2B5EF4-FFF2-40B4-BE49-F238E27FC236}">
                <a16:creationId xmlns:a16="http://schemas.microsoft.com/office/drawing/2014/main" id="{9B71D13A-F124-41E4-92ED-F06890EC9D29}"/>
              </a:ext>
            </a:extLst>
          </p:cNvPr>
          <p:cNvCxnSpPr>
            <a:cxnSpLocks/>
          </p:cNvCxnSpPr>
          <p:nvPr/>
        </p:nvCxnSpPr>
        <p:spPr>
          <a:xfrm flipH="1" flipV="1">
            <a:off x="5878645" y="4382785"/>
            <a:ext cx="358339" cy="336526"/>
          </a:xfrm>
          <a:prstGeom prst="line">
            <a:avLst/>
          </a:prstGeom>
          <a:ln w="2317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>
            <a:extLst>
              <a:ext uri="{FF2B5EF4-FFF2-40B4-BE49-F238E27FC236}">
                <a16:creationId xmlns:a16="http://schemas.microsoft.com/office/drawing/2014/main" id="{2AD6E71D-1185-44F5-86AF-85C328A58FD1}"/>
              </a:ext>
            </a:extLst>
          </p:cNvPr>
          <p:cNvCxnSpPr>
            <a:cxnSpLocks/>
          </p:cNvCxnSpPr>
          <p:nvPr/>
        </p:nvCxnSpPr>
        <p:spPr>
          <a:xfrm flipV="1">
            <a:off x="2396504" y="2422282"/>
            <a:ext cx="606032" cy="2046055"/>
          </a:xfrm>
          <a:prstGeom prst="line">
            <a:avLst/>
          </a:prstGeom>
          <a:ln w="2317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DAF8DA0A-2E71-417B-AEC5-EB5AD44DF4C2}"/>
              </a:ext>
            </a:extLst>
          </p:cNvPr>
          <p:cNvGrpSpPr/>
          <p:nvPr/>
        </p:nvGrpSpPr>
        <p:grpSpPr>
          <a:xfrm>
            <a:off x="293801" y="0"/>
            <a:ext cx="11604397" cy="6858000"/>
            <a:chOff x="293801" y="0"/>
            <a:chExt cx="11604397" cy="6858000"/>
          </a:xfrm>
        </p:grpSpPr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8F718D51-F4A3-4BBC-A6FB-D24C5A531A7A}"/>
                </a:ext>
              </a:extLst>
            </p:cNvPr>
            <p:cNvCxnSpPr/>
            <p:nvPr/>
          </p:nvCxnSpPr>
          <p:spPr>
            <a:xfrm>
              <a:off x="293801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9EB7AFA8-BEE0-4424-A7B3-222AB64B04F9}"/>
                </a:ext>
              </a:extLst>
            </p:cNvPr>
            <p:cNvCxnSpPr/>
            <p:nvPr/>
          </p:nvCxnSpPr>
          <p:spPr>
            <a:xfrm>
              <a:off x="723593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01FD13FD-5AEE-44CD-B073-DDD128247D61}"/>
                </a:ext>
              </a:extLst>
            </p:cNvPr>
            <p:cNvCxnSpPr/>
            <p:nvPr/>
          </p:nvCxnSpPr>
          <p:spPr>
            <a:xfrm>
              <a:off x="1153385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DCD7E2FE-9962-429F-81C3-2B6C18146C6D}"/>
                </a:ext>
              </a:extLst>
            </p:cNvPr>
            <p:cNvCxnSpPr/>
            <p:nvPr/>
          </p:nvCxnSpPr>
          <p:spPr>
            <a:xfrm>
              <a:off x="1583177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5F4DEEDE-9F2C-4330-A90F-A9DE6B30E583}"/>
                </a:ext>
              </a:extLst>
            </p:cNvPr>
            <p:cNvCxnSpPr/>
            <p:nvPr/>
          </p:nvCxnSpPr>
          <p:spPr>
            <a:xfrm>
              <a:off x="2012969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54F38F02-FBDF-4DC8-8C44-F6443D0A716C}"/>
                </a:ext>
              </a:extLst>
            </p:cNvPr>
            <p:cNvCxnSpPr/>
            <p:nvPr/>
          </p:nvCxnSpPr>
          <p:spPr>
            <a:xfrm>
              <a:off x="2442761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48B6542F-F42D-4FF7-A3A6-523B66AC21FB}"/>
                </a:ext>
              </a:extLst>
            </p:cNvPr>
            <p:cNvCxnSpPr/>
            <p:nvPr/>
          </p:nvCxnSpPr>
          <p:spPr>
            <a:xfrm>
              <a:off x="2872553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8FD3053F-940D-4567-B531-340FA8C06096}"/>
                </a:ext>
              </a:extLst>
            </p:cNvPr>
            <p:cNvCxnSpPr/>
            <p:nvPr/>
          </p:nvCxnSpPr>
          <p:spPr>
            <a:xfrm>
              <a:off x="3302345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59ED88A4-0435-4BCC-A0E8-B4AE66760311}"/>
                </a:ext>
              </a:extLst>
            </p:cNvPr>
            <p:cNvCxnSpPr/>
            <p:nvPr/>
          </p:nvCxnSpPr>
          <p:spPr>
            <a:xfrm>
              <a:off x="3732137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16887F3C-A96F-4EF1-A89C-FC773B392407}"/>
                </a:ext>
              </a:extLst>
            </p:cNvPr>
            <p:cNvCxnSpPr/>
            <p:nvPr/>
          </p:nvCxnSpPr>
          <p:spPr>
            <a:xfrm>
              <a:off x="4161929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B5C70752-0FFB-4389-A1F1-03D7ADD9B974}"/>
                </a:ext>
              </a:extLst>
            </p:cNvPr>
            <p:cNvCxnSpPr/>
            <p:nvPr/>
          </p:nvCxnSpPr>
          <p:spPr>
            <a:xfrm>
              <a:off x="4591721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BCD41B30-2770-4DF6-B2E5-437F42466C82}"/>
                </a:ext>
              </a:extLst>
            </p:cNvPr>
            <p:cNvCxnSpPr/>
            <p:nvPr/>
          </p:nvCxnSpPr>
          <p:spPr>
            <a:xfrm>
              <a:off x="5021513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42C9D787-3688-466B-B0D6-C700F60BF071}"/>
                </a:ext>
              </a:extLst>
            </p:cNvPr>
            <p:cNvCxnSpPr/>
            <p:nvPr/>
          </p:nvCxnSpPr>
          <p:spPr>
            <a:xfrm>
              <a:off x="5451305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6168922A-32E5-40ED-B0FB-68C1DAAD2288}"/>
                </a:ext>
              </a:extLst>
            </p:cNvPr>
            <p:cNvCxnSpPr/>
            <p:nvPr/>
          </p:nvCxnSpPr>
          <p:spPr>
            <a:xfrm>
              <a:off x="5881097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05CE76C2-C16C-46D3-9740-B64E46DB771F}"/>
                </a:ext>
              </a:extLst>
            </p:cNvPr>
            <p:cNvCxnSpPr/>
            <p:nvPr/>
          </p:nvCxnSpPr>
          <p:spPr>
            <a:xfrm>
              <a:off x="6310889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9413E85F-280E-4268-BE7E-9BE04F6D1728}"/>
                </a:ext>
              </a:extLst>
            </p:cNvPr>
            <p:cNvCxnSpPr/>
            <p:nvPr/>
          </p:nvCxnSpPr>
          <p:spPr>
            <a:xfrm>
              <a:off x="6740681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8C1A3FB2-4508-4EC7-95C7-52CD5C1B869D}"/>
                </a:ext>
              </a:extLst>
            </p:cNvPr>
            <p:cNvCxnSpPr/>
            <p:nvPr/>
          </p:nvCxnSpPr>
          <p:spPr>
            <a:xfrm>
              <a:off x="7170473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E9382EFE-81B9-4FDE-9DD5-914B89561E4E}"/>
                </a:ext>
              </a:extLst>
            </p:cNvPr>
            <p:cNvCxnSpPr/>
            <p:nvPr/>
          </p:nvCxnSpPr>
          <p:spPr>
            <a:xfrm>
              <a:off x="7600265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127CD1EE-5E35-4373-8179-16FA29BA1631}"/>
                </a:ext>
              </a:extLst>
            </p:cNvPr>
            <p:cNvCxnSpPr/>
            <p:nvPr/>
          </p:nvCxnSpPr>
          <p:spPr>
            <a:xfrm>
              <a:off x="8030057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3B433C36-F4DC-4BE7-B61E-1136FD4692FA}"/>
                </a:ext>
              </a:extLst>
            </p:cNvPr>
            <p:cNvCxnSpPr/>
            <p:nvPr/>
          </p:nvCxnSpPr>
          <p:spPr>
            <a:xfrm>
              <a:off x="8459849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173D5124-3B00-4C83-BC00-7DA6B75703C5}"/>
                </a:ext>
              </a:extLst>
            </p:cNvPr>
            <p:cNvCxnSpPr/>
            <p:nvPr/>
          </p:nvCxnSpPr>
          <p:spPr>
            <a:xfrm>
              <a:off x="8889641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565B9C5D-B8BE-48D5-8C33-0EFA1E15B20A}"/>
                </a:ext>
              </a:extLst>
            </p:cNvPr>
            <p:cNvCxnSpPr/>
            <p:nvPr/>
          </p:nvCxnSpPr>
          <p:spPr>
            <a:xfrm>
              <a:off x="9319433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9F9E1904-8661-476C-B068-159D0C95DE1C}"/>
                </a:ext>
              </a:extLst>
            </p:cNvPr>
            <p:cNvCxnSpPr/>
            <p:nvPr/>
          </p:nvCxnSpPr>
          <p:spPr>
            <a:xfrm>
              <a:off x="9749225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B016BF4E-2FD7-4746-9890-560D77B2D963}"/>
                </a:ext>
              </a:extLst>
            </p:cNvPr>
            <p:cNvCxnSpPr/>
            <p:nvPr/>
          </p:nvCxnSpPr>
          <p:spPr>
            <a:xfrm>
              <a:off x="10179017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A99D716F-A272-45AB-9FA9-554BC42BB7F7}"/>
                </a:ext>
              </a:extLst>
            </p:cNvPr>
            <p:cNvCxnSpPr/>
            <p:nvPr/>
          </p:nvCxnSpPr>
          <p:spPr>
            <a:xfrm>
              <a:off x="10608809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CDE9627A-E462-4D0A-A09A-E794CD019629}"/>
                </a:ext>
              </a:extLst>
            </p:cNvPr>
            <p:cNvCxnSpPr/>
            <p:nvPr/>
          </p:nvCxnSpPr>
          <p:spPr>
            <a:xfrm>
              <a:off x="11038601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2FBE9002-4EA6-417A-85E6-304592195CED}"/>
                </a:ext>
              </a:extLst>
            </p:cNvPr>
            <p:cNvCxnSpPr/>
            <p:nvPr/>
          </p:nvCxnSpPr>
          <p:spPr>
            <a:xfrm>
              <a:off x="11468393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3711E7C4-64BC-4CE2-B811-4D287A477F96}"/>
                </a:ext>
              </a:extLst>
            </p:cNvPr>
            <p:cNvCxnSpPr/>
            <p:nvPr/>
          </p:nvCxnSpPr>
          <p:spPr>
            <a:xfrm>
              <a:off x="11898198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2" name="Straight Connector 231">
            <a:extLst>
              <a:ext uri="{FF2B5EF4-FFF2-40B4-BE49-F238E27FC236}">
                <a16:creationId xmlns:a16="http://schemas.microsoft.com/office/drawing/2014/main" id="{31F06F71-ECA3-46F6-BA4F-2FAC573A24A0}"/>
              </a:ext>
            </a:extLst>
          </p:cNvPr>
          <p:cNvCxnSpPr>
            <a:cxnSpLocks/>
          </p:cNvCxnSpPr>
          <p:nvPr/>
        </p:nvCxnSpPr>
        <p:spPr>
          <a:xfrm flipV="1">
            <a:off x="2840446" y="2748445"/>
            <a:ext cx="461899" cy="1692592"/>
          </a:xfrm>
          <a:prstGeom prst="line">
            <a:avLst/>
          </a:prstGeom>
          <a:ln w="2317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>
            <a:extLst>
              <a:ext uri="{FF2B5EF4-FFF2-40B4-BE49-F238E27FC236}">
                <a16:creationId xmlns:a16="http://schemas.microsoft.com/office/drawing/2014/main" id="{6DFD57B1-95F3-4738-AFFA-EECC3DE945D3}"/>
              </a:ext>
            </a:extLst>
          </p:cNvPr>
          <p:cNvCxnSpPr>
            <a:cxnSpLocks/>
            <a:endCxn id="192" idx="5"/>
          </p:cNvCxnSpPr>
          <p:nvPr/>
        </p:nvCxnSpPr>
        <p:spPr>
          <a:xfrm>
            <a:off x="7628137" y="5207665"/>
            <a:ext cx="913256" cy="594633"/>
          </a:xfrm>
          <a:prstGeom prst="line">
            <a:avLst/>
          </a:prstGeom>
          <a:ln w="2317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>
            <a:extLst>
              <a:ext uri="{FF2B5EF4-FFF2-40B4-BE49-F238E27FC236}">
                <a16:creationId xmlns:a16="http://schemas.microsoft.com/office/drawing/2014/main" id="{2669E109-1AFB-4A7A-8DBD-4D6EA4A5D167}"/>
              </a:ext>
            </a:extLst>
          </p:cNvPr>
          <p:cNvCxnSpPr>
            <a:cxnSpLocks/>
          </p:cNvCxnSpPr>
          <p:nvPr/>
        </p:nvCxnSpPr>
        <p:spPr>
          <a:xfrm>
            <a:off x="7944641" y="4688461"/>
            <a:ext cx="479694" cy="1036093"/>
          </a:xfrm>
          <a:prstGeom prst="line">
            <a:avLst/>
          </a:prstGeom>
          <a:ln w="231775">
            <a:solidFill>
              <a:srgbClr val="99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Connector 264">
            <a:extLst>
              <a:ext uri="{FF2B5EF4-FFF2-40B4-BE49-F238E27FC236}">
                <a16:creationId xmlns:a16="http://schemas.microsoft.com/office/drawing/2014/main" id="{FE42906F-6BA3-4BC2-A8B7-B22EFB23D829}"/>
              </a:ext>
            </a:extLst>
          </p:cNvPr>
          <p:cNvCxnSpPr>
            <a:cxnSpLocks/>
          </p:cNvCxnSpPr>
          <p:nvPr/>
        </p:nvCxnSpPr>
        <p:spPr>
          <a:xfrm>
            <a:off x="6195195" y="4688461"/>
            <a:ext cx="3120998" cy="0"/>
          </a:xfrm>
          <a:prstGeom prst="line">
            <a:avLst/>
          </a:prstGeom>
          <a:ln w="231775">
            <a:solidFill>
              <a:srgbClr val="99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id="{4B526A8C-FFF8-4F2A-8576-40E32573567C}"/>
              </a:ext>
            </a:extLst>
          </p:cNvPr>
          <p:cNvCxnSpPr>
            <a:cxnSpLocks/>
          </p:cNvCxnSpPr>
          <p:nvPr/>
        </p:nvCxnSpPr>
        <p:spPr>
          <a:xfrm flipV="1">
            <a:off x="6992421" y="4688461"/>
            <a:ext cx="252870" cy="243456"/>
          </a:xfrm>
          <a:prstGeom prst="line">
            <a:avLst/>
          </a:prstGeom>
          <a:ln w="231775">
            <a:solidFill>
              <a:srgbClr val="99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6B43BAFC-1D14-4B62-9B2E-CED69115D2EA}"/>
              </a:ext>
            </a:extLst>
          </p:cNvPr>
          <p:cNvCxnSpPr>
            <a:cxnSpLocks/>
          </p:cNvCxnSpPr>
          <p:nvPr/>
        </p:nvCxnSpPr>
        <p:spPr>
          <a:xfrm>
            <a:off x="-19053" y="1791656"/>
            <a:ext cx="9348708" cy="0"/>
          </a:xfrm>
          <a:prstGeom prst="line">
            <a:avLst/>
          </a:prstGeom>
          <a:ln w="2317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3B010D24-125D-44C1-A3BC-AC23AB57C560}"/>
              </a:ext>
            </a:extLst>
          </p:cNvPr>
          <p:cNvSpPr txBox="1"/>
          <p:nvPr/>
        </p:nvSpPr>
        <p:spPr>
          <a:xfrm>
            <a:off x="3402265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2008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7CB143E-415E-48AC-B51C-17AD664D7B4D}"/>
              </a:ext>
            </a:extLst>
          </p:cNvPr>
          <p:cNvSpPr txBox="1"/>
          <p:nvPr/>
        </p:nvSpPr>
        <p:spPr>
          <a:xfrm>
            <a:off x="-36071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2000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46AAD8B-48AB-4CA4-A5A6-970A1F413200}"/>
              </a:ext>
            </a:extLst>
          </p:cNvPr>
          <p:cNvSpPr txBox="1"/>
          <p:nvPr/>
        </p:nvSpPr>
        <p:spPr>
          <a:xfrm>
            <a:off x="825744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2002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00168A5-1828-44B6-B688-727C95980572}"/>
              </a:ext>
            </a:extLst>
          </p:cNvPr>
          <p:cNvSpPr txBox="1"/>
          <p:nvPr/>
        </p:nvSpPr>
        <p:spPr>
          <a:xfrm>
            <a:off x="1677268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2004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0A195A6-3AFC-4360-A26C-5290DEE4515C}"/>
              </a:ext>
            </a:extLst>
          </p:cNvPr>
          <p:cNvSpPr txBox="1"/>
          <p:nvPr/>
        </p:nvSpPr>
        <p:spPr>
          <a:xfrm>
            <a:off x="2544082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2006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19C1B471-8186-42F4-B74F-9F5EF719E344}"/>
              </a:ext>
            </a:extLst>
          </p:cNvPr>
          <p:cNvSpPr txBox="1"/>
          <p:nvPr/>
        </p:nvSpPr>
        <p:spPr>
          <a:xfrm>
            <a:off x="5131921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2012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94F34995-7F81-49BD-94F8-5D5CB87C9978}"/>
              </a:ext>
            </a:extLst>
          </p:cNvPr>
          <p:cNvSpPr txBox="1"/>
          <p:nvPr/>
        </p:nvSpPr>
        <p:spPr>
          <a:xfrm>
            <a:off x="4264289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2010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9AFA8A44-F716-43E6-9A5C-EA700583B657}"/>
              </a:ext>
            </a:extLst>
          </p:cNvPr>
          <p:cNvSpPr txBox="1"/>
          <p:nvPr/>
        </p:nvSpPr>
        <p:spPr>
          <a:xfrm>
            <a:off x="5998575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2014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92E844A1-BB0E-40A3-A582-0355C911E5C9}"/>
              </a:ext>
            </a:extLst>
          </p:cNvPr>
          <p:cNvSpPr txBox="1"/>
          <p:nvPr/>
        </p:nvSpPr>
        <p:spPr>
          <a:xfrm>
            <a:off x="6851089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2016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7224F5E7-2BB9-4716-9DE3-C5D1FD27374E}"/>
              </a:ext>
            </a:extLst>
          </p:cNvPr>
          <p:cNvSpPr txBox="1"/>
          <p:nvPr/>
        </p:nvSpPr>
        <p:spPr>
          <a:xfrm>
            <a:off x="7712916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2018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9EB1F3CB-A63D-46AE-983E-8D8BFCB5E7D7}"/>
              </a:ext>
            </a:extLst>
          </p:cNvPr>
          <p:cNvSpPr txBox="1"/>
          <p:nvPr/>
        </p:nvSpPr>
        <p:spPr>
          <a:xfrm>
            <a:off x="8570257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2020</a:t>
            </a: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1052FB43-8B82-49BE-92B1-5354F7FE085D}"/>
              </a:ext>
            </a:extLst>
          </p:cNvPr>
          <p:cNvSpPr/>
          <p:nvPr/>
        </p:nvSpPr>
        <p:spPr>
          <a:xfrm>
            <a:off x="0" y="6116714"/>
            <a:ext cx="6317877" cy="23695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Reinado</a:t>
            </a:r>
            <a:r>
              <a:rPr lang="en-US" sz="2000" dirty="0"/>
              <a:t> de Juan Carlos I</a:t>
            </a: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0A50E224-2584-4F89-B0D7-6601F9175D61}"/>
              </a:ext>
            </a:extLst>
          </p:cNvPr>
          <p:cNvSpPr/>
          <p:nvPr/>
        </p:nvSpPr>
        <p:spPr>
          <a:xfrm>
            <a:off x="6317877" y="6110568"/>
            <a:ext cx="3004797" cy="243096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Reinado</a:t>
            </a:r>
            <a:r>
              <a:rPr lang="en-US" dirty="0"/>
              <a:t> de Felipe VI</a:t>
            </a: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241A97D1-FC07-458A-88BC-356BFC339574}"/>
              </a:ext>
            </a:extLst>
          </p:cNvPr>
          <p:cNvSpPr/>
          <p:nvPr/>
        </p:nvSpPr>
        <p:spPr>
          <a:xfrm>
            <a:off x="8037057" y="5873615"/>
            <a:ext cx="1292598" cy="24309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PSOE: Sánchez</a:t>
            </a: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88A4A282-AAB7-4203-A29A-869019317665}"/>
              </a:ext>
            </a:extLst>
          </p:cNvPr>
          <p:cNvSpPr/>
          <p:nvPr/>
        </p:nvSpPr>
        <p:spPr>
          <a:xfrm>
            <a:off x="5458282" y="5873617"/>
            <a:ext cx="2578750" cy="23695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PP: Rajoy</a:t>
            </a: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7392169F-01C4-4AB4-9E45-4A875ED26895}"/>
              </a:ext>
            </a:extLst>
          </p:cNvPr>
          <p:cNvSpPr/>
          <p:nvPr/>
        </p:nvSpPr>
        <p:spPr>
          <a:xfrm>
            <a:off x="2009930" y="5863064"/>
            <a:ext cx="3448340" cy="24750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PSOE: Zapatero</a:t>
            </a:r>
          </a:p>
        </p:txBody>
      </p:sp>
      <p:sp>
        <p:nvSpPr>
          <p:cNvPr id="171" name="Flowchart: Punched Tape 170">
            <a:extLst>
              <a:ext uri="{FF2B5EF4-FFF2-40B4-BE49-F238E27FC236}">
                <a16:creationId xmlns:a16="http://schemas.microsoft.com/office/drawing/2014/main" id="{B8890878-0785-4B7D-B1EB-0A8913B47960}"/>
              </a:ext>
            </a:extLst>
          </p:cNvPr>
          <p:cNvSpPr/>
          <p:nvPr/>
        </p:nvSpPr>
        <p:spPr>
          <a:xfrm>
            <a:off x="4894888" y="5592197"/>
            <a:ext cx="577702" cy="264714"/>
          </a:xfrm>
          <a:prstGeom prst="flowChartPunchedTap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Libia</a:t>
            </a:r>
            <a:endParaRPr lang="en-US" sz="1600" dirty="0"/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223896F5-8117-4ED6-BAEB-6D6B5E39AA95}"/>
              </a:ext>
            </a:extLst>
          </p:cNvPr>
          <p:cNvSpPr/>
          <p:nvPr/>
        </p:nvSpPr>
        <p:spPr>
          <a:xfrm>
            <a:off x="0" y="5892461"/>
            <a:ext cx="2002954" cy="21810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PP: Aznar</a:t>
            </a:r>
          </a:p>
        </p:txBody>
      </p:sp>
      <p:sp>
        <p:nvSpPr>
          <p:cNvPr id="176" name="Flowchart: Punched Tape 175">
            <a:extLst>
              <a:ext uri="{FF2B5EF4-FFF2-40B4-BE49-F238E27FC236}">
                <a16:creationId xmlns:a16="http://schemas.microsoft.com/office/drawing/2014/main" id="{84FF68AD-067D-4BF4-BD2C-01C39585842A}"/>
              </a:ext>
            </a:extLst>
          </p:cNvPr>
          <p:cNvSpPr/>
          <p:nvPr/>
        </p:nvSpPr>
        <p:spPr>
          <a:xfrm>
            <a:off x="1484152" y="5630519"/>
            <a:ext cx="518801" cy="255795"/>
          </a:xfrm>
          <a:prstGeom prst="flowChartPunchedTap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Iraq</a:t>
            </a:r>
          </a:p>
        </p:txBody>
      </p: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C3529E02-6299-43B8-A522-B581CE55413C}"/>
              </a:ext>
            </a:extLst>
          </p:cNvPr>
          <p:cNvCxnSpPr/>
          <p:nvPr/>
        </p:nvCxnSpPr>
        <p:spPr>
          <a:xfrm>
            <a:off x="0" y="6353666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77885640-26AC-4D8E-AACD-B22D55206912}"/>
              </a:ext>
            </a:extLst>
          </p:cNvPr>
          <p:cNvCxnSpPr>
            <a:cxnSpLocks/>
          </p:cNvCxnSpPr>
          <p:nvPr/>
        </p:nvCxnSpPr>
        <p:spPr>
          <a:xfrm>
            <a:off x="0" y="1256636"/>
            <a:ext cx="9316193" cy="0"/>
          </a:xfrm>
          <a:prstGeom prst="line">
            <a:avLst/>
          </a:prstGeom>
          <a:ln w="231775">
            <a:solidFill>
              <a:srgbClr val="2F55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FD388CA2-EE72-44DC-B87A-9AA353DFC0F1}"/>
              </a:ext>
            </a:extLst>
          </p:cNvPr>
          <p:cNvCxnSpPr>
            <a:cxnSpLocks/>
          </p:cNvCxnSpPr>
          <p:nvPr/>
        </p:nvCxnSpPr>
        <p:spPr>
          <a:xfrm>
            <a:off x="-36071" y="4421336"/>
            <a:ext cx="9365726" cy="0"/>
          </a:xfrm>
          <a:prstGeom prst="line">
            <a:avLst/>
          </a:prstGeom>
          <a:ln w="2317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6919DC29-9439-4A60-8FE6-DC98461C089B}"/>
              </a:ext>
            </a:extLst>
          </p:cNvPr>
          <p:cNvCxnSpPr>
            <a:cxnSpLocks/>
          </p:cNvCxnSpPr>
          <p:nvPr/>
        </p:nvCxnSpPr>
        <p:spPr>
          <a:xfrm>
            <a:off x="0" y="5476134"/>
            <a:ext cx="9316193" cy="0"/>
          </a:xfrm>
          <a:prstGeom prst="line">
            <a:avLst/>
          </a:prstGeom>
          <a:ln w="231775">
            <a:solidFill>
              <a:srgbClr val="1C1C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32A0A0EE-6586-40B6-8C14-AD922E2D258C}"/>
              </a:ext>
            </a:extLst>
          </p:cNvPr>
          <p:cNvCxnSpPr>
            <a:cxnSpLocks/>
          </p:cNvCxnSpPr>
          <p:nvPr/>
        </p:nvCxnSpPr>
        <p:spPr>
          <a:xfrm>
            <a:off x="0" y="3941887"/>
            <a:ext cx="9316193" cy="0"/>
          </a:xfrm>
          <a:prstGeom prst="line">
            <a:avLst/>
          </a:prstGeom>
          <a:ln w="2317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F5049161-CE90-49E8-84E4-EA49FC62A0B8}"/>
              </a:ext>
            </a:extLst>
          </p:cNvPr>
          <p:cNvCxnSpPr>
            <a:cxnSpLocks/>
          </p:cNvCxnSpPr>
          <p:nvPr/>
        </p:nvCxnSpPr>
        <p:spPr>
          <a:xfrm>
            <a:off x="-36071" y="3688146"/>
            <a:ext cx="9352264" cy="0"/>
          </a:xfrm>
          <a:prstGeom prst="line">
            <a:avLst/>
          </a:prstGeom>
          <a:ln w="231775">
            <a:solidFill>
              <a:srgbClr val="99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0125ED9B-2C06-48C9-840E-EDE0A1C50C87}"/>
              </a:ext>
            </a:extLst>
          </p:cNvPr>
          <p:cNvCxnSpPr>
            <a:cxnSpLocks/>
          </p:cNvCxnSpPr>
          <p:nvPr/>
        </p:nvCxnSpPr>
        <p:spPr>
          <a:xfrm>
            <a:off x="-36071" y="3437792"/>
            <a:ext cx="9352264" cy="0"/>
          </a:xfrm>
          <a:prstGeom prst="line">
            <a:avLst/>
          </a:prstGeom>
          <a:ln w="231775">
            <a:solidFill>
              <a:srgbClr val="C55A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F19FFADD-5AFB-40DD-8CDE-24390F78ECAC}"/>
              </a:ext>
            </a:extLst>
          </p:cNvPr>
          <p:cNvCxnSpPr>
            <a:cxnSpLocks/>
            <a:endCxn id="278" idx="3"/>
          </p:cNvCxnSpPr>
          <p:nvPr/>
        </p:nvCxnSpPr>
        <p:spPr>
          <a:xfrm>
            <a:off x="-36071" y="4181877"/>
            <a:ext cx="9352264" cy="853"/>
          </a:xfrm>
          <a:prstGeom prst="line">
            <a:avLst/>
          </a:prstGeom>
          <a:ln w="231775">
            <a:solidFill>
              <a:srgbClr val="CC00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74490488-6DC6-4B00-895B-C738F1C421C9}"/>
              </a:ext>
            </a:extLst>
          </p:cNvPr>
          <p:cNvCxnSpPr>
            <a:cxnSpLocks/>
          </p:cNvCxnSpPr>
          <p:nvPr/>
        </p:nvCxnSpPr>
        <p:spPr>
          <a:xfrm>
            <a:off x="0" y="4951617"/>
            <a:ext cx="9316193" cy="0"/>
          </a:xfrm>
          <a:prstGeom prst="line">
            <a:avLst/>
          </a:prstGeom>
          <a:ln w="231775">
            <a:solidFill>
              <a:srgbClr val="99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E410DA90-8BF2-42D8-A3E5-67152C5D9362}"/>
              </a:ext>
            </a:extLst>
          </p:cNvPr>
          <p:cNvCxnSpPr>
            <a:cxnSpLocks/>
          </p:cNvCxnSpPr>
          <p:nvPr/>
        </p:nvCxnSpPr>
        <p:spPr>
          <a:xfrm flipV="1">
            <a:off x="0" y="5205432"/>
            <a:ext cx="4231320" cy="9557"/>
          </a:xfrm>
          <a:prstGeom prst="line">
            <a:avLst/>
          </a:prstGeom>
          <a:ln w="2317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Rectangle 208">
            <a:extLst>
              <a:ext uri="{FF2B5EF4-FFF2-40B4-BE49-F238E27FC236}">
                <a16:creationId xmlns:a16="http://schemas.microsoft.com/office/drawing/2014/main" id="{685B8C96-0BBA-46F6-8718-2374D7FE035D}"/>
              </a:ext>
            </a:extLst>
          </p:cNvPr>
          <p:cNvSpPr/>
          <p:nvPr/>
        </p:nvSpPr>
        <p:spPr>
          <a:xfrm>
            <a:off x="115035" y="3314439"/>
            <a:ext cx="1144766" cy="2500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CiU</a:t>
            </a:r>
            <a:r>
              <a:rPr lang="en-US" sz="1600" dirty="0">
                <a:solidFill>
                  <a:schemeClr val="bg1"/>
                </a:solidFill>
              </a:rPr>
              <a:t> (Pujol)</a:t>
            </a:r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B9A1B74C-5B7F-4BBF-9729-C43B07662F70}"/>
              </a:ext>
            </a:extLst>
          </p:cNvPr>
          <p:cNvSpPr/>
          <p:nvPr/>
        </p:nvSpPr>
        <p:spPr>
          <a:xfrm>
            <a:off x="979318" y="5376409"/>
            <a:ext cx="1545843" cy="2452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CNT/CGT</a:t>
            </a:r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5806E169-ACCF-41CB-A883-81E67294A038}"/>
              </a:ext>
            </a:extLst>
          </p:cNvPr>
          <p:cNvSpPr/>
          <p:nvPr/>
        </p:nvSpPr>
        <p:spPr>
          <a:xfrm>
            <a:off x="-97918" y="1103286"/>
            <a:ext cx="2218539" cy="3135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Partido Popular (Aznar)</a:t>
            </a:r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D1B21103-5138-4CAD-A78B-BD9F3166388F}"/>
              </a:ext>
            </a:extLst>
          </p:cNvPr>
          <p:cNvSpPr/>
          <p:nvPr/>
        </p:nvSpPr>
        <p:spPr>
          <a:xfrm>
            <a:off x="101025" y="4857580"/>
            <a:ext cx="1492338" cy="1617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IU (</a:t>
            </a:r>
            <a:r>
              <a:rPr lang="en-US" sz="1600" dirty="0" err="1">
                <a:solidFill>
                  <a:schemeClr val="bg1"/>
                </a:solidFill>
              </a:rPr>
              <a:t>Anguita</a:t>
            </a:r>
            <a:r>
              <a:rPr lang="en-US" sz="16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213" name="Rectangle 212">
            <a:extLst>
              <a:ext uri="{FF2B5EF4-FFF2-40B4-BE49-F238E27FC236}">
                <a16:creationId xmlns:a16="http://schemas.microsoft.com/office/drawing/2014/main" id="{679150A2-567E-4471-B92F-92E7A17C264C}"/>
              </a:ext>
            </a:extLst>
          </p:cNvPr>
          <p:cNvSpPr/>
          <p:nvPr/>
        </p:nvSpPr>
        <p:spPr>
          <a:xfrm>
            <a:off x="979318" y="4260139"/>
            <a:ext cx="1675826" cy="3196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PSOE (Zapatero)</a:t>
            </a:r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F68A6F5A-9E37-4305-A154-9152C77176E0}"/>
              </a:ext>
            </a:extLst>
          </p:cNvPr>
          <p:cNvSpPr/>
          <p:nvPr/>
        </p:nvSpPr>
        <p:spPr>
          <a:xfrm>
            <a:off x="979318" y="3566358"/>
            <a:ext cx="1743239" cy="2408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ERC (</a:t>
            </a:r>
            <a:r>
              <a:rPr lang="en-US" sz="1600" dirty="0" err="1">
                <a:solidFill>
                  <a:schemeClr val="bg1"/>
                </a:solidFill>
              </a:rPr>
              <a:t>Carod-Rovira</a:t>
            </a:r>
            <a:r>
              <a:rPr lang="en-US" sz="16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215" name="Rectangle 214">
            <a:extLst>
              <a:ext uri="{FF2B5EF4-FFF2-40B4-BE49-F238E27FC236}">
                <a16:creationId xmlns:a16="http://schemas.microsoft.com/office/drawing/2014/main" id="{F4E78C7E-C8F7-417E-9601-E421FB70FFFF}"/>
              </a:ext>
            </a:extLst>
          </p:cNvPr>
          <p:cNvSpPr/>
          <p:nvPr/>
        </p:nvSpPr>
        <p:spPr>
          <a:xfrm>
            <a:off x="979318" y="5149856"/>
            <a:ext cx="1492338" cy="1617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Los Verdes</a:t>
            </a:r>
          </a:p>
        </p:txBody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id="{E2CD275A-6A64-45B2-9E59-F63D786565D6}"/>
              </a:ext>
            </a:extLst>
          </p:cNvPr>
          <p:cNvSpPr/>
          <p:nvPr/>
        </p:nvSpPr>
        <p:spPr>
          <a:xfrm>
            <a:off x="-110444" y="1622216"/>
            <a:ext cx="2222439" cy="3135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Partidos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Regionalistas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17" name="Rectangle 216">
            <a:extLst>
              <a:ext uri="{FF2B5EF4-FFF2-40B4-BE49-F238E27FC236}">
                <a16:creationId xmlns:a16="http://schemas.microsoft.com/office/drawing/2014/main" id="{70C64DD9-8210-46A0-86EA-87A78F36CE70}"/>
              </a:ext>
            </a:extLst>
          </p:cNvPr>
          <p:cNvSpPr/>
          <p:nvPr/>
        </p:nvSpPr>
        <p:spPr>
          <a:xfrm>
            <a:off x="979318" y="3679896"/>
            <a:ext cx="2012438" cy="5330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PNV (</a:t>
            </a:r>
            <a:r>
              <a:rPr lang="en-US" sz="1600" dirty="0" err="1">
                <a:solidFill>
                  <a:schemeClr val="bg1"/>
                </a:solidFill>
              </a:rPr>
              <a:t>Ibarretxe</a:t>
            </a:r>
            <a:r>
              <a:rPr lang="en-US" sz="16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5080DAFB-DD9E-4F78-8016-FCBD4EC43D06}"/>
              </a:ext>
            </a:extLst>
          </p:cNvPr>
          <p:cNvSpPr/>
          <p:nvPr/>
        </p:nvSpPr>
        <p:spPr>
          <a:xfrm>
            <a:off x="290388" y="3913117"/>
            <a:ext cx="2849030" cy="5330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Aralar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221" name="Straight Connector 220">
            <a:extLst>
              <a:ext uri="{FF2B5EF4-FFF2-40B4-BE49-F238E27FC236}">
                <a16:creationId xmlns:a16="http://schemas.microsoft.com/office/drawing/2014/main" id="{8D819DA2-50B6-499E-B40C-A806757546BC}"/>
              </a:ext>
            </a:extLst>
          </p:cNvPr>
          <p:cNvCxnSpPr>
            <a:cxnSpLocks/>
          </p:cNvCxnSpPr>
          <p:nvPr/>
        </p:nvCxnSpPr>
        <p:spPr>
          <a:xfrm>
            <a:off x="-24320" y="604364"/>
            <a:ext cx="9340513" cy="0"/>
          </a:xfrm>
          <a:prstGeom prst="line">
            <a:avLst/>
          </a:prstGeom>
          <a:ln w="2317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Rectangle 222">
            <a:extLst>
              <a:ext uri="{FF2B5EF4-FFF2-40B4-BE49-F238E27FC236}">
                <a16:creationId xmlns:a16="http://schemas.microsoft.com/office/drawing/2014/main" id="{619AAF38-F092-4585-AB24-5CE50B85A4D7}"/>
              </a:ext>
            </a:extLst>
          </p:cNvPr>
          <p:cNvSpPr/>
          <p:nvPr/>
        </p:nvSpPr>
        <p:spPr>
          <a:xfrm>
            <a:off x="-192148" y="429444"/>
            <a:ext cx="4284559" cy="3135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Falangistas</a:t>
            </a:r>
            <a:r>
              <a:rPr lang="en-US" sz="1600" dirty="0">
                <a:solidFill>
                  <a:schemeClr val="bg1"/>
                </a:solidFill>
              </a:rPr>
              <a:t>/</a:t>
            </a:r>
            <a:r>
              <a:rPr lang="en-US" sz="1600" dirty="0" err="1">
                <a:solidFill>
                  <a:schemeClr val="bg1"/>
                </a:solidFill>
              </a:rPr>
              <a:t>Carlistas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24" name="Oval 223">
            <a:extLst>
              <a:ext uri="{FF2B5EF4-FFF2-40B4-BE49-F238E27FC236}">
                <a16:creationId xmlns:a16="http://schemas.microsoft.com/office/drawing/2014/main" id="{EDDAB9B5-EB41-45A7-8B4B-F7A4A72AC281}"/>
              </a:ext>
            </a:extLst>
          </p:cNvPr>
          <p:cNvSpPr/>
          <p:nvPr/>
        </p:nvSpPr>
        <p:spPr>
          <a:xfrm>
            <a:off x="591542" y="4066420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25" name="Oval 224">
            <a:extLst>
              <a:ext uri="{FF2B5EF4-FFF2-40B4-BE49-F238E27FC236}">
                <a16:creationId xmlns:a16="http://schemas.microsoft.com/office/drawing/2014/main" id="{66FB9BCC-5FE6-4273-894E-858D550DC143}"/>
              </a:ext>
            </a:extLst>
          </p:cNvPr>
          <p:cNvSpPr/>
          <p:nvPr/>
        </p:nvSpPr>
        <p:spPr>
          <a:xfrm>
            <a:off x="148041" y="4307894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58CE1499-E499-492D-9CC6-90F2A044BD4D}"/>
              </a:ext>
            </a:extLst>
          </p:cNvPr>
          <p:cNvCxnSpPr>
            <a:cxnSpLocks/>
          </p:cNvCxnSpPr>
          <p:nvPr/>
        </p:nvCxnSpPr>
        <p:spPr>
          <a:xfrm>
            <a:off x="2872553" y="2466215"/>
            <a:ext cx="6457102" cy="0"/>
          </a:xfrm>
          <a:prstGeom prst="line">
            <a:avLst/>
          </a:prstGeom>
          <a:ln w="231775">
            <a:solidFill>
              <a:srgbClr val="FF99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Oval 227">
            <a:extLst>
              <a:ext uri="{FF2B5EF4-FFF2-40B4-BE49-F238E27FC236}">
                <a16:creationId xmlns:a16="http://schemas.microsoft.com/office/drawing/2014/main" id="{FE7AD990-C2DC-4074-8071-E14E3797C1EC}"/>
              </a:ext>
            </a:extLst>
          </p:cNvPr>
          <p:cNvSpPr/>
          <p:nvPr/>
        </p:nvSpPr>
        <p:spPr>
          <a:xfrm>
            <a:off x="2297148" y="1114137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36" name="Rectangle 235">
            <a:extLst>
              <a:ext uri="{FF2B5EF4-FFF2-40B4-BE49-F238E27FC236}">
                <a16:creationId xmlns:a16="http://schemas.microsoft.com/office/drawing/2014/main" id="{97FEB9BC-DB5D-4BD6-8843-84726E46FF2C}"/>
              </a:ext>
            </a:extLst>
          </p:cNvPr>
          <p:cNvSpPr/>
          <p:nvPr/>
        </p:nvSpPr>
        <p:spPr>
          <a:xfrm>
            <a:off x="4242347" y="2316467"/>
            <a:ext cx="2218539" cy="3135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Ciudadanos</a:t>
            </a:r>
            <a:r>
              <a:rPr lang="en-US" sz="1600" dirty="0">
                <a:solidFill>
                  <a:schemeClr val="tx1"/>
                </a:solidFill>
              </a:rPr>
              <a:t> (Rivera)</a:t>
            </a:r>
          </a:p>
        </p:txBody>
      </p:sp>
      <p:cxnSp>
        <p:nvCxnSpPr>
          <p:cNvPr id="237" name="Straight Connector 236">
            <a:extLst>
              <a:ext uri="{FF2B5EF4-FFF2-40B4-BE49-F238E27FC236}">
                <a16:creationId xmlns:a16="http://schemas.microsoft.com/office/drawing/2014/main" id="{B4637F73-A9DC-46D9-8F59-A40FF21DD067}"/>
              </a:ext>
            </a:extLst>
          </p:cNvPr>
          <p:cNvCxnSpPr>
            <a:cxnSpLocks/>
          </p:cNvCxnSpPr>
          <p:nvPr/>
        </p:nvCxnSpPr>
        <p:spPr>
          <a:xfrm>
            <a:off x="6096000" y="910083"/>
            <a:ext cx="3220193" cy="0"/>
          </a:xfrm>
          <a:prstGeom prst="line">
            <a:avLst/>
          </a:prstGeom>
          <a:ln w="231775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>
            <a:extLst>
              <a:ext uri="{FF2B5EF4-FFF2-40B4-BE49-F238E27FC236}">
                <a16:creationId xmlns:a16="http://schemas.microsoft.com/office/drawing/2014/main" id="{C42EFD2F-8D85-4B62-8C4A-7ED1AF1894A3}"/>
              </a:ext>
            </a:extLst>
          </p:cNvPr>
          <p:cNvCxnSpPr>
            <a:cxnSpLocks/>
          </p:cNvCxnSpPr>
          <p:nvPr/>
        </p:nvCxnSpPr>
        <p:spPr>
          <a:xfrm>
            <a:off x="5888101" y="604364"/>
            <a:ext cx="299757" cy="305719"/>
          </a:xfrm>
          <a:prstGeom prst="line">
            <a:avLst/>
          </a:prstGeom>
          <a:ln w="231775">
            <a:solidFill>
              <a:srgbClr val="7C7C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>
            <a:extLst>
              <a:ext uri="{FF2B5EF4-FFF2-40B4-BE49-F238E27FC236}">
                <a16:creationId xmlns:a16="http://schemas.microsoft.com/office/drawing/2014/main" id="{2977BC74-AB9D-417C-93D0-6D5D1E18ECDD}"/>
              </a:ext>
            </a:extLst>
          </p:cNvPr>
          <p:cNvCxnSpPr>
            <a:cxnSpLocks/>
          </p:cNvCxnSpPr>
          <p:nvPr/>
        </p:nvCxnSpPr>
        <p:spPr>
          <a:xfrm flipV="1">
            <a:off x="5888101" y="910083"/>
            <a:ext cx="299757" cy="346554"/>
          </a:xfrm>
          <a:prstGeom prst="line">
            <a:avLst/>
          </a:prstGeom>
          <a:ln w="231775">
            <a:solidFill>
              <a:srgbClr val="2F55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Oval 246">
            <a:extLst>
              <a:ext uri="{FF2B5EF4-FFF2-40B4-BE49-F238E27FC236}">
                <a16:creationId xmlns:a16="http://schemas.microsoft.com/office/drawing/2014/main" id="{EEA21427-C46F-4277-B8B8-312E6B9234A4}"/>
              </a:ext>
            </a:extLst>
          </p:cNvPr>
          <p:cNvSpPr/>
          <p:nvPr/>
        </p:nvSpPr>
        <p:spPr>
          <a:xfrm>
            <a:off x="5742956" y="491202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48" name="Oval 247">
            <a:extLst>
              <a:ext uri="{FF2B5EF4-FFF2-40B4-BE49-F238E27FC236}">
                <a16:creationId xmlns:a16="http://schemas.microsoft.com/office/drawing/2014/main" id="{2D96898F-0F9B-4139-A244-4D617998931E}"/>
              </a:ext>
            </a:extLst>
          </p:cNvPr>
          <p:cNvSpPr/>
          <p:nvPr/>
        </p:nvSpPr>
        <p:spPr>
          <a:xfrm>
            <a:off x="5756247" y="1127752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49" name="Rectangle 248">
            <a:extLst>
              <a:ext uri="{FF2B5EF4-FFF2-40B4-BE49-F238E27FC236}">
                <a16:creationId xmlns:a16="http://schemas.microsoft.com/office/drawing/2014/main" id="{75495E3E-4ABD-421F-9608-3804FE030FC5}"/>
              </a:ext>
            </a:extLst>
          </p:cNvPr>
          <p:cNvSpPr/>
          <p:nvPr/>
        </p:nvSpPr>
        <p:spPr>
          <a:xfrm>
            <a:off x="5244999" y="768523"/>
            <a:ext cx="4284559" cy="3135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Vox (</a:t>
            </a:r>
            <a:r>
              <a:rPr lang="en-US" sz="1600" dirty="0" err="1">
                <a:solidFill>
                  <a:schemeClr val="bg1"/>
                </a:solidFill>
              </a:rPr>
              <a:t>Abascal</a:t>
            </a:r>
            <a:r>
              <a:rPr lang="en-US" sz="16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250" name="Rectangle 249">
            <a:extLst>
              <a:ext uri="{FF2B5EF4-FFF2-40B4-BE49-F238E27FC236}">
                <a16:creationId xmlns:a16="http://schemas.microsoft.com/office/drawing/2014/main" id="{EE183876-63BF-4A8F-B391-6BF767002C06}"/>
              </a:ext>
            </a:extLst>
          </p:cNvPr>
          <p:cNvSpPr/>
          <p:nvPr/>
        </p:nvSpPr>
        <p:spPr>
          <a:xfrm>
            <a:off x="2996319" y="1113098"/>
            <a:ext cx="2218539" cy="3135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Partido Popular (Rajoy)</a:t>
            </a:r>
          </a:p>
        </p:txBody>
      </p:sp>
      <p:sp>
        <p:nvSpPr>
          <p:cNvPr id="251" name="Oval 250">
            <a:extLst>
              <a:ext uri="{FF2B5EF4-FFF2-40B4-BE49-F238E27FC236}">
                <a16:creationId xmlns:a16="http://schemas.microsoft.com/office/drawing/2014/main" id="{A91CACB1-0CEA-4837-9C83-CED83E90F01E}"/>
              </a:ext>
            </a:extLst>
          </p:cNvPr>
          <p:cNvSpPr/>
          <p:nvPr/>
        </p:nvSpPr>
        <p:spPr>
          <a:xfrm>
            <a:off x="8309853" y="2346913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52" name="Oval 251">
            <a:extLst>
              <a:ext uri="{FF2B5EF4-FFF2-40B4-BE49-F238E27FC236}">
                <a16:creationId xmlns:a16="http://schemas.microsoft.com/office/drawing/2014/main" id="{D0FE1780-A09C-40F9-9CAC-E58B4CDF7CB3}"/>
              </a:ext>
            </a:extLst>
          </p:cNvPr>
          <p:cNvSpPr/>
          <p:nvPr/>
        </p:nvSpPr>
        <p:spPr>
          <a:xfrm>
            <a:off x="4028696" y="3819298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53" name="Oval 252">
            <a:extLst>
              <a:ext uri="{FF2B5EF4-FFF2-40B4-BE49-F238E27FC236}">
                <a16:creationId xmlns:a16="http://schemas.microsoft.com/office/drawing/2014/main" id="{85A9235F-EB7D-4361-BAE8-2E3F36F1B8D7}"/>
              </a:ext>
            </a:extLst>
          </p:cNvPr>
          <p:cNvSpPr/>
          <p:nvPr/>
        </p:nvSpPr>
        <p:spPr>
          <a:xfrm>
            <a:off x="7040030" y="3327257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54" name="Rectangle 253">
            <a:extLst>
              <a:ext uri="{FF2B5EF4-FFF2-40B4-BE49-F238E27FC236}">
                <a16:creationId xmlns:a16="http://schemas.microsoft.com/office/drawing/2014/main" id="{08B4430F-EAEC-4E2F-983C-C6E9A88B21D4}"/>
              </a:ext>
            </a:extLst>
          </p:cNvPr>
          <p:cNvSpPr/>
          <p:nvPr/>
        </p:nvSpPr>
        <p:spPr>
          <a:xfrm>
            <a:off x="7218501" y="3316983"/>
            <a:ext cx="2111148" cy="235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PDeCat</a:t>
            </a:r>
            <a:r>
              <a:rPr lang="en-US" sz="1600" dirty="0">
                <a:solidFill>
                  <a:schemeClr val="bg1"/>
                </a:solidFill>
              </a:rPr>
              <a:t> (Puigdemont)</a:t>
            </a:r>
          </a:p>
        </p:txBody>
      </p:sp>
      <p:cxnSp>
        <p:nvCxnSpPr>
          <p:cNvPr id="256" name="Straight Connector 255">
            <a:extLst>
              <a:ext uri="{FF2B5EF4-FFF2-40B4-BE49-F238E27FC236}">
                <a16:creationId xmlns:a16="http://schemas.microsoft.com/office/drawing/2014/main" id="{6E9FE73B-39D2-4CC3-8C66-0398B55E10AC}"/>
              </a:ext>
            </a:extLst>
          </p:cNvPr>
          <p:cNvCxnSpPr>
            <a:cxnSpLocks/>
          </p:cNvCxnSpPr>
          <p:nvPr/>
        </p:nvCxnSpPr>
        <p:spPr>
          <a:xfrm flipV="1">
            <a:off x="4122162" y="4944398"/>
            <a:ext cx="384795" cy="286309"/>
          </a:xfrm>
          <a:prstGeom prst="line">
            <a:avLst/>
          </a:prstGeom>
          <a:ln w="2317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Oval 259">
            <a:extLst>
              <a:ext uri="{FF2B5EF4-FFF2-40B4-BE49-F238E27FC236}">
                <a16:creationId xmlns:a16="http://schemas.microsoft.com/office/drawing/2014/main" id="{D40A5BB9-238E-4D40-8539-A4DCB0D21917}"/>
              </a:ext>
            </a:extLst>
          </p:cNvPr>
          <p:cNvSpPr/>
          <p:nvPr/>
        </p:nvSpPr>
        <p:spPr>
          <a:xfrm>
            <a:off x="4317962" y="4823531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cxnSp>
        <p:nvCxnSpPr>
          <p:cNvPr id="262" name="Straight Connector 261">
            <a:extLst>
              <a:ext uri="{FF2B5EF4-FFF2-40B4-BE49-F238E27FC236}">
                <a16:creationId xmlns:a16="http://schemas.microsoft.com/office/drawing/2014/main" id="{C810BFC0-F8A0-4F97-888C-75EC0B9A0941}"/>
              </a:ext>
            </a:extLst>
          </p:cNvPr>
          <p:cNvCxnSpPr>
            <a:cxnSpLocks/>
          </p:cNvCxnSpPr>
          <p:nvPr/>
        </p:nvCxnSpPr>
        <p:spPr>
          <a:xfrm>
            <a:off x="3302345" y="2757369"/>
            <a:ext cx="6013848" cy="0"/>
          </a:xfrm>
          <a:prstGeom prst="line">
            <a:avLst/>
          </a:prstGeom>
          <a:ln w="231775">
            <a:solidFill>
              <a:srgbClr val="CC00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4" name="Rectangle 263">
            <a:extLst>
              <a:ext uri="{FF2B5EF4-FFF2-40B4-BE49-F238E27FC236}">
                <a16:creationId xmlns:a16="http://schemas.microsoft.com/office/drawing/2014/main" id="{56F5FFF9-BE38-462D-A754-778850C30A1C}"/>
              </a:ext>
            </a:extLst>
          </p:cNvPr>
          <p:cNvSpPr/>
          <p:nvPr/>
        </p:nvSpPr>
        <p:spPr>
          <a:xfrm>
            <a:off x="3460239" y="2478921"/>
            <a:ext cx="2849030" cy="5330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UPyD</a:t>
            </a:r>
            <a:r>
              <a:rPr lang="en-US" sz="1600" dirty="0">
                <a:solidFill>
                  <a:schemeClr val="bg1"/>
                </a:solidFill>
              </a:rPr>
              <a:t> (</a:t>
            </a:r>
            <a:r>
              <a:rPr lang="en-US" sz="1600" dirty="0" err="1">
                <a:solidFill>
                  <a:schemeClr val="bg1"/>
                </a:solidFill>
              </a:rPr>
              <a:t>Díez</a:t>
            </a:r>
            <a:r>
              <a:rPr lang="en-US" sz="16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268" name="Rectangle 267">
            <a:extLst>
              <a:ext uri="{FF2B5EF4-FFF2-40B4-BE49-F238E27FC236}">
                <a16:creationId xmlns:a16="http://schemas.microsoft.com/office/drawing/2014/main" id="{243FFDBE-0B5B-4B98-83CB-2618F269FB13}"/>
              </a:ext>
            </a:extLst>
          </p:cNvPr>
          <p:cNvSpPr/>
          <p:nvPr/>
        </p:nvSpPr>
        <p:spPr>
          <a:xfrm>
            <a:off x="6072172" y="4586593"/>
            <a:ext cx="1292575" cy="1907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Podemos </a:t>
            </a:r>
          </a:p>
        </p:txBody>
      </p:sp>
      <p:sp>
        <p:nvSpPr>
          <p:cNvPr id="269" name="Oval 268">
            <a:extLst>
              <a:ext uri="{FF2B5EF4-FFF2-40B4-BE49-F238E27FC236}">
                <a16:creationId xmlns:a16="http://schemas.microsoft.com/office/drawing/2014/main" id="{2608CA6E-1C55-422C-834D-31176416A86D}"/>
              </a:ext>
            </a:extLst>
          </p:cNvPr>
          <p:cNvSpPr/>
          <p:nvPr/>
        </p:nvSpPr>
        <p:spPr>
          <a:xfrm>
            <a:off x="7103220" y="4567961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73" name="Rectangle 272">
            <a:extLst>
              <a:ext uri="{FF2B5EF4-FFF2-40B4-BE49-F238E27FC236}">
                <a16:creationId xmlns:a16="http://schemas.microsoft.com/office/drawing/2014/main" id="{21CE6FB6-3910-4AD4-A7C4-54185205E0EF}"/>
              </a:ext>
            </a:extLst>
          </p:cNvPr>
          <p:cNvSpPr/>
          <p:nvPr/>
        </p:nvSpPr>
        <p:spPr>
          <a:xfrm>
            <a:off x="6942189" y="4574998"/>
            <a:ext cx="2259355" cy="2178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UP (Iglesias) </a:t>
            </a:r>
          </a:p>
        </p:txBody>
      </p:sp>
      <p:cxnSp>
        <p:nvCxnSpPr>
          <p:cNvPr id="274" name="Straight Connector 273">
            <a:extLst>
              <a:ext uri="{FF2B5EF4-FFF2-40B4-BE49-F238E27FC236}">
                <a16:creationId xmlns:a16="http://schemas.microsoft.com/office/drawing/2014/main" id="{9AE044CE-43A6-4447-AE23-E3684943BDC7}"/>
              </a:ext>
            </a:extLst>
          </p:cNvPr>
          <p:cNvCxnSpPr>
            <a:cxnSpLocks/>
          </p:cNvCxnSpPr>
          <p:nvPr/>
        </p:nvCxnSpPr>
        <p:spPr>
          <a:xfrm flipV="1">
            <a:off x="5942325" y="4690549"/>
            <a:ext cx="252870" cy="243456"/>
          </a:xfrm>
          <a:prstGeom prst="line">
            <a:avLst/>
          </a:prstGeom>
          <a:ln w="231775">
            <a:solidFill>
              <a:srgbClr val="99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7" name="Rectangle 276">
            <a:extLst>
              <a:ext uri="{FF2B5EF4-FFF2-40B4-BE49-F238E27FC236}">
                <a16:creationId xmlns:a16="http://schemas.microsoft.com/office/drawing/2014/main" id="{D8692F4B-D628-412F-9E5B-8082D468CE4E}"/>
              </a:ext>
            </a:extLst>
          </p:cNvPr>
          <p:cNvSpPr/>
          <p:nvPr/>
        </p:nvSpPr>
        <p:spPr>
          <a:xfrm>
            <a:off x="7283888" y="4871706"/>
            <a:ext cx="1492338" cy="1617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IU (Garzón)</a:t>
            </a:r>
          </a:p>
        </p:txBody>
      </p:sp>
      <p:sp>
        <p:nvSpPr>
          <p:cNvPr id="278" name="Rectangle 277">
            <a:extLst>
              <a:ext uri="{FF2B5EF4-FFF2-40B4-BE49-F238E27FC236}">
                <a16:creationId xmlns:a16="http://schemas.microsoft.com/office/drawing/2014/main" id="{509F6EBF-34E3-4679-9E22-7ECE9A49D429}"/>
              </a:ext>
            </a:extLst>
          </p:cNvPr>
          <p:cNvSpPr/>
          <p:nvPr/>
        </p:nvSpPr>
        <p:spPr>
          <a:xfrm>
            <a:off x="6467163" y="3916204"/>
            <a:ext cx="2849030" cy="5330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EH </a:t>
            </a:r>
            <a:r>
              <a:rPr lang="en-US" sz="1600" dirty="0" err="1">
                <a:solidFill>
                  <a:schemeClr val="bg1"/>
                </a:solidFill>
              </a:rPr>
              <a:t>Bildu</a:t>
            </a:r>
            <a:r>
              <a:rPr lang="en-US" sz="1600" dirty="0">
                <a:solidFill>
                  <a:schemeClr val="bg1"/>
                </a:solidFill>
              </a:rPr>
              <a:t> (</a:t>
            </a:r>
            <a:r>
              <a:rPr lang="en-US" sz="1600" dirty="0" err="1">
                <a:solidFill>
                  <a:schemeClr val="bg1"/>
                </a:solidFill>
              </a:rPr>
              <a:t>Otegi</a:t>
            </a:r>
            <a:r>
              <a:rPr lang="en-US" sz="16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279" name="Oval 278">
            <a:extLst>
              <a:ext uri="{FF2B5EF4-FFF2-40B4-BE49-F238E27FC236}">
                <a16:creationId xmlns:a16="http://schemas.microsoft.com/office/drawing/2014/main" id="{5D742A4F-DF2E-4579-9FB2-11B0FB608EF5}"/>
              </a:ext>
            </a:extLst>
          </p:cNvPr>
          <p:cNvSpPr/>
          <p:nvPr/>
        </p:nvSpPr>
        <p:spPr>
          <a:xfrm>
            <a:off x="4853158" y="4055330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80" name="Rectangle 279">
            <a:extLst>
              <a:ext uri="{FF2B5EF4-FFF2-40B4-BE49-F238E27FC236}">
                <a16:creationId xmlns:a16="http://schemas.microsoft.com/office/drawing/2014/main" id="{BBB886EB-A3AD-4255-8942-856CE149DB25}"/>
              </a:ext>
            </a:extLst>
          </p:cNvPr>
          <p:cNvSpPr/>
          <p:nvPr/>
        </p:nvSpPr>
        <p:spPr>
          <a:xfrm>
            <a:off x="5324508" y="4871705"/>
            <a:ext cx="1492338" cy="1617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IU (Lara)</a:t>
            </a:r>
          </a:p>
        </p:txBody>
      </p:sp>
      <p:sp>
        <p:nvSpPr>
          <p:cNvPr id="281" name="Oval 280">
            <a:extLst>
              <a:ext uri="{FF2B5EF4-FFF2-40B4-BE49-F238E27FC236}">
                <a16:creationId xmlns:a16="http://schemas.microsoft.com/office/drawing/2014/main" id="{F87F2008-BA0F-43AD-BACE-6CB2D616930C}"/>
              </a:ext>
            </a:extLst>
          </p:cNvPr>
          <p:cNvSpPr/>
          <p:nvPr/>
        </p:nvSpPr>
        <p:spPr>
          <a:xfrm>
            <a:off x="7892622" y="1125518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82" name="Rectangle 281">
            <a:extLst>
              <a:ext uri="{FF2B5EF4-FFF2-40B4-BE49-F238E27FC236}">
                <a16:creationId xmlns:a16="http://schemas.microsoft.com/office/drawing/2014/main" id="{84B88DBD-2AFC-4A10-B43B-8CD7E1E9C7BB}"/>
              </a:ext>
            </a:extLst>
          </p:cNvPr>
          <p:cNvSpPr/>
          <p:nvPr/>
        </p:nvSpPr>
        <p:spPr>
          <a:xfrm>
            <a:off x="7283732" y="4275457"/>
            <a:ext cx="1675826" cy="3196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PSOE (Sánchez)</a:t>
            </a:r>
          </a:p>
        </p:txBody>
      </p:sp>
      <p:sp>
        <p:nvSpPr>
          <p:cNvPr id="283" name="Oval 282">
            <a:extLst>
              <a:ext uri="{FF2B5EF4-FFF2-40B4-BE49-F238E27FC236}">
                <a16:creationId xmlns:a16="http://schemas.microsoft.com/office/drawing/2014/main" id="{7EE2A586-F089-43C1-86EA-3DC88EB255A2}"/>
              </a:ext>
            </a:extLst>
          </p:cNvPr>
          <p:cNvSpPr/>
          <p:nvPr/>
        </p:nvSpPr>
        <p:spPr>
          <a:xfrm>
            <a:off x="7103220" y="4306893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84" name="Oval 283">
            <a:extLst>
              <a:ext uri="{FF2B5EF4-FFF2-40B4-BE49-F238E27FC236}">
                <a16:creationId xmlns:a16="http://schemas.microsoft.com/office/drawing/2014/main" id="{FE1715A0-0609-4F90-BF31-D9FCDECE7365}"/>
              </a:ext>
            </a:extLst>
          </p:cNvPr>
          <p:cNvSpPr/>
          <p:nvPr/>
        </p:nvSpPr>
        <p:spPr>
          <a:xfrm>
            <a:off x="5331234" y="4307938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85" name="Rectangle 284">
            <a:extLst>
              <a:ext uri="{FF2B5EF4-FFF2-40B4-BE49-F238E27FC236}">
                <a16:creationId xmlns:a16="http://schemas.microsoft.com/office/drawing/2014/main" id="{254285B2-DACD-4351-A629-EFCA5F2979DC}"/>
              </a:ext>
            </a:extLst>
          </p:cNvPr>
          <p:cNvSpPr/>
          <p:nvPr/>
        </p:nvSpPr>
        <p:spPr>
          <a:xfrm>
            <a:off x="5573289" y="4247818"/>
            <a:ext cx="1675826" cy="3196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(Rubalcaba)</a:t>
            </a:r>
          </a:p>
        </p:txBody>
      </p:sp>
      <p:sp>
        <p:nvSpPr>
          <p:cNvPr id="286" name="Rectangle 285">
            <a:extLst>
              <a:ext uri="{FF2B5EF4-FFF2-40B4-BE49-F238E27FC236}">
                <a16:creationId xmlns:a16="http://schemas.microsoft.com/office/drawing/2014/main" id="{1FE64B17-0433-4E9B-9E98-5686FF07EF67}"/>
              </a:ext>
            </a:extLst>
          </p:cNvPr>
          <p:cNvSpPr/>
          <p:nvPr/>
        </p:nvSpPr>
        <p:spPr>
          <a:xfrm>
            <a:off x="7642268" y="1083813"/>
            <a:ext cx="2218539" cy="3135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(Casado)</a:t>
            </a:r>
          </a:p>
        </p:txBody>
      </p:sp>
      <p:sp>
        <p:nvSpPr>
          <p:cNvPr id="287" name="Oval 286">
            <a:extLst>
              <a:ext uri="{FF2B5EF4-FFF2-40B4-BE49-F238E27FC236}">
                <a16:creationId xmlns:a16="http://schemas.microsoft.com/office/drawing/2014/main" id="{254771E1-F9D8-4170-9B82-CFD9B6F40B3A}"/>
              </a:ext>
            </a:extLst>
          </p:cNvPr>
          <p:cNvSpPr/>
          <p:nvPr/>
        </p:nvSpPr>
        <p:spPr>
          <a:xfrm>
            <a:off x="6045668" y="793914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59" name="Rectangle 358">
            <a:extLst>
              <a:ext uri="{FF2B5EF4-FFF2-40B4-BE49-F238E27FC236}">
                <a16:creationId xmlns:a16="http://schemas.microsoft.com/office/drawing/2014/main" id="{CE83D653-31E4-4123-BDFE-80F4FBC93F5C}"/>
              </a:ext>
            </a:extLst>
          </p:cNvPr>
          <p:cNvSpPr/>
          <p:nvPr/>
        </p:nvSpPr>
        <p:spPr>
          <a:xfrm>
            <a:off x="7438233" y="3583954"/>
            <a:ext cx="1743239" cy="2408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ERC (</a:t>
            </a:r>
            <a:r>
              <a:rPr lang="en-US" sz="1600" dirty="0" err="1">
                <a:solidFill>
                  <a:schemeClr val="bg1"/>
                </a:solidFill>
              </a:rPr>
              <a:t>Junqueras</a:t>
            </a:r>
            <a:r>
              <a:rPr lang="en-US" sz="16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360" name="Rectangle 359">
            <a:extLst>
              <a:ext uri="{FF2B5EF4-FFF2-40B4-BE49-F238E27FC236}">
                <a16:creationId xmlns:a16="http://schemas.microsoft.com/office/drawing/2014/main" id="{151CD942-6BDD-4748-9E3F-B39DA59A4FF5}"/>
              </a:ext>
            </a:extLst>
          </p:cNvPr>
          <p:cNvSpPr/>
          <p:nvPr/>
        </p:nvSpPr>
        <p:spPr>
          <a:xfrm>
            <a:off x="5127069" y="3303207"/>
            <a:ext cx="1144766" cy="2500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CiU</a:t>
            </a:r>
            <a:r>
              <a:rPr lang="en-US" sz="1600" dirty="0">
                <a:solidFill>
                  <a:schemeClr val="bg1"/>
                </a:solidFill>
              </a:rPr>
              <a:t> (Mas)</a:t>
            </a:r>
          </a:p>
        </p:txBody>
      </p:sp>
      <p:sp>
        <p:nvSpPr>
          <p:cNvPr id="361" name="Oval 360">
            <a:extLst>
              <a:ext uri="{FF2B5EF4-FFF2-40B4-BE49-F238E27FC236}">
                <a16:creationId xmlns:a16="http://schemas.microsoft.com/office/drawing/2014/main" id="{88A3EC27-38D9-4BF3-BFB4-6CC85FB8E5EA}"/>
              </a:ext>
            </a:extLst>
          </p:cNvPr>
          <p:cNvSpPr/>
          <p:nvPr/>
        </p:nvSpPr>
        <p:spPr>
          <a:xfrm>
            <a:off x="1876126" y="3307812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62" name="Oval 361">
            <a:extLst>
              <a:ext uri="{FF2B5EF4-FFF2-40B4-BE49-F238E27FC236}">
                <a16:creationId xmlns:a16="http://schemas.microsoft.com/office/drawing/2014/main" id="{642FFAB0-139F-4FDA-8DA4-F4D4B79778FD}"/>
              </a:ext>
            </a:extLst>
          </p:cNvPr>
          <p:cNvSpPr/>
          <p:nvPr/>
        </p:nvSpPr>
        <p:spPr>
          <a:xfrm>
            <a:off x="3596291" y="3567247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63" name="Oval 362">
            <a:extLst>
              <a:ext uri="{FF2B5EF4-FFF2-40B4-BE49-F238E27FC236}">
                <a16:creationId xmlns:a16="http://schemas.microsoft.com/office/drawing/2014/main" id="{E7360D88-7F54-48AB-AD1E-C8F4A8482FEC}"/>
              </a:ext>
            </a:extLst>
          </p:cNvPr>
          <p:cNvSpPr/>
          <p:nvPr/>
        </p:nvSpPr>
        <p:spPr>
          <a:xfrm>
            <a:off x="4886899" y="3567246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64" name="Oval 363">
            <a:extLst>
              <a:ext uri="{FF2B5EF4-FFF2-40B4-BE49-F238E27FC236}">
                <a16:creationId xmlns:a16="http://schemas.microsoft.com/office/drawing/2014/main" id="{4B11EA8E-C382-4150-AB3B-3A29E7847302}"/>
              </a:ext>
            </a:extLst>
          </p:cNvPr>
          <p:cNvSpPr/>
          <p:nvPr/>
        </p:nvSpPr>
        <p:spPr>
          <a:xfrm>
            <a:off x="7103220" y="4819991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23B36FB1-76A0-4514-9FC4-F335B32B291A}"/>
              </a:ext>
            </a:extLst>
          </p:cNvPr>
          <p:cNvCxnSpPr>
            <a:cxnSpLocks/>
          </p:cNvCxnSpPr>
          <p:nvPr/>
        </p:nvCxnSpPr>
        <p:spPr>
          <a:xfrm>
            <a:off x="0" y="3015611"/>
            <a:ext cx="9316193" cy="0"/>
          </a:xfrm>
          <a:prstGeom prst="line">
            <a:avLst/>
          </a:prstGeom>
          <a:ln w="2317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128">
            <a:extLst>
              <a:ext uri="{FF2B5EF4-FFF2-40B4-BE49-F238E27FC236}">
                <a16:creationId xmlns:a16="http://schemas.microsoft.com/office/drawing/2014/main" id="{C754EB96-8B92-4CC3-A8D5-7968A44338FE}"/>
              </a:ext>
            </a:extLst>
          </p:cNvPr>
          <p:cNvSpPr/>
          <p:nvPr/>
        </p:nvSpPr>
        <p:spPr>
          <a:xfrm>
            <a:off x="7122447" y="2850097"/>
            <a:ext cx="2218539" cy="3135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BNG (</a:t>
            </a:r>
            <a:r>
              <a:rPr lang="en-US" sz="1600" dirty="0" err="1">
                <a:solidFill>
                  <a:schemeClr val="tx1"/>
                </a:solidFill>
              </a:rPr>
              <a:t>Pontón</a:t>
            </a:r>
            <a:r>
              <a:rPr lang="en-US" sz="16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AD6A1CA-7634-4B48-91CB-35E2CD9E4C1D}"/>
              </a:ext>
            </a:extLst>
          </p:cNvPr>
          <p:cNvSpPr/>
          <p:nvPr/>
        </p:nvSpPr>
        <p:spPr>
          <a:xfrm>
            <a:off x="9369953" y="450640"/>
            <a:ext cx="2680352" cy="4500975"/>
          </a:xfrm>
          <a:prstGeom prst="roundRect">
            <a:avLst>
              <a:gd name="adj" fmla="val 7288"/>
            </a:avLst>
          </a:prstGeom>
          <a:solidFill>
            <a:schemeClr val="bg1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solidFill>
                  <a:schemeClr val="tx1"/>
                </a:solidFill>
              </a:rPr>
              <a:t>LEYENDA</a:t>
            </a:r>
          </a:p>
          <a:p>
            <a:pPr algn="ctr"/>
            <a:endParaRPr lang="es-ES" b="1" dirty="0">
              <a:solidFill>
                <a:schemeClr val="tx1"/>
              </a:solidFill>
            </a:endParaRPr>
          </a:p>
          <a:p>
            <a:pPr algn="ctr"/>
            <a:r>
              <a:rPr lang="es-ES" sz="1400" dirty="0">
                <a:solidFill>
                  <a:schemeClr val="tx1"/>
                </a:solidFill>
              </a:rPr>
              <a:t>Constitución/</a:t>
            </a:r>
            <a:r>
              <a:rPr lang="es-ES" sz="1400" dirty="0" err="1">
                <a:solidFill>
                  <a:schemeClr val="tx1"/>
                </a:solidFill>
              </a:rPr>
              <a:t>Proy</a:t>
            </a:r>
            <a:r>
              <a:rPr lang="es-ES" sz="1400" dirty="0">
                <a:solidFill>
                  <a:schemeClr val="tx1"/>
                </a:solidFill>
              </a:rPr>
              <a:t>. Const.</a:t>
            </a: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Golpe/Pronunciamiento</a:t>
            </a: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Magnicidio</a:t>
            </a:r>
            <a:r>
              <a:rPr lang="en-US" sz="1400" dirty="0">
                <a:solidFill>
                  <a:schemeClr val="tx1"/>
                </a:solidFill>
              </a:rPr>
              <a:t> del Jefe del Gob.</a:t>
            </a: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Elecciones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Generales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Guerras</a:t>
            </a:r>
            <a:r>
              <a:rPr lang="en-US" sz="1400" dirty="0">
                <a:solidFill>
                  <a:schemeClr val="tx1"/>
                </a:solidFill>
              </a:rPr>
              <a:t>/</a:t>
            </a:r>
            <a:r>
              <a:rPr lang="en-US" sz="1400" dirty="0" err="1">
                <a:solidFill>
                  <a:schemeClr val="tx1"/>
                </a:solidFill>
              </a:rPr>
              <a:t>Guerras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Civiles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Pres. </a:t>
            </a:r>
            <a:r>
              <a:rPr lang="en-US" sz="1400" dirty="0" err="1">
                <a:solidFill>
                  <a:schemeClr val="tx1"/>
                </a:solidFill>
              </a:rPr>
              <a:t>Consejo</a:t>
            </a:r>
            <a:r>
              <a:rPr lang="en-US" sz="1400" dirty="0">
                <a:solidFill>
                  <a:schemeClr val="tx1"/>
                </a:solidFill>
              </a:rPr>
              <a:t> de </a:t>
            </a:r>
            <a:r>
              <a:rPr lang="en-US" sz="1400" dirty="0" err="1">
                <a:solidFill>
                  <a:schemeClr val="tx1"/>
                </a:solidFill>
              </a:rPr>
              <a:t>Ministros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Reinado</a:t>
            </a:r>
            <a:r>
              <a:rPr lang="en-US" sz="1400" dirty="0">
                <a:solidFill>
                  <a:schemeClr val="tx1"/>
                </a:solidFill>
              </a:rPr>
              <a:t>/</a:t>
            </a:r>
            <a:r>
              <a:rPr lang="en-US" sz="1400" dirty="0" err="1">
                <a:solidFill>
                  <a:schemeClr val="tx1"/>
                </a:solidFill>
              </a:rPr>
              <a:t>República</a:t>
            </a:r>
            <a:r>
              <a:rPr lang="en-US" sz="1400" dirty="0">
                <a:solidFill>
                  <a:schemeClr val="tx1"/>
                </a:solidFill>
              </a:rPr>
              <a:t>/</a:t>
            </a:r>
            <a:r>
              <a:rPr lang="en-US" sz="1400" dirty="0" err="1">
                <a:solidFill>
                  <a:schemeClr val="tx1"/>
                </a:solidFill>
              </a:rPr>
              <a:t>Período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Adhesión</a:t>
            </a:r>
            <a:r>
              <a:rPr lang="en-US" sz="1400" dirty="0">
                <a:solidFill>
                  <a:schemeClr val="tx1"/>
                </a:solidFill>
              </a:rPr>
              <a:t>/</a:t>
            </a:r>
            <a:r>
              <a:rPr lang="en-US" sz="1400" dirty="0" err="1">
                <a:solidFill>
                  <a:schemeClr val="tx1"/>
                </a:solidFill>
              </a:rPr>
              <a:t>Alianza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Referéndum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s-ES" sz="1400" dirty="0">
              <a:solidFill>
                <a:schemeClr val="tx1"/>
              </a:solidFill>
            </a:endParaRP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5160DE77-782F-4960-94D2-D2602D122322}"/>
              </a:ext>
            </a:extLst>
          </p:cNvPr>
          <p:cNvSpPr/>
          <p:nvPr/>
        </p:nvSpPr>
        <p:spPr>
          <a:xfrm>
            <a:off x="6885459" y="3669020"/>
            <a:ext cx="2012438" cy="5330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PNV (</a:t>
            </a:r>
            <a:r>
              <a:rPr lang="en-US" sz="1600" dirty="0" err="1">
                <a:solidFill>
                  <a:schemeClr val="bg1"/>
                </a:solidFill>
              </a:rPr>
              <a:t>Urkullu</a:t>
            </a:r>
            <a:r>
              <a:rPr lang="en-US" sz="16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E940AC92-AAFD-46D1-A45B-0FEC43373907}"/>
              </a:ext>
            </a:extLst>
          </p:cNvPr>
          <p:cNvSpPr/>
          <p:nvPr/>
        </p:nvSpPr>
        <p:spPr>
          <a:xfrm>
            <a:off x="7850288" y="2298068"/>
            <a:ext cx="2218539" cy="3135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 (</a:t>
            </a:r>
            <a:r>
              <a:rPr lang="en-US" sz="1600" dirty="0" err="1">
                <a:solidFill>
                  <a:schemeClr val="tx1"/>
                </a:solidFill>
              </a:rPr>
              <a:t>Arrim</a:t>
            </a:r>
            <a:r>
              <a:rPr lang="en-US" sz="1600" dirty="0">
                <a:solidFill>
                  <a:schemeClr val="tx1"/>
                </a:solidFill>
              </a:rPr>
              <a:t>.)</a:t>
            </a:r>
          </a:p>
        </p:txBody>
      </p:sp>
      <p:sp>
        <p:nvSpPr>
          <p:cNvPr id="173" name="Diamond 172">
            <a:extLst>
              <a:ext uri="{FF2B5EF4-FFF2-40B4-BE49-F238E27FC236}">
                <a16:creationId xmlns:a16="http://schemas.microsoft.com/office/drawing/2014/main" id="{F9C14B59-61AB-4126-9D21-CFD6ABEBD024}"/>
              </a:ext>
            </a:extLst>
          </p:cNvPr>
          <p:cNvSpPr/>
          <p:nvPr/>
        </p:nvSpPr>
        <p:spPr>
          <a:xfrm>
            <a:off x="9416800" y="1021508"/>
            <a:ext cx="253812" cy="253812"/>
          </a:xfrm>
          <a:prstGeom prst="diamond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75" name="Flowchart: Summing Junction 174">
            <a:extLst>
              <a:ext uri="{FF2B5EF4-FFF2-40B4-BE49-F238E27FC236}">
                <a16:creationId xmlns:a16="http://schemas.microsoft.com/office/drawing/2014/main" id="{784AEFD9-F062-4E53-BF6F-FD669982ABE6}"/>
              </a:ext>
            </a:extLst>
          </p:cNvPr>
          <p:cNvSpPr/>
          <p:nvPr/>
        </p:nvSpPr>
        <p:spPr>
          <a:xfrm>
            <a:off x="9399386" y="1493080"/>
            <a:ext cx="260343" cy="260343"/>
          </a:xfrm>
          <a:prstGeom prst="flowChartSummingJunction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</a:t>
            </a:r>
          </a:p>
        </p:txBody>
      </p:sp>
      <p:sp>
        <p:nvSpPr>
          <p:cNvPr id="177" name="Rectangle: Single Corner Snipped 176">
            <a:extLst>
              <a:ext uri="{FF2B5EF4-FFF2-40B4-BE49-F238E27FC236}">
                <a16:creationId xmlns:a16="http://schemas.microsoft.com/office/drawing/2014/main" id="{8FF32E0C-646F-4678-AB6E-B281ED2AD055}"/>
              </a:ext>
            </a:extLst>
          </p:cNvPr>
          <p:cNvSpPr/>
          <p:nvPr/>
        </p:nvSpPr>
        <p:spPr>
          <a:xfrm>
            <a:off x="9383712" y="2282193"/>
            <a:ext cx="291689" cy="23870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</a:t>
            </a:r>
          </a:p>
        </p:txBody>
      </p:sp>
      <p:sp>
        <p:nvSpPr>
          <p:cNvPr id="178" name="Flowchart: Punched Tape 177">
            <a:extLst>
              <a:ext uri="{FF2B5EF4-FFF2-40B4-BE49-F238E27FC236}">
                <a16:creationId xmlns:a16="http://schemas.microsoft.com/office/drawing/2014/main" id="{BC71DEA0-6DCF-473F-BDE6-1F1FF79B6335}"/>
              </a:ext>
            </a:extLst>
          </p:cNvPr>
          <p:cNvSpPr/>
          <p:nvPr/>
        </p:nvSpPr>
        <p:spPr>
          <a:xfrm>
            <a:off x="9398047" y="2748444"/>
            <a:ext cx="291689" cy="238709"/>
          </a:xfrm>
          <a:prstGeom prst="flowChartPunchedTap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CBECDD4C-4820-4773-9332-0F918445FF21}"/>
              </a:ext>
            </a:extLst>
          </p:cNvPr>
          <p:cNvSpPr/>
          <p:nvPr/>
        </p:nvSpPr>
        <p:spPr>
          <a:xfrm>
            <a:off x="9397861" y="3154703"/>
            <a:ext cx="291689" cy="23870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D14E1C31-B45A-4EAB-B2C2-FF222FF5126A}"/>
              </a:ext>
            </a:extLst>
          </p:cNvPr>
          <p:cNvSpPr/>
          <p:nvPr/>
        </p:nvSpPr>
        <p:spPr>
          <a:xfrm>
            <a:off x="9397861" y="3590704"/>
            <a:ext cx="291689" cy="23870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81" name="Star: 32 Points 180">
            <a:extLst>
              <a:ext uri="{FF2B5EF4-FFF2-40B4-BE49-F238E27FC236}">
                <a16:creationId xmlns:a16="http://schemas.microsoft.com/office/drawing/2014/main" id="{F75EBD0A-0B7A-441D-8273-2864FE3EC2E2}"/>
              </a:ext>
            </a:extLst>
          </p:cNvPr>
          <p:cNvSpPr/>
          <p:nvPr/>
        </p:nvSpPr>
        <p:spPr>
          <a:xfrm>
            <a:off x="9381993" y="1863325"/>
            <a:ext cx="277736" cy="277736"/>
          </a:xfrm>
          <a:prstGeom prst="star32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M</a:t>
            </a:r>
          </a:p>
        </p:txBody>
      </p:sp>
      <p:sp>
        <p:nvSpPr>
          <p:cNvPr id="182" name="Rectangle: Single Corner Snipped 181">
            <a:extLst>
              <a:ext uri="{FF2B5EF4-FFF2-40B4-BE49-F238E27FC236}">
                <a16:creationId xmlns:a16="http://schemas.microsoft.com/office/drawing/2014/main" id="{A5CB82C7-4B30-4D4E-9C4F-3540265EBE10}"/>
              </a:ext>
            </a:extLst>
          </p:cNvPr>
          <p:cNvSpPr/>
          <p:nvPr/>
        </p:nvSpPr>
        <p:spPr>
          <a:xfrm>
            <a:off x="8287818" y="214741"/>
            <a:ext cx="291689" cy="23870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</a:t>
            </a:r>
          </a:p>
        </p:txBody>
      </p:sp>
      <p:sp>
        <p:nvSpPr>
          <p:cNvPr id="183" name="Rectangle: Single Corner Snipped 182">
            <a:extLst>
              <a:ext uri="{FF2B5EF4-FFF2-40B4-BE49-F238E27FC236}">
                <a16:creationId xmlns:a16="http://schemas.microsoft.com/office/drawing/2014/main" id="{4760CA2A-3897-4BA8-8799-1B458B8059D3}"/>
              </a:ext>
            </a:extLst>
          </p:cNvPr>
          <p:cNvSpPr/>
          <p:nvPr/>
        </p:nvSpPr>
        <p:spPr>
          <a:xfrm>
            <a:off x="8605694" y="214741"/>
            <a:ext cx="291689" cy="23870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</a:t>
            </a:r>
          </a:p>
        </p:txBody>
      </p:sp>
      <p:sp>
        <p:nvSpPr>
          <p:cNvPr id="188" name="Rectangle: Single Corner Snipped 187">
            <a:extLst>
              <a:ext uri="{FF2B5EF4-FFF2-40B4-BE49-F238E27FC236}">
                <a16:creationId xmlns:a16="http://schemas.microsoft.com/office/drawing/2014/main" id="{7F9DF36A-0637-43D3-9728-ACB9372F903C}"/>
              </a:ext>
            </a:extLst>
          </p:cNvPr>
          <p:cNvSpPr/>
          <p:nvPr/>
        </p:nvSpPr>
        <p:spPr>
          <a:xfrm>
            <a:off x="7031615" y="214741"/>
            <a:ext cx="291689" cy="23870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</a:t>
            </a:r>
          </a:p>
        </p:txBody>
      </p:sp>
      <p:sp>
        <p:nvSpPr>
          <p:cNvPr id="203" name="Rectangle: Single Corner Snipped 202">
            <a:extLst>
              <a:ext uri="{FF2B5EF4-FFF2-40B4-BE49-F238E27FC236}">
                <a16:creationId xmlns:a16="http://schemas.microsoft.com/office/drawing/2014/main" id="{45714487-D840-4423-A404-9828D798A2A4}"/>
              </a:ext>
            </a:extLst>
          </p:cNvPr>
          <p:cNvSpPr/>
          <p:nvPr/>
        </p:nvSpPr>
        <p:spPr>
          <a:xfrm>
            <a:off x="6586428" y="214741"/>
            <a:ext cx="291689" cy="23870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</a:t>
            </a:r>
          </a:p>
        </p:txBody>
      </p:sp>
      <p:sp>
        <p:nvSpPr>
          <p:cNvPr id="204" name="Rectangle: Single Corner Snipped 203">
            <a:extLst>
              <a:ext uri="{FF2B5EF4-FFF2-40B4-BE49-F238E27FC236}">
                <a16:creationId xmlns:a16="http://schemas.microsoft.com/office/drawing/2014/main" id="{DE017B57-86CD-4940-A476-FA679998065B}"/>
              </a:ext>
            </a:extLst>
          </p:cNvPr>
          <p:cNvSpPr/>
          <p:nvPr/>
        </p:nvSpPr>
        <p:spPr>
          <a:xfrm>
            <a:off x="5290937" y="214741"/>
            <a:ext cx="291689" cy="23870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</a:t>
            </a:r>
          </a:p>
        </p:txBody>
      </p:sp>
      <p:sp>
        <p:nvSpPr>
          <p:cNvPr id="205" name="Rectangle: Single Corner Snipped 204">
            <a:extLst>
              <a:ext uri="{FF2B5EF4-FFF2-40B4-BE49-F238E27FC236}">
                <a16:creationId xmlns:a16="http://schemas.microsoft.com/office/drawing/2014/main" id="{A72B57A5-FE95-4618-A047-70B678AF36E6}"/>
              </a:ext>
            </a:extLst>
          </p:cNvPr>
          <p:cNvSpPr/>
          <p:nvPr/>
        </p:nvSpPr>
        <p:spPr>
          <a:xfrm>
            <a:off x="3589533" y="214741"/>
            <a:ext cx="291689" cy="23870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</a:t>
            </a:r>
          </a:p>
        </p:txBody>
      </p:sp>
      <p:sp>
        <p:nvSpPr>
          <p:cNvPr id="206" name="Rectangle: Single Corner Snipped 205">
            <a:extLst>
              <a:ext uri="{FF2B5EF4-FFF2-40B4-BE49-F238E27FC236}">
                <a16:creationId xmlns:a16="http://schemas.microsoft.com/office/drawing/2014/main" id="{732D586A-1A00-42E0-9F78-F9DC4BE58B8B}"/>
              </a:ext>
            </a:extLst>
          </p:cNvPr>
          <p:cNvSpPr/>
          <p:nvPr/>
        </p:nvSpPr>
        <p:spPr>
          <a:xfrm>
            <a:off x="1874111" y="214230"/>
            <a:ext cx="291689" cy="23870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</a:t>
            </a:r>
          </a:p>
        </p:txBody>
      </p:sp>
      <p:sp>
        <p:nvSpPr>
          <p:cNvPr id="207" name="Rectangle: Single Corner Snipped 206">
            <a:extLst>
              <a:ext uri="{FF2B5EF4-FFF2-40B4-BE49-F238E27FC236}">
                <a16:creationId xmlns:a16="http://schemas.microsoft.com/office/drawing/2014/main" id="{67EF7C08-DF70-45B9-A1C4-05A48FD93ED0}"/>
              </a:ext>
            </a:extLst>
          </p:cNvPr>
          <p:cNvSpPr/>
          <p:nvPr/>
        </p:nvSpPr>
        <p:spPr>
          <a:xfrm>
            <a:off x="121824" y="202627"/>
            <a:ext cx="291689" cy="23870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</a:t>
            </a:r>
          </a:p>
        </p:txBody>
      </p:sp>
      <p:sp>
        <p:nvSpPr>
          <p:cNvPr id="208" name="Arrow: Right 207">
            <a:extLst>
              <a:ext uri="{FF2B5EF4-FFF2-40B4-BE49-F238E27FC236}">
                <a16:creationId xmlns:a16="http://schemas.microsoft.com/office/drawing/2014/main" id="{F644CD44-C040-4DBC-A752-15EFFF525A93}"/>
              </a:ext>
            </a:extLst>
          </p:cNvPr>
          <p:cNvSpPr/>
          <p:nvPr/>
        </p:nvSpPr>
        <p:spPr>
          <a:xfrm>
            <a:off x="9409420" y="3923169"/>
            <a:ext cx="352392" cy="414428"/>
          </a:xfrm>
          <a:prstGeom prst="rightArrow">
            <a:avLst/>
          </a:prstGeom>
          <a:solidFill>
            <a:srgbClr val="2E75B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0" name="Oval 219">
            <a:extLst>
              <a:ext uri="{FF2B5EF4-FFF2-40B4-BE49-F238E27FC236}">
                <a16:creationId xmlns:a16="http://schemas.microsoft.com/office/drawing/2014/main" id="{942A5844-42D5-4C82-9767-FAA6F520AFC1}"/>
              </a:ext>
            </a:extLst>
          </p:cNvPr>
          <p:cNvSpPr/>
          <p:nvPr/>
        </p:nvSpPr>
        <p:spPr>
          <a:xfrm>
            <a:off x="9461011" y="4452441"/>
            <a:ext cx="260343" cy="260343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</a:t>
            </a:r>
          </a:p>
        </p:txBody>
      </p:sp>
      <p:sp>
        <p:nvSpPr>
          <p:cNvPr id="222" name="Oval 221">
            <a:extLst>
              <a:ext uri="{FF2B5EF4-FFF2-40B4-BE49-F238E27FC236}">
                <a16:creationId xmlns:a16="http://schemas.microsoft.com/office/drawing/2014/main" id="{89989104-C422-4876-B088-521333C946F8}"/>
              </a:ext>
            </a:extLst>
          </p:cNvPr>
          <p:cNvSpPr/>
          <p:nvPr/>
        </p:nvSpPr>
        <p:spPr>
          <a:xfrm>
            <a:off x="2323419" y="210137"/>
            <a:ext cx="260343" cy="260343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55095C-B8EE-4859-8ADD-967AB0694FBF}"/>
              </a:ext>
            </a:extLst>
          </p:cNvPr>
          <p:cNvSpPr txBox="1"/>
          <p:nvPr/>
        </p:nvSpPr>
        <p:spPr>
          <a:xfrm>
            <a:off x="9306499" y="6345949"/>
            <a:ext cx="188705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 err="1"/>
              <a:t>Elaborated</a:t>
            </a:r>
            <a:r>
              <a:rPr lang="es-ES" sz="1100" dirty="0"/>
              <a:t> </a:t>
            </a:r>
            <a:r>
              <a:rPr lang="es-ES" sz="1100" dirty="0" err="1"/>
              <a:t>by</a:t>
            </a:r>
            <a:r>
              <a:rPr lang="es-ES" sz="1100" dirty="0"/>
              <a:t> Alex Gil-Gómez</a:t>
            </a:r>
          </a:p>
          <a:p>
            <a:r>
              <a:rPr lang="es-ES" sz="1100" dirty="0"/>
              <a:t>@Alex</a:t>
            </a:r>
            <a:r>
              <a:rPr lang="en-US" sz="1100" dirty="0"/>
              <a:t>_</a:t>
            </a:r>
            <a:r>
              <a:rPr lang="en-US" sz="1100" dirty="0" err="1"/>
              <a:t>glgz</a:t>
            </a:r>
            <a:endParaRPr lang="en-US" sz="1100" dirty="0"/>
          </a:p>
        </p:txBody>
      </p: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A6AA4CED-F489-41D7-B7AF-377B79E1A65C}"/>
              </a:ext>
            </a:extLst>
          </p:cNvPr>
          <p:cNvCxnSpPr>
            <a:cxnSpLocks/>
          </p:cNvCxnSpPr>
          <p:nvPr/>
        </p:nvCxnSpPr>
        <p:spPr>
          <a:xfrm flipV="1">
            <a:off x="3810751" y="5206433"/>
            <a:ext cx="5515907" cy="4988"/>
          </a:xfrm>
          <a:prstGeom prst="line">
            <a:avLst/>
          </a:prstGeom>
          <a:ln w="2317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C5573832-3F1A-45FA-956D-7E53883A0CCD}"/>
              </a:ext>
            </a:extLst>
          </p:cNvPr>
          <p:cNvCxnSpPr>
            <a:cxnSpLocks/>
          </p:cNvCxnSpPr>
          <p:nvPr/>
        </p:nvCxnSpPr>
        <p:spPr>
          <a:xfrm>
            <a:off x="5000896" y="4939818"/>
            <a:ext cx="182843" cy="324883"/>
          </a:xfrm>
          <a:prstGeom prst="line">
            <a:avLst/>
          </a:prstGeom>
          <a:ln w="2317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Oval 184">
            <a:extLst>
              <a:ext uri="{FF2B5EF4-FFF2-40B4-BE49-F238E27FC236}">
                <a16:creationId xmlns:a16="http://schemas.microsoft.com/office/drawing/2014/main" id="{02D78346-87C3-48BE-93CC-AA43311F4DAD}"/>
              </a:ext>
            </a:extLst>
          </p:cNvPr>
          <p:cNvSpPr/>
          <p:nvPr/>
        </p:nvSpPr>
        <p:spPr>
          <a:xfrm>
            <a:off x="4879347" y="4814631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89" name="Oval 188">
            <a:extLst>
              <a:ext uri="{FF2B5EF4-FFF2-40B4-BE49-F238E27FC236}">
                <a16:creationId xmlns:a16="http://schemas.microsoft.com/office/drawing/2014/main" id="{88470A9C-7B7B-4862-B01A-E1BC23F524FC}"/>
              </a:ext>
            </a:extLst>
          </p:cNvPr>
          <p:cNvSpPr/>
          <p:nvPr/>
        </p:nvSpPr>
        <p:spPr>
          <a:xfrm>
            <a:off x="4984364" y="5090435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90" name="Oval 189">
            <a:extLst>
              <a:ext uri="{FF2B5EF4-FFF2-40B4-BE49-F238E27FC236}">
                <a16:creationId xmlns:a16="http://schemas.microsoft.com/office/drawing/2014/main" id="{4877D0C9-26AE-43F3-8941-59882B96EE20}"/>
              </a:ext>
            </a:extLst>
          </p:cNvPr>
          <p:cNvSpPr/>
          <p:nvPr/>
        </p:nvSpPr>
        <p:spPr>
          <a:xfrm>
            <a:off x="4050538" y="5072910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8971AB8D-B6B7-42F3-8294-93E0B6B395BC}"/>
              </a:ext>
            </a:extLst>
          </p:cNvPr>
          <p:cNvSpPr/>
          <p:nvPr/>
        </p:nvSpPr>
        <p:spPr>
          <a:xfrm>
            <a:off x="7254815" y="5132668"/>
            <a:ext cx="1492338" cy="1617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Equo</a:t>
            </a:r>
            <a:r>
              <a:rPr lang="en-US" sz="1600" dirty="0">
                <a:solidFill>
                  <a:schemeClr val="tx1"/>
                </a:solidFill>
              </a:rPr>
              <a:t> (</a:t>
            </a:r>
            <a:r>
              <a:rPr lang="en-US" sz="1600" dirty="0" err="1">
                <a:solidFill>
                  <a:schemeClr val="tx1"/>
                </a:solidFill>
              </a:rPr>
              <a:t>Uralde</a:t>
            </a:r>
            <a:r>
              <a:rPr lang="en-US" sz="1600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BF4803D7-BE65-4650-8C86-21B985F50B1B}"/>
              </a:ext>
            </a:extLst>
          </p:cNvPr>
          <p:cNvCxnSpPr>
            <a:cxnSpLocks/>
          </p:cNvCxnSpPr>
          <p:nvPr/>
        </p:nvCxnSpPr>
        <p:spPr>
          <a:xfrm>
            <a:off x="8442242" y="5715614"/>
            <a:ext cx="881288" cy="8940"/>
          </a:xfrm>
          <a:prstGeom prst="line">
            <a:avLst/>
          </a:prstGeom>
          <a:ln w="231775">
            <a:solidFill>
              <a:srgbClr val="BDD7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Oval 191">
            <a:extLst>
              <a:ext uri="{FF2B5EF4-FFF2-40B4-BE49-F238E27FC236}">
                <a16:creationId xmlns:a16="http://schemas.microsoft.com/office/drawing/2014/main" id="{8FA7DE9B-2E52-46AB-8DB6-96D9916F6E18}"/>
              </a:ext>
            </a:extLst>
          </p:cNvPr>
          <p:cNvSpPr/>
          <p:nvPr/>
        </p:nvSpPr>
        <p:spPr>
          <a:xfrm>
            <a:off x="8302022" y="5593026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29" name="Rectangle 228">
            <a:extLst>
              <a:ext uri="{FF2B5EF4-FFF2-40B4-BE49-F238E27FC236}">
                <a16:creationId xmlns:a16="http://schemas.microsoft.com/office/drawing/2014/main" id="{48A247C7-8529-4E80-8B64-1E45DD6373A0}"/>
              </a:ext>
            </a:extLst>
          </p:cNvPr>
          <p:cNvSpPr/>
          <p:nvPr/>
        </p:nvSpPr>
        <p:spPr>
          <a:xfrm>
            <a:off x="8253637" y="5567778"/>
            <a:ext cx="2218539" cy="3135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Más País (</a:t>
            </a:r>
            <a:r>
              <a:rPr lang="en-US" sz="1600" dirty="0" err="1">
                <a:solidFill>
                  <a:schemeClr val="tx1"/>
                </a:solidFill>
              </a:rPr>
              <a:t>Errejón</a:t>
            </a:r>
            <a:r>
              <a:rPr lang="en-US" sz="16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61" name="Oval 260">
            <a:extLst>
              <a:ext uri="{FF2B5EF4-FFF2-40B4-BE49-F238E27FC236}">
                <a16:creationId xmlns:a16="http://schemas.microsoft.com/office/drawing/2014/main" id="{465BDB0B-EE53-4AB3-92F5-2ECC1663F95F}"/>
              </a:ext>
            </a:extLst>
          </p:cNvPr>
          <p:cNvSpPr/>
          <p:nvPr/>
        </p:nvSpPr>
        <p:spPr>
          <a:xfrm>
            <a:off x="3167731" y="2634781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21A522C5-5D19-453D-81F1-CB76C8539B02}"/>
              </a:ext>
            </a:extLst>
          </p:cNvPr>
          <p:cNvSpPr/>
          <p:nvPr/>
        </p:nvSpPr>
        <p:spPr>
          <a:xfrm>
            <a:off x="6870358" y="2469543"/>
            <a:ext cx="2849030" cy="5330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UPyD</a:t>
            </a:r>
            <a:r>
              <a:rPr lang="en-US" sz="1600" dirty="0">
                <a:solidFill>
                  <a:schemeClr val="bg1"/>
                </a:solidFill>
              </a:rPr>
              <a:t> (Brown)</a:t>
            </a:r>
          </a:p>
        </p:txBody>
      </p:sp>
      <p:sp>
        <p:nvSpPr>
          <p:cNvPr id="235" name="Speech Bubble: Rectangle 234">
            <a:extLst>
              <a:ext uri="{FF2B5EF4-FFF2-40B4-BE49-F238E27FC236}">
                <a16:creationId xmlns:a16="http://schemas.microsoft.com/office/drawing/2014/main" id="{833F9892-7A56-4EBA-B7BE-73CD5AF20FE6}"/>
              </a:ext>
            </a:extLst>
          </p:cNvPr>
          <p:cNvSpPr/>
          <p:nvPr/>
        </p:nvSpPr>
        <p:spPr>
          <a:xfrm>
            <a:off x="2677951" y="236954"/>
            <a:ext cx="586271" cy="242201"/>
          </a:xfrm>
          <a:prstGeom prst="wedgeRectCallout">
            <a:avLst>
              <a:gd name="adj1" fmla="val -76175"/>
              <a:gd name="adj2" fmla="val -1051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>
                <a:solidFill>
                  <a:schemeClr val="tx1"/>
                </a:solidFill>
              </a:rPr>
              <a:t>Const. UE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239" name="Straight Connector 238">
            <a:extLst>
              <a:ext uri="{FF2B5EF4-FFF2-40B4-BE49-F238E27FC236}">
                <a16:creationId xmlns:a16="http://schemas.microsoft.com/office/drawing/2014/main" id="{3C0D4779-1767-4052-A250-2A3513811D18}"/>
              </a:ext>
            </a:extLst>
          </p:cNvPr>
          <p:cNvCxnSpPr>
            <a:cxnSpLocks/>
          </p:cNvCxnSpPr>
          <p:nvPr/>
        </p:nvCxnSpPr>
        <p:spPr>
          <a:xfrm flipV="1">
            <a:off x="6743471" y="2454845"/>
            <a:ext cx="296559" cy="267377"/>
          </a:xfrm>
          <a:prstGeom prst="line">
            <a:avLst/>
          </a:prstGeom>
          <a:ln w="231775">
            <a:solidFill>
              <a:srgbClr val="CC00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Oval 239">
            <a:extLst>
              <a:ext uri="{FF2B5EF4-FFF2-40B4-BE49-F238E27FC236}">
                <a16:creationId xmlns:a16="http://schemas.microsoft.com/office/drawing/2014/main" id="{E7577ADB-BC16-454B-9EF6-A596F8668C31}"/>
              </a:ext>
            </a:extLst>
          </p:cNvPr>
          <p:cNvSpPr/>
          <p:nvPr/>
        </p:nvSpPr>
        <p:spPr>
          <a:xfrm>
            <a:off x="6942189" y="2315489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33" name="Oval 232">
            <a:extLst>
              <a:ext uri="{FF2B5EF4-FFF2-40B4-BE49-F238E27FC236}">
                <a16:creationId xmlns:a16="http://schemas.microsoft.com/office/drawing/2014/main" id="{C14977E4-08E7-4260-B8BF-0CDA27A44600}"/>
              </a:ext>
            </a:extLst>
          </p:cNvPr>
          <p:cNvSpPr/>
          <p:nvPr/>
        </p:nvSpPr>
        <p:spPr>
          <a:xfrm>
            <a:off x="6597651" y="2624997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42" name="Oval 241">
            <a:extLst>
              <a:ext uri="{FF2B5EF4-FFF2-40B4-BE49-F238E27FC236}">
                <a16:creationId xmlns:a16="http://schemas.microsoft.com/office/drawing/2014/main" id="{4E58F2DD-7EEA-4759-AC72-6B49356711B8}"/>
              </a:ext>
            </a:extLst>
          </p:cNvPr>
          <p:cNvSpPr/>
          <p:nvPr/>
        </p:nvSpPr>
        <p:spPr>
          <a:xfrm>
            <a:off x="2851878" y="2314489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66" name="Oval 265">
            <a:extLst>
              <a:ext uri="{FF2B5EF4-FFF2-40B4-BE49-F238E27FC236}">
                <a16:creationId xmlns:a16="http://schemas.microsoft.com/office/drawing/2014/main" id="{7F5CB9E9-4116-4974-9033-94A20A09BBB1}"/>
              </a:ext>
            </a:extLst>
          </p:cNvPr>
          <p:cNvSpPr/>
          <p:nvPr/>
        </p:nvSpPr>
        <p:spPr>
          <a:xfrm>
            <a:off x="6063325" y="4565873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45" name="Oval 244">
            <a:extLst>
              <a:ext uri="{FF2B5EF4-FFF2-40B4-BE49-F238E27FC236}">
                <a16:creationId xmlns:a16="http://schemas.microsoft.com/office/drawing/2014/main" id="{57AA06D1-B33E-4B56-AC25-6C36F6AEF62C}"/>
              </a:ext>
            </a:extLst>
          </p:cNvPr>
          <p:cNvSpPr/>
          <p:nvPr/>
        </p:nvSpPr>
        <p:spPr>
          <a:xfrm>
            <a:off x="3556725" y="2322373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cxnSp>
        <p:nvCxnSpPr>
          <p:cNvPr id="246" name="Straight Connector 245">
            <a:extLst>
              <a:ext uri="{FF2B5EF4-FFF2-40B4-BE49-F238E27FC236}">
                <a16:creationId xmlns:a16="http://schemas.microsoft.com/office/drawing/2014/main" id="{1333273F-DBC9-4C8D-923D-4D61603E6DBB}"/>
              </a:ext>
            </a:extLst>
          </p:cNvPr>
          <p:cNvCxnSpPr>
            <a:cxnSpLocks/>
          </p:cNvCxnSpPr>
          <p:nvPr/>
        </p:nvCxnSpPr>
        <p:spPr>
          <a:xfrm>
            <a:off x="-26034" y="2141061"/>
            <a:ext cx="9332533" cy="0"/>
          </a:xfrm>
          <a:prstGeom prst="line">
            <a:avLst/>
          </a:prstGeom>
          <a:ln w="231775">
            <a:solidFill>
              <a:srgbClr val="A9D1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Oval 254">
            <a:extLst>
              <a:ext uri="{FF2B5EF4-FFF2-40B4-BE49-F238E27FC236}">
                <a16:creationId xmlns:a16="http://schemas.microsoft.com/office/drawing/2014/main" id="{806DAFCA-CCEB-49A6-B3BD-94E6839D4C18}"/>
              </a:ext>
            </a:extLst>
          </p:cNvPr>
          <p:cNvSpPr/>
          <p:nvPr/>
        </p:nvSpPr>
        <p:spPr>
          <a:xfrm>
            <a:off x="6605354" y="1994255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57" name="Rectangle 256">
            <a:extLst>
              <a:ext uri="{FF2B5EF4-FFF2-40B4-BE49-F238E27FC236}">
                <a16:creationId xmlns:a16="http://schemas.microsoft.com/office/drawing/2014/main" id="{B123F37A-0C17-4AF3-B7AC-6E041C051DA6}"/>
              </a:ext>
            </a:extLst>
          </p:cNvPr>
          <p:cNvSpPr/>
          <p:nvPr/>
        </p:nvSpPr>
        <p:spPr>
          <a:xfrm>
            <a:off x="-131902" y="1984285"/>
            <a:ext cx="2222439" cy="3135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Partido </a:t>
            </a:r>
            <a:r>
              <a:rPr lang="en-US" sz="1600" dirty="0" err="1">
                <a:solidFill>
                  <a:schemeClr val="tx1"/>
                </a:solidFill>
              </a:rPr>
              <a:t>Andalucista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58" name="Rectangle 257">
            <a:extLst>
              <a:ext uri="{FF2B5EF4-FFF2-40B4-BE49-F238E27FC236}">
                <a16:creationId xmlns:a16="http://schemas.microsoft.com/office/drawing/2014/main" id="{57BF0A3C-836A-4751-B330-104E9FAB93BA}"/>
              </a:ext>
            </a:extLst>
          </p:cNvPr>
          <p:cNvSpPr/>
          <p:nvPr/>
        </p:nvSpPr>
        <p:spPr>
          <a:xfrm>
            <a:off x="7070058" y="1984307"/>
            <a:ext cx="2222439" cy="3135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AxS</a:t>
            </a:r>
            <a:r>
              <a:rPr lang="es-ES" sz="1600" dirty="0">
                <a:solidFill>
                  <a:schemeClr val="tx1"/>
                </a:solidFill>
              </a:rPr>
              <a:t>í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2715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1347</TotalTime>
  <Words>1797</Words>
  <Application>Microsoft Office PowerPoint</Application>
  <PresentationFormat>Widescreen</PresentationFormat>
  <Paragraphs>903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GG</dc:creator>
  <cp:lastModifiedBy>Alex GG</cp:lastModifiedBy>
  <cp:revision>227</cp:revision>
  <dcterms:created xsi:type="dcterms:W3CDTF">2020-10-20T01:58:32Z</dcterms:created>
  <dcterms:modified xsi:type="dcterms:W3CDTF">2020-10-26T03:51:33Z</dcterms:modified>
</cp:coreProperties>
</file>