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1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7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n.d22qkba1imlbrr.amplifyapp.com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4C3BB1-3038-446A-F8F8-E99D7DF03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396986"/>
          </a:xfrm>
        </p:spPr>
        <p:txBody>
          <a:bodyPr>
            <a:normAutofit/>
          </a:bodyPr>
          <a:lstStyle/>
          <a:p>
            <a:r>
              <a:rPr lang="pt-BR" sz="6600" dirty="0"/>
              <a:t>Projeto EDUCA +</a:t>
            </a:r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23C95A44-01A2-3795-BC36-F6009027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222" y="3510116"/>
            <a:ext cx="2271710" cy="27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1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0E7D-3A80-0D04-0795-2D760BF8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78401"/>
            <a:ext cx="9905999" cy="1360898"/>
          </a:xfrm>
        </p:spPr>
        <p:txBody>
          <a:bodyPr/>
          <a:lstStyle/>
          <a:p>
            <a:pPr algn="ctr"/>
            <a:r>
              <a:rPr lang="pt-BR" sz="4000" dirty="0"/>
              <a:t>EDUCA +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F03F57F-9CF1-8323-3A27-37D62698C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237" y="1572916"/>
            <a:ext cx="7179521" cy="356711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7DF6283-6FC0-9824-ABDE-1C3C54BFD54F}"/>
              </a:ext>
            </a:extLst>
          </p:cNvPr>
          <p:cNvSpPr txBox="1"/>
          <p:nvPr/>
        </p:nvSpPr>
        <p:spPr>
          <a:xfrm>
            <a:off x="3178083" y="5246592"/>
            <a:ext cx="5835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Link para acesso ao site: </a:t>
            </a:r>
          </a:p>
          <a:p>
            <a:r>
              <a:rPr lang="pt-BR" dirty="0">
                <a:hlinkClick r:id="rId3"/>
              </a:rPr>
              <a:t>https://main.d22qkba1imlbrr.amplifyapp.com/index.html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51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55F7-5E4D-59A0-CE00-FB422262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30058-82B2-5C33-7A42-602BA62E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FFFFFF"/>
                </a:solidFill>
                <a:latin typeface="Quicksand"/>
              </a:rPr>
              <a:t>O</a:t>
            </a:r>
            <a:r>
              <a:rPr lang="pt-BR" b="0" i="0" dirty="0">
                <a:solidFill>
                  <a:srgbClr val="FFFFFF"/>
                </a:solidFill>
                <a:effectLst/>
                <a:latin typeface="Quicksand"/>
              </a:rPr>
              <a:t> projeto Educa+  foi criado com o intuito de auxiliar no aprendizado de crianças, com jogos e histórias infantis. </a:t>
            </a:r>
            <a:r>
              <a:rPr lang="pt-BR" dirty="0">
                <a:solidFill>
                  <a:srgbClr val="FFFFFF"/>
                </a:solidFill>
                <a:latin typeface="Quicksand"/>
              </a:rPr>
              <a:t>No mundo de hoje, todos estão conectados, incluindo jovens e crianças porem pouco do tempo que estão on-line é aproveitado para algo que enriqueça o conhecimento. </a:t>
            </a:r>
          </a:p>
          <a:p>
            <a:pPr algn="just"/>
            <a:r>
              <a:rPr lang="pt-BR" dirty="0">
                <a:solidFill>
                  <a:srgbClr val="FFFFFF"/>
                </a:solidFill>
                <a:latin typeface="Quicksand"/>
              </a:rPr>
              <a:t>Nossa visão é criar um ambiente interativo com jogos e historias, onde as crianças podem passar o tempo aprendendo, com a supervisão dos pais, e se divertirem, eliminando assim o tempo ocioso que eles poderiam estar dedicando a outras coisas menos produtivas.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78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8AC10-D9B3-25DB-BD98-AC90BA4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5EDF9-F876-0B12-02C6-CA1E9D85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livros utilizados no projeto foram encontrados de forma gratuita no site do Ministério da Educação.  Isso nos mostra que há bons conteúdos disponibilizados na internet para sem consumidos porem é difícil acesso, há muitas telas para clicar. Esse também é um problema que o projeto pretendo resolver. Disponibilizar esses conteúdos de forma que sejam facilmente acessados e assim tentaremos evitar a falta de interesse. </a:t>
            </a:r>
          </a:p>
        </p:txBody>
      </p:sp>
    </p:spTree>
    <p:extLst>
      <p:ext uri="{BB962C8B-B14F-4D97-AF65-F5344CB8AC3E}">
        <p14:creationId xmlns:p14="http://schemas.microsoft.com/office/powerpoint/2010/main" val="23028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84A2B-A95A-B25B-9C65-7C038602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Situação Atual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1DE67-BDE2-6FF7-DB15-6AC3F8B3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Hoje, o site Educa+ se encontra em desenvolvimento. Há algumas histórias disponíveis no site, toda a parte de interação está quase completa e alguns jogos também já estão sendo desenvolvidos.</a:t>
            </a:r>
          </a:p>
          <a:p>
            <a:pPr algn="just"/>
            <a:r>
              <a:rPr lang="pt-BR" dirty="0"/>
              <a:t>O </a:t>
            </a:r>
            <a:r>
              <a:rPr lang="pt-BR" dirty="0" err="1"/>
              <a:t>Backend</a:t>
            </a:r>
            <a:r>
              <a:rPr lang="pt-BR" dirty="0"/>
              <a:t> do site permitindo que as pessoas criem contas e salvem seus livros e pontuações do jogos está sendo desenvolvido.  </a:t>
            </a:r>
          </a:p>
          <a:p>
            <a:pPr algn="just"/>
            <a:r>
              <a:rPr lang="pt-BR" dirty="0"/>
              <a:t>A UI/UX está sempre passando por revisões para melhorar a aparência e a experiencia do usuário.</a:t>
            </a:r>
          </a:p>
          <a:p>
            <a:pPr algn="just"/>
            <a:r>
              <a:rPr lang="pt-BR" dirty="0"/>
              <a:t>O site já está on-line e as pessoas poderão acompanhar seu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15983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12A54-9A9E-9207-1C40-165C87B7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Futuro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DAC73-DAEC-E449-1972-E5E04A77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Ao longo do projeto, pretendemos adicionar constantemente jogos educativos em várias áreas como matemática, gramatica portuguesa e inglesa dentre outros.</a:t>
            </a:r>
          </a:p>
          <a:p>
            <a:pPr algn="just"/>
            <a:r>
              <a:rPr lang="pt-BR" dirty="0"/>
              <a:t>Iremos incluir mais histórias que sejam de licença aberta para que sejam compartilhadas com todos. </a:t>
            </a:r>
          </a:p>
          <a:p>
            <a:pPr algn="just"/>
            <a:r>
              <a:rPr lang="pt-BR" dirty="0"/>
              <a:t>Se possível, iremos incluir também livros didáticos para que os pais e os jovens possam também ter um lugar onde estudar.</a:t>
            </a:r>
          </a:p>
          <a:p>
            <a:pPr algn="just"/>
            <a:r>
              <a:rPr lang="pt-BR" dirty="0"/>
              <a:t>Implementação do banco de dados para o serviço de login, scores dos jogos, mensagens e marcação de favoritos.</a:t>
            </a:r>
          </a:p>
        </p:txBody>
      </p:sp>
    </p:spTree>
    <p:extLst>
      <p:ext uri="{BB962C8B-B14F-4D97-AF65-F5344CB8AC3E}">
        <p14:creationId xmlns:p14="http://schemas.microsoft.com/office/powerpoint/2010/main" val="78204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13A12-00F5-76CD-B21D-F5171148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68102"/>
            <a:ext cx="9905999" cy="1360898"/>
          </a:xfrm>
        </p:spPr>
        <p:txBody>
          <a:bodyPr/>
          <a:lstStyle/>
          <a:p>
            <a:pPr algn="ctr"/>
            <a:r>
              <a:rPr lang="pt-BR" dirty="0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39963570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Quicksand</vt:lpstr>
      <vt:lpstr>Walbaum Display</vt:lpstr>
      <vt:lpstr>RegattaVTI</vt:lpstr>
      <vt:lpstr>Projeto EDUCA +</vt:lpstr>
      <vt:lpstr>EDUCA +</vt:lpstr>
      <vt:lpstr>Visão do Projeto</vt:lpstr>
      <vt:lpstr>Visão do Projeto</vt:lpstr>
      <vt:lpstr>Situação Atual do Projeto</vt:lpstr>
      <vt:lpstr>Futuro do Projeto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EDUCA +</dc:title>
  <dc:creator>Alexandre Nazareth</dc:creator>
  <cp:lastModifiedBy>Alexandre Nazareth</cp:lastModifiedBy>
  <cp:revision>1</cp:revision>
  <dcterms:created xsi:type="dcterms:W3CDTF">2024-03-17T23:59:48Z</dcterms:created>
  <dcterms:modified xsi:type="dcterms:W3CDTF">2024-03-18T00:54:44Z</dcterms:modified>
</cp:coreProperties>
</file>