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4" r:id="rId4"/>
    <p:sldId id="267" r:id="rId5"/>
    <p:sldId id="268" r:id="rId6"/>
    <p:sldId id="265" r:id="rId7"/>
    <p:sldId id="274" r:id="rId8"/>
    <p:sldId id="263" r:id="rId9"/>
    <p:sldId id="279" r:id="rId10"/>
    <p:sldId id="260" r:id="rId11"/>
    <p:sldId id="280" r:id="rId12"/>
    <p:sldId id="283" r:id="rId13"/>
    <p:sldId id="284" r:id="rId14"/>
    <p:sldId id="285" r:id="rId15"/>
    <p:sldId id="286" r:id="rId16"/>
    <p:sldId id="287" r:id="rId17"/>
    <p:sldId id="288" r:id="rId18"/>
    <p:sldId id="290" r:id="rId19"/>
    <p:sldId id="291" r:id="rId20"/>
    <p:sldId id="292" r:id="rId21"/>
    <p:sldId id="293" r:id="rId22"/>
    <p:sldId id="294" r:id="rId23"/>
    <p:sldId id="295" r:id="rId24"/>
    <p:sldId id="297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26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hui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CCA84-845D-4AFA-B5C9-F6524C28B363}" type="doc">
      <dgm:prSet loTypeId="urn:microsoft.com/office/officeart/2005/8/layout/radial3" loCatId="cycle" qsTypeId="urn:microsoft.com/office/officeart/2005/8/quickstyle/simple1#1" qsCatId="simple" csTypeId="urn:microsoft.com/office/officeart/2005/8/colors/colorful4#1" csCatId="accent1" phldr="0"/>
      <dgm:spPr/>
      <dgm:t>
        <a:bodyPr/>
        <a:lstStyle/>
        <a:p>
          <a:endParaRPr lang="zh-CN" altLang="en-US"/>
        </a:p>
      </dgm:t>
    </dgm:pt>
    <dgm:pt modelId="{3B7D232D-7CD3-4CE8-9F64-CD8AC0A8F086}">
      <dgm:prSet phldrT="[文本]" phldr="0" custT="0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MQ</a:t>
          </a:r>
        </a:p>
      </dgm:t>
    </dgm:pt>
    <dgm:pt modelId="{C7F2A52F-E9AF-4FE6-B5CD-C166BF0ADD11}" type="parTrans" cxnId="{C3A47372-452A-45AC-8F61-E7BA099436D7}">
      <dgm:prSet/>
      <dgm:spPr/>
      <dgm:t>
        <a:bodyPr/>
        <a:lstStyle/>
        <a:p>
          <a:endParaRPr lang="zh-CN" altLang="en-US"/>
        </a:p>
      </dgm:t>
    </dgm:pt>
    <dgm:pt modelId="{30BC1A13-A670-40BD-AA58-D31C951E8C01}" type="sibTrans" cxnId="{C3A47372-452A-45AC-8F61-E7BA099436D7}">
      <dgm:prSet/>
      <dgm:spPr/>
      <dgm:t>
        <a:bodyPr/>
        <a:lstStyle/>
        <a:p>
          <a:endParaRPr lang="zh-CN" altLang="en-US"/>
        </a:p>
      </dgm:t>
    </dgm:pt>
    <dgm:pt modelId="{C7B2594F-967C-49BB-B2B4-428D59DF0E5B}">
      <dgm:prSet phldrT="[文本]" phldr="0" custT="0"/>
      <dgm:spPr/>
      <dgm:t>
        <a:bodyPr vert="horz" wrap="square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异步处理</a:t>
          </a:r>
        </a:p>
      </dgm:t>
    </dgm:pt>
    <dgm:pt modelId="{BDBB4B8B-EAF7-4324-AC79-B5938C48C343}" type="parTrans" cxnId="{7DB29EF2-CEA3-43D2-BC66-CE0C719456C5}">
      <dgm:prSet/>
      <dgm:spPr/>
      <dgm:t>
        <a:bodyPr/>
        <a:lstStyle/>
        <a:p>
          <a:endParaRPr lang="zh-CN" altLang="en-US"/>
        </a:p>
      </dgm:t>
    </dgm:pt>
    <dgm:pt modelId="{33450FBC-DB64-439A-8E3F-E2574AEFCA86}" type="sibTrans" cxnId="{7DB29EF2-CEA3-43D2-BC66-CE0C719456C5}">
      <dgm:prSet/>
      <dgm:spPr/>
      <dgm:t>
        <a:bodyPr/>
        <a:lstStyle/>
        <a:p>
          <a:endParaRPr lang="zh-CN" altLang="en-US"/>
        </a:p>
      </dgm:t>
    </dgm:pt>
    <dgm:pt modelId="{2754153E-2870-4A58-BD98-DAF85237F37A}">
      <dgm:prSet phldrT="[文本]" phldr="0" custT="0"/>
      <dgm:spPr/>
      <dgm:t>
        <a:bodyPr vert="horz" wrap="square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应用解耦</a:t>
          </a:r>
        </a:p>
      </dgm:t>
    </dgm:pt>
    <dgm:pt modelId="{42C2D6D1-657F-4D95-8E73-20ABF221F4DE}" type="parTrans" cxnId="{E9A3871F-1DA7-486C-8C36-0C2D384F22EC}">
      <dgm:prSet/>
      <dgm:spPr/>
      <dgm:t>
        <a:bodyPr/>
        <a:lstStyle/>
        <a:p>
          <a:endParaRPr lang="zh-CN" altLang="en-US"/>
        </a:p>
      </dgm:t>
    </dgm:pt>
    <dgm:pt modelId="{2EBAC0DD-319C-4E29-BF39-DF789C3A671B}" type="sibTrans" cxnId="{E9A3871F-1DA7-486C-8C36-0C2D384F22EC}">
      <dgm:prSet/>
      <dgm:spPr/>
      <dgm:t>
        <a:bodyPr/>
        <a:lstStyle/>
        <a:p>
          <a:endParaRPr lang="zh-CN" altLang="en-US"/>
        </a:p>
      </dgm:t>
    </dgm:pt>
    <dgm:pt modelId="{958CABDF-7852-497F-8010-4C61E7F717F8}">
      <dgm:prSet phldrT="[文本]" phldr="0" custT="0"/>
      <dgm:spPr/>
      <dgm:t>
        <a:bodyPr vert="horz" wrap="square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流量削峰</a:t>
          </a:r>
        </a:p>
      </dgm:t>
    </dgm:pt>
    <dgm:pt modelId="{2FC43F87-80F9-4689-A911-01FBE8108216}" type="parTrans" cxnId="{19088983-B765-43B1-91A0-43AAEBFC8E68}">
      <dgm:prSet/>
      <dgm:spPr/>
      <dgm:t>
        <a:bodyPr/>
        <a:lstStyle/>
        <a:p>
          <a:endParaRPr lang="zh-CN" altLang="en-US"/>
        </a:p>
      </dgm:t>
    </dgm:pt>
    <dgm:pt modelId="{12DBAD54-938D-421B-8D70-FD589A3A24B7}" type="sibTrans" cxnId="{19088983-B765-43B1-91A0-43AAEBFC8E68}">
      <dgm:prSet/>
      <dgm:spPr/>
      <dgm:t>
        <a:bodyPr/>
        <a:lstStyle/>
        <a:p>
          <a:endParaRPr lang="zh-CN" altLang="en-US"/>
        </a:p>
      </dgm:t>
    </dgm:pt>
    <dgm:pt modelId="{82717C1F-66C6-4A94-9A71-62F2105F77AB}">
      <dgm:prSet phldrT="[文本]" phldr="0" custT="0"/>
      <dgm:spPr/>
      <dgm:t>
        <a:bodyPr vert="horz" wrap="square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日志处理</a:t>
          </a:r>
        </a:p>
      </dgm:t>
    </dgm:pt>
    <dgm:pt modelId="{76E20547-2B14-46FF-8876-56FF1C0E3AD3}" type="parTrans" cxnId="{484F316B-092D-4150-A575-6E84174538EF}">
      <dgm:prSet/>
      <dgm:spPr/>
      <dgm:t>
        <a:bodyPr/>
        <a:lstStyle/>
        <a:p>
          <a:endParaRPr lang="zh-CN" altLang="en-US"/>
        </a:p>
      </dgm:t>
    </dgm:pt>
    <dgm:pt modelId="{5D0F8D1F-49D5-4EDC-83FB-B27D620915A5}" type="sibTrans" cxnId="{484F316B-092D-4150-A575-6E84174538EF}">
      <dgm:prSet/>
      <dgm:spPr/>
      <dgm:t>
        <a:bodyPr/>
        <a:lstStyle/>
        <a:p>
          <a:endParaRPr lang="zh-CN" altLang="en-US"/>
        </a:p>
      </dgm:t>
    </dgm:pt>
    <dgm:pt modelId="{C397CB15-7790-4F1A-896D-7552F2F7F294}" type="pres">
      <dgm:prSet presAssocID="{08DCCA84-845D-4AFA-B5C9-F6524C28B363}" presName="composite" presStyleCnt="0">
        <dgm:presLayoutVars>
          <dgm:chMax val="1"/>
          <dgm:dir/>
          <dgm:resizeHandles val="exact"/>
        </dgm:presLayoutVars>
      </dgm:prSet>
      <dgm:spPr/>
    </dgm:pt>
    <dgm:pt modelId="{947B5A56-686A-4842-A85E-F213490D2A53}" type="pres">
      <dgm:prSet presAssocID="{08DCCA84-845D-4AFA-B5C9-F6524C28B363}" presName="radial" presStyleCnt="0">
        <dgm:presLayoutVars>
          <dgm:animLvl val="ctr"/>
        </dgm:presLayoutVars>
      </dgm:prSet>
      <dgm:spPr/>
    </dgm:pt>
    <dgm:pt modelId="{4D249092-DA8C-4681-AA9C-207F2DFD3154}" type="pres">
      <dgm:prSet presAssocID="{3B7D232D-7CD3-4CE8-9F64-CD8AC0A8F086}" presName="centerShape" presStyleLbl="vennNode1" presStyleIdx="0" presStyleCnt="5"/>
      <dgm:spPr/>
    </dgm:pt>
    <dgm:pt modelId="{0ABA4A14-2574-4777-939A-8A91AE25FBF5}" type="pres">
      <dgm:prSet presAssocID="{C7B2594F-967C-49BB-B2B4-428D59DF0E5B}" presName="node" presStyleLbl="vennNode1" presStyleIdx="1" presStyleCnt="5">
        <dgm:presLayoutVars>
          <dgm:bulletEnabled val="1"/>
        </dgm:presLayoutVars>
      </dgm:prSet>
      <dgm:spPr/>
    </dgm:pt>
    <dgm:pt modelId="{A9981A18-75F3-41F3-9957-B40659E402CE}" type="pres">
      <dgm:prSet presAssocID="{2754153E-2870-4A58-BD98-DAF85237F37A}" presName="node" presStyleLbl="vennNode1" presStyleIdx="2" presStyleCnt="5">
        <dgm:presLayoutVars>
          <dgm:bulletEnabled val="1"/>
        </dgm:presLayoutVars>
      </dgm:prSet>
      <dgm:spPr/>
    </dgm:pt>
    <dgm:pt modelId="{5EBE0206-6FD5-462B-AC34-DF1594CC1BEE}" type="pres">
      <dgm:prSet presAssocID="{958CABDF-7852-497F-8010-4C61E7F717F8}" presName="node" presStyleLbl="vennNode1" presStyleIdx="3" presStyleCnt="5">
        <dgm:presLayoutVars>
          <dgm:bulletEnabled val="1"/>
        </dgm:presLayoutVars>
      </dgm:prSet>
      <dgm:spPr/>
    </dgm:pt>
    <dgm:pt modelId="{5BB31F2C-9F6F-461E-B8AE-DAD63322F779}" type="pres">
      <dgm:prSet presAssocID="{82717C1F-66C6-4A94-9A71-62F2105F77AB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931AE212-A02E-4341-8D2E-57B537A89EDC}" type="presOf" srcId="{3B7D232D-7CD3-4CE8-9F64-CD8AC0A8F086}" destId="{4D249092-DA8C-4681-AA9C-207F2DFD3154}" srcOrd="0" destOrd="0" presId="urn:microsoft.com/office/officeart/2005/8/layout/radial3"/>
    <dgm:cxn modelId="{E9A3871F-1DA7-486C-8C36-0C2D384F22EC}" srcId="{3B7D232D-7CD3-4CE8-9F64-CD8AC0A8F086}" destId="{2754153E-2870-4A58-BD98-DAF85237F37A}" srcOrd="1" destOrd="0" parTransId="{42C2D6D1-657F-4D95-8E73-20ABF221F4DE}" sibTransId="{2EBAC0DD-319C-4E29-BF39-DF789C3A671B}"/>
    <dgm:cxn modelId="{27A6752A-70D6-4D80-AD72-8F980A16B971}" type="presOf" srcId="{08DCCA84-845D-4AFA-B5C9-F6524C28B363}" destId="{C397CB15-7790-4F1A-896D-7552F2F7F294}" srcOrd="0" destOrd="0" presId="urn:microsoft.com/office/officeart/2005/8/layout/radial3"/>
    <dgm:cxn modelId="{10F6183D-9091-4538-92FF-1E9062EC0695}" type="presOf" srcId="{2754153E-2870-4A58-BD98-DAF85237F37A}" destId="{A9981A18-75F3-41F3-9957-B40659E402CE}" srcOrd="0" destOrd="0" presId="urn:microsoft.com/office/officeart/2005/8/layout/radial3"/>
    <dgm:cxn modelId="{484F316B-092D-4150-A575-6E84174538EF}" srcId="{3B7D232D-7CD3-4CE8-9F64-CD8AC0A8F086}" destId="{82717C1F-66C6-4A94-9A71-62F2105F77AB}" srcOrd="3" destOrd="0" parTransId="{76E20547-2B14-46FF-8876-56FF1C0E3AD3}" sibTransId="{5D0F8D1F-49D5-4EDC-83FB-B27D620915A5}"/>
    <dgm:cxn modelId="{C3A47372-452A-45AC-8F61-E7BA099436D7}" srcId="{08DCCA84-845D-4AFA-B5C9-F6524C28B363}" destId="{3B7D232D-7CD3-4CE8-9F64-CD8AC0A8F086}" srcOrd="0" destOrd="0" parTransId="{C7F2A52F-E9AF-4FE6-B5CD-C166BF0ADD11}" sibTransId="{30BC1A13-A670-40BD-AA58-D31C951E8C01}"/>
    <dgm:cxn modelId="{19088983-B765-43B1-91A0-43AAEBFC8E68}" srcId="{3B7D232D-7CD3-4CE8-9F64-CD8AC0A8F086}" destId="{958CABDF-7852-497F-8010-4C61E7F717F8}" srcOrd="2" destOrd="0" parTransId="{2FC43F87-80F9-4689-A911-01FBE8108216}" sibTransId="{12DBAD54-938D-421B-8D70-FD589A3A24B7}"/>
    <dgm:cxn modelId="{2E6CF48D-D69F-4B29-86C8-2F467652E89F}" type="presOf" srcId="{82717C1F-66C6-4A94-9A71-62F2105F77AB}" destId="{5BB31F2C-9F6F-461E-B8AE-DAD63322F779}" srcOrd="0" destOrd="0" presId="urn:microsoft.com/office/officeart/2005/8/layout/radial3"/>
    <dgm:cxn modelId="{0CDB1BDC-63AD-41AC-8CEE-813EF96EB88C}" type="presOf" srcId="{C7B2594F-967C-49BB-B2B4-428D59DF0E5B}" destId="{0ABA4A14-2574-4777-939A-8A91AE25FBF5}" srcOrd="0" destOrd="0" presId="urn:microsoft.com/office/officeart/2005/8/layout/radial3"/>
    <dgm:cxn modelId="{7DB29EF2-CEA3-43D2-BC66-CE0C719456C5}" srcId="{3B7D232D-7CD3-4CE8-9F64-CD8AC0A8F086}" destId="{C7B2594F-967C-49BB-B2B4-428D59DF0E5B}" srcOrd="0" destOrd="0" parTransId="{BDBB4B8B-EAF7-4324-AC79-B5938C48C343}" sibTransId="{33450FBC-DB64-439A-8E3F-E2574AEFCA86}"/>
    <dgm:cxn modelId="{F62959FE-86EC-4BAC-8FC4-E4720D0BC509}" type="presOf" srcId="{958CABDF-7852-497F-8010-4C61E7F717F8}" destId="{5EBE0206-6FD5-462B-AC34-DF1594CC1BEE}" srcOrd="0" destOrd="0" presId="urn:microsoft.com/office/officeart/2005/8/layout/radial3"/>
    <dgm:cxn modelId="{2C2CBBB1-7FB9-45F7-ADCD-37812F38864E}" type="presParOf" srcId="{C397CB15-7790-4F1A-896D-7552F2F7F294}" destId="{947B5A56-686A-4842-A85E-F213490D2A53}" srcOrd="0" destOrd="0" presId="urn:microsoft.com/office/officeart/2005/8/layout/radial3"/>
    <dgm:cxn modelId="{B30B663D-2DA3-498A-888F-63C3CAC4F04B}" type="presParOf" srcId="{947B5A56-686A-4842-A85E-F213490D2A53}" destId="{4D249092-DA8C-4681-AA9C-207F2DFD3154}" srcOrd="0" destOrd="0" presId="urn:microsoft.com/office/officeart/2005/8/layout/radial3"/>
    <dgm:cxn modelId="{07099395-6197-4730-B852-3E43636AB5B5}" type="presParOf" srcId="{947B5A56-686A-4842-A85E-F213490D2A53}" destId="{0ABA4A14-2574-4777-939A-8A91AE25FBF5}" srcOrd="1" destOrd="0" presId="urn:microsoft.com/office/officeart/2005/8/layout/radial3"/>
    <dgm:cxn modelId="{80E8C332-7AB6-44B2-959D-BA1C07D17D39}" type="presParOf" srcId="{947B5A56-686A-4842-A85E-F213490D2A53}" destId="{A9981A18-75F3-41F3-9957-B40659E402CE}" srcOrd="2" destOrd="0" presId="urn:microsoft.com/office/officeart/2005/8/layout/radial3"/>
    <dgm:cxn modelId="{89439A10-6119-40CF-9BEC-76D6D9284084}" type="presParOf" srcId="{947B5A56-686A-4842-A85E-F213490D2A53}" destId="{5EBE0206-6FD5-462B-AC34-DF1594CC1BEE}" srcOrd="3" destOrd="0" presId="urn:microsoft.com/office/officeart/2005/8/layout/radial3"/>
    <dgm:cxn modelId="{C5E94488-FABB-4E9B-8887-DCB8A2B7E459}" type="presParOf" srcId="{947B5A56-686A-4842-A85E-F213490D2A53}" destId="{5BB31F2C-9F6F-461E-B8AE-DAD63322F779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F9DD42-EE11-4151-8B1C-80C6294A6617}" type="doc">
      <dgm:prSet loTypeId="urn:microsoft.com/office/officeart/2005/8/layout/balance1" loCatId="relationship" qsTypeId="urn:microsoft.com/office/officeart/2005/8/quickstyle/simple1#2" qsCatId="simple" csTypeId="urn:microsoft.com/office/officeart/2005/8/colors/accent1_2#1" csCatId="accent1" phldr="0"/>
      <dgm:spPr/>
      <dgm:t>
        <a:bodyPr/>
        <a:lstStyle/>
        <a:p>
          <a:endParaRPr lang="zh-CN" altLang="en-US"/>
        </a:p>
      </dgm:t>
    </dgm:pt>
    <dgm:pt modelId="{4778E21A-2548-4132-951F-7839645FA8D0}">
      <dgm:prSet phldrT="[文本]" phldr="1"/>
      <dgm:spPr/>
      <dgm:t>
        <a:bodyPr/>
        <a:lstStyle/>
        <a:p>
          <a:endParaRPr lang="zh-CN" altLang="en-US" dirty="0"/>
        </a:p>
      </dgm:t>
    </dgm:pt>
    <dgm:pt modelId="{636EF819-D405-4973-9B46-524BB8CDE737}" type="parTrans" cxnId="{71C3DB3D-DA85-431E-8822-6B76E1AA1284}">
      <dgm:prSet/>
      <dgm:spPr/>
      <dgm:t>
        <a:bodyPr/>
        <a:lstStyle/>
        <a:p>
          <a:endParaRPr lang="zh-CN" altLang="en-US"/>
        </a:p>
      </dgm:t>
    </dgm:pt>
    <dgm:pt modelId="{07E343D5-E402-4895-BDDE-2B2EB15ECAD2}" type="sibTrans" cxnId="{71C3DB3D-DA85-431E-8822-6B76E1AA1284}">
      <dgm:prSet/>
      <dgm:spPr/>
      <dgm:t>
        <a:bodyPr/>
        <a:lstStyle/>
        <a:p>
          <a:endParaRPr lang="zh-CN" altLang="en-US"/>
        </a:p>
      </dgm:t>
    </dgm:pt>
    <dgm:pt modelId="{F3AE1819-5662-4D47-8192-02E002035268}">
      <dgm:prSet phldrT="[文本]" phldr="1"/>
      <dgm:spPr/>
      <dgm:t>
        <a:bodyPr/>
        <a:lstStyle/>
        <a:p>
          <a:endParaRPr lang="zh-CN" altLang="en-US" dirty="0"/>
        </a:p>
      </dgm:t>
    </dgm:pt>
    <dgm:pt modelId="{D0B0E155-850E-4416-BF19-0D57D96198CF}" type="parTrans" cxnId="{B21CE1DC-FBF2-4B3C-98E7-BF7EEE7B1DBE}">
      <dgm:prSet/>
      <dgm:spPr/>
      <dgm:t>
        <a:bodyPr/>
        <a:lstStyle/>
        <a:p>
          <a:endParaRPr lang="zh-CN" altLang="en-US"/>
        </a:p>
      </dgm:t>
    </dgm:pt>
    <dgm:pt modelId="{AA193CF9-7544-4951-9534-D00EDCE9E94A}" type="sibTrans" cxnId="{B21CE1DC-FBF2-4B3C-98E7-BF7EEE7B1DBE}">
      <dgm:prSet/>
      <dgm:spPr/>
      <dgm:t>
        <a:bodyPr/>
        <a:lstStyle/>
        <a:p>
          <a:endParaRPr lang="zh-CN" altLang="en-US"/>
        </a:p>
      </dgm:t>
    </dgm:pt>
    <dgm:pt modelId="{61A6C3A0-312A-4A31-9F2C-95B86FF4A0BE}">
      <dgm:prSet phldrT="[文本]" phldr="1"/>
      <dgm:spPr/>
      <dgm:t>
        <a:bodyPr/>
        <a:lstStyle/>
        <a:p>
          <a:endParaRPr lang="zh-CN" altLang="en-US" dirty="0"/>
        </a:p>
      </dgm:t>
    </dgm:pt>
    <dgm:pt modelId="{4D487EAB-8A01-4D9D-A6D3-9251B284C5CC}" type="parTrans" cxnId="{0B22B9EC-FE5A-4925-98C4-B07C04A78999}">
      <dgm:prSet/>
      <dgm:spPr/>
      <dgm:t>
        <a:bodyPr/>
        <a:lstStyle/>
        <a:p>
          <a:endParaRPr lang="zh-CN" altLang="en-US"/>
        </a:p>
      </dgm:t>
    </dgm:pt>
    <dgm:pt modelId="{C2AEBD1E-271A-4664-9186-CCD30CF1FD64}" type="sibTrans" cxnId="{0B22B9EC-FE5A-4925-98C4-B07C04A78999}">
      <dgm:prSet/>
      <dgm:spPr/>
      <dgm:t>
        <a:bodyPr/>
        <a:lstStyle/>
        <a:p>
          <a:endParaRPr lang="zh-CN" altLang="en-US"/>
        </a:p>
      </dgm:t>
    </dgm:pt>
    <dgm:pt modelId="{67C02C07-7F97-4D05-A880-094BD1C80141}">
      <dgm:prSet phldrT="[文本]" phldr="1"/>
      <dgm:spPr/>
      <dgm:t>
        <a:bodyPr/>
        <a:lstStyle/>
        <a:p>
          <a:endParaRPr lang="zh-CN" altLang="en-US" dirty="0"/>
        </a:p>
      </dgm:t>
    </dgm:pt>
    <dgm:pt modelId="{84937BF4-AAC3-4AE0-B089-AF5D4189F0E1}" type="parTrans" cxnId="{94E63AEA-CD8B-4CF6-81C4-DE1F2D49F511}">
      <dgm:prSet/>
      <dgm:spPr/>
      <dgm:t>
        <a:bodyPr/>
        <a:lstStyle/>
        <a:p>
          <a:endParaRPr lang="zh-CN" altLang="en-US"/>
        </a:p>
      </dgm:t>
    </dgm:pt>
    <dgm:pt modelId="{2C7FFDCB-487F-4AD0-A09C-C797B87ECFC6}" type="sibTrans" cxnId="{94E63AEA-CD8B-4CF6-81C4-DE1F2D49F511}">
      <dgm:prSet/>
      <dgm:spPr/>
      <dgm:t>
        <a:bodyPr/>
        <a:lstStyle/>
        <a:p>
          <a:endParaRPr lang="zh-CN" altLang="en-US"/>
        </a:p>
      </dgm:t>
    </dgm:pt>
    <dgm:pt modelId="{675D9498-D954-4DE2-80EA-339E3C5B5F8A}">
      <dgm:prSet phldrT="[文本]" phldr="1"/>
      <dgm:spPr/>
      <dgm:t>
        <a:bodyPr/>
        <a:lstStyle/>
        <a:p>
          <a:endParaRPr lang="zh-CN" altLang="en-US"/>
        </a:p>
      </dgm:t>
    </dgm:pt>
    <dgm:pt modelId="{C871D752-D0E8-483D-92B0-331A1011B396}" type="parTrans" cxnId="{FF63573E-E6CF-40FB-AEEC-7F386D104DB2}">
      <dgm:prSet/>
      <dgm:spPr/>
      <dgm:t>
        <a:bodyPr/>
        <a:lstStyle/>
        <a:p>
          <a:endParaRPr lang="zh-CN" altLang="en-US"/>
        </a:p>
      </dgm:t>
    </dgm:pt>
    <dgm:pt modelId="{17BD7441-C0E1-4EA2-BD00-ED092A766325}" type="sibTrans" cxnId="{FF63573E-E6CF-40FB-AEEC-7F386D104DB2}">
      <dgm:prSet/>
      <dgm:spPr/>
      <dgm:t>
        <a:bodyPr/>
        <a:lstStyle/>
        <a:p>
          <a:endParaRPr lang="zh-CN" altLang="en-US"/>
        </a:p>
      </dgm:t>
    </dgm:pt>
    <dgm:pt modelId="{070403D6-F115-41DE-A572-7CE431752169}">
      <dgm:prSet phldrT="[文本]" phldr="1"/>
      <dgm:spPr/>
      <dgm:t>
        <a:bodyPr/>
        <a:lstStyle/>
        <a:p>
          <a:endParaRPr lang="zh-CN" altLang="en-US"/>
        </a:p>
      </dgm:t>
    </dgm:pt>
    <dgm:pt modelId="{B696EFDB-C3F5-4213-9ECA-687D2661FC39}" type="parTrans" cxnId="{40856BBE-F959-4DE2-8645-FB269ECBD58A}">
      <dgm:prSet/>
      <dgm:spPr/>
      <dgm:t>
        <a:bodyPr/>
        <a:lstStyle/>
        <a:p>
          <a:endParaRPr lang="zh-CN" altLang="en-US"/>
        </a:p>
      </dgm:t>
    </dgm:pt>
    <dgm:pt modelId="{9BC94901-8D05-4737-8872-EAED8741DD23}" type="sibTrans" cxnId="{40856BBE-F959-4DE2-8645-FB269ECBD58A}">
      <dgm:prSet/>
      <dgm:spPr/>
      <dgm:t>
        <a:bodyPr/>
        <a:lstStyle/>
        <a:p>
          <a:endParaRPr lang="zh-CN" altLang="en-US"/>
        </a:p>
      </dgm:t>
    </dgm:pt>
    <dgm:pt modelId="{9D90CF2F-B938-4C27-AB87-F94F29F5FF9F}">
      <dgm:prSet phldrT="[文本]" phldr="1"/>
      <dgm:spPr/>
      <dgm:t>
        <a:bodyPr/>
        <a:lstStyle/>
        <a:p>
          <a:endParaRPr lang="zh-CN" altLang="en-US" dirty="0"/>
        </a:p>
      </dgm:t>
    </dgm:pt>
    <dgm:pt modelId="{7E2124F2-7DAA-4C71-817D-0154CD37E4F4}" type="parTrans" cxnId="{4AEFF3FA-0963-45F4-8116-9CD7983F4840}">
      <dgm:prSet/>
      <dgm:spPr/>
      <dgm:t>
        <a:bodyPr/>
        <a:lstStyle/>
        <a:p>
          <a:endParaRPr lang="zh-CN" altLang="en-US"/>
        </a:p>
      </dgm:t>
    </dgm:pt>
    <dgm:pt modelId="{928DEDF1-52C2-4042-BD06-9740C980C7D1}" type="sibTrans" cxnId="{4AEFF3FA-0963-45F4-8116-9CD7983F4840}">
      <dgm:prSet/>
      <dgm:spPr/>
      <dgm:t>
        <a:bodyPr/>
        <a:lstStyle/>
        <a:p>
          <a:endParaRPr lang="zh-CN" altLang="en-US"/>
        </a:p>
      </dgm:t>
    </dgm:pt>
    <dgm:pt modelId="{7F055507-7C68-4A3C-8E74-0C07249B97E7}" type="pres">
      <dgm:prSet presAssocID="{19F9DD42-EE11-4151-8B1C-80C6294A6617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58166682-FCFF-4DE7-8495-920AC68E8812}" type="pres">
      <dgm:prSet presAssocID="{19F9DD42-EE11-4151-8B1C-80C6294A6617}" presName="dummyMaxCanvas" presStyleCnt="0"/>
      <dgm:spPr/>
    </dgm:pt>
    <dgm:pt modelId="{1C59D2D5-E97F-4D20-8054-312A77416A35}" type="pres">
      <dgm:prSet presAssocID="{19F9DD42-EE11-4151-8B1C-80C6294A6617}" presName="parentComposite" presStyleCnt="0"/>
      <dgm:spPr/>
    </dgm:pt>
    <dgm:pt modelId="{9DD8EF03-F4DD-4DFD-A65B-565BDB54A17F}" type="pres">
      <dgm:prSet presAssocID="{19F9DD42-EE11-4151-8B1C-80C6294A6617}" presName="parent1" presStyleLbl="alignAccFollowNode1" presStyleIdx="0" presStyleCnt="4">
        <dgm:presLayoutVars>
          <dgm:chMax val="4"/>
        </dgm:presLayoutVars>
      </dgm:prSet>
      <dgm:spPr/>
    </dgm:pt>
    <dgm:pt modelId="{768ED09C-218E-494E-8FCF-96C9DAFAC630}" type="pres">
      <dgm:prSet presAssocID="{19F9DD42-EE11-4151-8B1C-80C6294A6617}" presName="parent2" presStyleLbl="alignAccFollowNode1" presStyleIdx="1" presStyleCnt="4">
        <dgm:presLayoutVars>
          <dgm:chMax val="4"/>
        </dgm:presLayoutVars>
      </dgm:prSet>
      <dgm:spPr/>
    </dgm:pt>
    <dgm:pt modelId="{8091BC2B-BE1D-4BBB-B0A5-C76746107AFE}" type="pres">
      <dgm:prSet presAssocID="{19F9DD42-EE11-4151-8B1C-80C6294A6617}" presName="childrenComposite" presStyleCnt="0"/>
      <dgm:spPr/>
    </dgm:pt>
    <dgm:pt modelId="{8C649360-7824-4212-B3AD-ED5B3FF76103}" type="pres">
      <dgm:prSet presAssocID="{19F9DD42-EE11-4151-8B1C-80C6294A6617}" presName="dummyMaxCanvas_ChildArea" presStyleCnt="0"/>
      <dgm:spPr/>
    </dgm:pt>
    <dgm:pt modelId="{AF8B1A13-F503-47D0-A613-8ED1C46F161C}" type="pres">
      <dgm:prSet presAssocID="{19F9DD42-EE11-4151-8B1C-80C6294A6617}" presName="fulcrum" presStyleLbl="alignAccFollowNode1" presStyleIdx="2" presStyleCnt="4"/>
      <dgm:spPr/>
    </dgm:pt>
    <dgm:pt modelId="{8F666750-207A-4CAD-AA2A-FFA581835E27}" type="pres">
      <dgm:prSet presAssocID="{19F9DD42-EE11-4151-8B1C-80C6294A6617}" presName="balance_23" presStyleLbl="alignAccFollowNode1" presStyleIdx="3" presStyleCnt="4">
        <dgm:presLayoutVars>
          <dgm:bulletEnabled val="1"/>
        </dgm:presLayoutVars>
      </dgm:prSet>
      <dgm:spPr/>
    </dgm:pt>
    <dgm:pt modelId="{4F1456C2-807B-4371-9659-921FCD2D250A}" type="pres">
      <dgm:prSet presAssocID="{19F9DD42-EE11-4151-8B1C-80C6294A6617}" presName="right_23_1" presStyleLbl="node1" presStyleIdx="0" presStyleCnt="5">
        <dgm:presLayoutVars>
          <dgm:bulletEnabled val="1"/>
        </dgm:presLayoutVars>
      </dgm:prSet>
      <dgm:spPr/>
    </dgm:pt>
    <dgm:pt modelId="{D34CDB16-2565-4FF2-9652-3322988CB455}" type="pres">
      <dgm:prSet presAssocID="{19F9DD42-EE11-4151-8B1C-80C6294A6617}" presName="right_23_2" presStyleLbl="node1" presStyleIdx="1" presStyleCnt="5">
        <dgm:presLayoutVars>
          <dgm:bulletEnabled val="1"/>
        </dgm:presLayoutVars>
      </dgm:prSet>
      <dgm:spPr/>
    </dgm:pt>
    <dgm:pt modelId="{DF5EB2E1-9186-4C70-BD17-3B30823FAB79}" type="pres">
      <dgm:prSet presAssocID="{19F9DD42-EE11-4151-8B1C-80C6294A6617}" presName="right_23_3" presStyleLbl="node1" presStyleIdx="2" presStyleCnt="5">
        <dgm:presLayoutVars>
          <dgm:bulletEnabled val="1"/>
        </dgm:presLayoutVars>
      </dgm:prSet>
      <dgm:spPr/>
    </dgm:pt>
    <dgm:pt modelId="{0C2829A7-96C5-4C8C-B1FA-AD8F31BD3B45}" type="pres">
      <dgm:prSet presAssocID="{19F9DD42-EE11-4151-8B1C-80C6294A6617}" presName="left_23_1" presStyleLbl="node1" presStyleIdx="3" presStyleCnt="5">
        <dgm:presLayoutVars>
          <dgm:bulletEnabled val="1"/>
        </dgm:presLayoutVars>
      </dgm:prSet>
      <dgm:spPr/>
    </dgm:pt>
    <dgm:pt modelId="{DBCA77D5-01C3-4794-A38B-B53B9D1DA1FA}" type="pres">
      <dgm:prSet presAssocID="{19F9DD42-EE11-4151-8B1C-80C6294A6617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BF079506-0815-42CE-9B07-B7A60D95FD2C}" type="presOf" srcId="{675D9498-D954-4DE2-80EA-339E3C5B5F8A}" destId="{4F1456C2-807B-4371-9659-921FCD2D250A}" srcOrd="0" destOrd="0" presId="urn:microsoft.com/office/officeart/2005/8/layout/balance1"/>
    <dgm:cxn modelId="{DDCBA508-8CA4-4209-86D3-70D9F96EE291}" type="presOf" srcId="{9D90CF2F-B938-4C27-AB87-F94F29F5FF9F}" destId="{DF5EB2E1-9186-4C70-BD17-3B30823FAB79}" srcOrd="0" destOrd="0" presId="urn:microsoft.com/office/officeart/2005/8/layout/balance1"/>
    <dgm:cxn modelId="{71C3DB3D-DA85-431E-8822-6B76E1AA1284}" srcId="{19F9DD42-EE11-4151-8B1C-80C6294A6617}" destId="{4778E21A-2548-4132-951F-7839645FA8D0}" srcOrd="0" destOrd="0" parTransId="{636EF819-D405-4973-9B46-524BB8CDE737}" sibTransId="{07E343D5-E402-4895-BDDE-2B2EB15ECAD2}"/>
    <dgm:cxn modelId="{FF63573E-E6CF-40FB-AEEC-7F386D104DB2}" srcId="{67C02C07-7F97-4D05-A880-094BD1C80141}" destId="{675D9498-D954-4DE2-80EA-339E3C5B5F8A}" srcOrd="0" destOrd="0" parTransId="{C871D752-D0E8-483D-92B0-331A1011B396}" sibTransId="{17BD7441-C0E1-4EA2-BD00-ED092A766325}"/>
    <dgm:cxn modelId="{2977D871-B9B7-4ADD-A9FB-CCF4AEDED224}" type="presOf" srcId="{67C02C07-7F97-4D05-A880-094BD1C80141}" destId="{768ED09C-218E-494E-8FCF-96C9DAFAC630}" srcOrd="0" destOrd="0" presId="urn:microsoft.com/office/officeart/2005/8/layout/balance1"/>
    <dgm:cxn modelId="{47C96E80-E629-4D8C-8A11-66866D1F4506}" type="presOf" srcId="{070403D6-F115-41DE-A572-7CE431752169}" destId="{D34CDB16-2565-4FF2-9652-3322988CB455}" srcOrd="0" destOrd="0" presId="urn:microsoft.com/office/officeart/2005/8/layout/balance1"/>
    <dgm:cxn modelId="{07741987-3999-4DA6-855C-F12291C4E586}" type="presOf" srcId="{F3AE1819-5662-4D47-8192-02E002035268}" destId="{0C2829A7-96C5-4C8C-B1FA-AD8F31BD3B45}" srcOrd="0" destOrd="0" presId="urn:microsoft.com/office/officeart/2005/8/layout/balance1"/>
    <dgm:cxn modelId="{150BD687-F908-4E83-9505-397575F91536}" type="presOf" srcId="{19F9DD42-EE11-4151-8B1C-80C6294A6617}" destId="{7F055507-7C68-4A3C-8E74-0C07249B97E7}" srcOrd="0" destOrd="0" presId="urn:microsoft.com/office/officeart/2005/8/layout/balance1"/>
    <dgm:cxn modelId="{5087409B-94E2-4B00-89D4-BC075A6615D7}" type="presOf" srcId="{4778E21A-2548-4132-951F-7839645FA8D0}" destId="{9DD8EF03-F4DD-4DFD-A65B-565BDB54A17F}" srcOrd="0" destOrd="0" presId="urn:microsoft.com/office/officeart/2005/8/layout/balance1"/>
    <dgm:cxn modelId="{40856BBE-F959-4DE2-8645-FB269ECBD58A}" srcId="{67C02C07-7F97-4D05-A880-094BD1C80141}" destId="{070403D6-F115-41DE-A572-7CE431752169}" srcOrd="1" destOrd="0" parTransId="{B696EFDB-C3F5-4213-9ECA-687D2661FC39}" sibTransId="{9BC94901-8D05-4737-8872-EAED8741DD23}"/>
    <dgm:cxn modelId="{B21CE1DC-FBF2-4B3C-98E7-BF7EEE7B1DBE}" srcId="{4778E21A-2548-4132-951F-7839645FA8D0}" destId="{F3AE1819-5662-4D47-8192-02E002035268}" srcOrd="0" destOrd="0" parTransId="{D0B0E155-850E-4416-BF19-0D57D96198CF}" sibTransId="{AA193CF9-7544-4951-9534-D00EDCE9E94A}"/>
    <dgm:cxn modelId="{AD9772DF-EB62-4FD3-90F3-4589B4D6840F}" type="presOf" srcId="{61A6C3A0-312A-4A31-9F2C-95B86FF4A0BE}" destId="{DBCA77D5-01C3-4794-A38B-B53B9D1DA1FA}" srcOrd="0" destOrd="0" presId="urn:microsoft.com/office/officeart/2005/8/layout/balance1"/>
    <dgm:cxn modelId="{94E63AEA-CD8B-4CF6-81C4-DE1F2D49F511}" srcId="{19F9DD42-EE11-4151-8B1C-80C6294A6617}" destId="{67C02C07-7F97-4D05-A880-094BD1C80141}" srcOrd="1" destOrd="0" parTransId="{84937BF4-AAC3-4AE0-B089-AF5D4189F0E1}" sibTransId="{2C7FFDCB-487F-4AD0-A09C-C797B87ECFC6}"/>
    <dgm:cxn modelId="{0B22B9EC-FE5A-4925-98C4-B07C04A78999}" srcId="{4778E21A-2548-4132-951F-7839645FA8D0}" destId="{61A6C3A0-312A-4A31-9F2C-95B86FF4A0BE}" srcOrd="1" destOrd="0" parTransId="{4D487EAB-8A01-4D9D-A6D3-9251B284C5CC}" sibTransId="{C2AEBD1E-271A-4664-9186-CCD30CF1FD64}"/>
    <dgm:cxn modelId="{4AEFF3FA-0963-45F4-8116-9CD7983F4840}" srcId="{67C02C07-7F97-4D05-A880-094BD1C80141}" destId="{9D90CF2F-B938-4C27-AB87-F94F29F5FF9F}" srcOrd="2" destOrd="0" parTransId="{7E2124F2-7DAA-4C71-817D-0154CD37E4F4}" sibTransId="{928DEDF1-52C2-4042-BD06-9740C980C7D1}"/>
    <dgm:cxn modelId="{FA7E0730-74CB-4DBA-8C46-5AA1EB4C0036}" type="presParOf" srcId="{7F055507-7C68-4A3C-8E74-0C07249B97E7}" destId="{58166682-FCFF-4DE7-8495-920AC68E8812}" srcOrd="0" destOrd="0" presId="urn:microsoft.com/office/officeart/2005/8/layout/balance1"/>
    <dgm:cxn modelId="{E8D9CE13-7338-49D5-B780-5E6F5FD1286E}" type="presParOf" srcId="{7F055507-7C68-4A3C-8E74-0C07249B97E7}" destId="{1C59D2D5-E97F-4D20-8054-312A77416A35}" srcOrd="1" destOrd="0" presId="urn:microsoft.com/office/officeart/2005/8/layout/balance1"/>
    <dgm:cxn modelId="{68136422-C635-42BB-B1C5-63D06623EBE1}" type="presParOf" srcId="{1C59D2D5-E97F-4D20-8054-312A77416A35}" destId="{9DD8EF03-F4DD-4DFD-A65B-565BDB54A17F}" srcOrd="0" destOrd="0" presId="urn:microsoft.com/office/officeart/2005/8/layout/balance1"/>
    <dgm:cxn modelId="{5B351919-AA55-4BAD-92D2-2F13E329305C}" type="presParOf" srcId="{1C59D2D5-E97F-4D20-8054-312A77416A35}" destId="{768ED09C-218E-494E-8FCF-96C9DAFAC630}" srcOrd="1" destOrd="0" presId="urn:microsoft.com/office/officeart/2005/8/layout/balance1"/>
    <dgm:cxn modelId="{CAF00A71-3181-4D76-B49E-B1D1DC483511}" type="presParOf" srcId="{7F055507-7C68-4A3C-8E74-0C07249B97E7}" destId="{8091BC2B-BE1D-4BBB-B0A5-C76746107AFE}" srcOrd="2" destOrd="0" presId="urn:microsoft.com/office/officeart/2005/8/layout/balance1"/>
    <dgm:cxn modelId="{087C0927-345D-4236-92B3-3C3201F4909C}" type="presParOf" srcId="{8091BC2B-BE1D-4BBB-B0A5-C76746107AFE}" destId="{8C649360-7824-4212-B3AD-ED5B3FF76103}" srcOrd="0" destOrd="0" presId="urn:microsoft.com/office/officeart/2005/8/layout/balance1"/>
    <dgm:cxn modelId="{29993938-75D6-460B-BDA2-5F6C5B1B89A0}" type="presParOf" srcId="{8091BC2B-BE1D-4BBB-B0A5-C76746107AFE}" destId="{AF8B1A13-F503-47D0-A613-8ED1C46F161C}" srcOrd="1" destOrd="0" presId="urn:microsoft.com/office/officeart/2005/8/layout/balance1"/>
    <dgm:cxn modelId="{42517B62-1164-4340-9E73-2A54AA2BA4B8}" type="presParOf" srcId="{8091BC2B-BE1D-4BBB-B0A5-C76746107AFE}" destId="{8F666750-207A-4CAD-AA2A-FFA581835E27}" srcOrd="2" destOrd="0" presId="urn:microsoft.com/office/officeart/2005/8/layout/balance1"/>
    <dgm:cxn modelId="{256536EE-CFE1-4886-A8FA-BE82F8C669B2}" type="presParOf" srcId="{8091BC2B-BE1D-4BBB-B0A5-C76746107AFE}" destId="{4F1456C2-807B-4371-9659-921FCD2D250A}" srcOrd="3" destOrd="0" presId="urn:microsoft.com/office/officeart/2005/8/layout/balance1"/>
    <dgm:cxn modelId="{7E1E772E-4AA7-4E41-9995-26C2A1F4FE59}" type="presParOf" srcId="{8091BC2B-BE1D-4BBB-B0A5-C76746107AFE}" destId="{D34CDB16-2565-4FF2-9652-3322988CB455}" srcOrd="4" destOrd="0" presId="urn:microsoft.com/office/officeart/2005/8/layout/balance1"/>
    <dgm:cxn modelId="{CB74A355-4CA2-414E-B9DF-25FF898C8F24}" type="presParOf" srcId="{8091BC2B-BE1D-4BBB-B0A5-C76746107AFE}" destId="{DF5EB2E1-9186-4C70-BD17-3B30823FAB79}" srcOrd="5" destOrd="0" presId="urn:microsoft.com/office/officeart/2005/8/layout/balance1"/>
    <dgm:cxn modelId="{2466EA5B-6933-4BAB-899C-8DA0C8EAA2A9}" type="presParOf" srcId="{8091BC2B-BE1D-4BBB-B0A5-C76746107AFE}" destId="{0C2829A7-96C5-4C8C-B1FA-AD8F31BD3B45}" srcOrd="6" destOrd="0" presId="urn:microsoft.com/office/officeart/2005/8/layout/balance1"/>
    <dgm:cxn modelId="{806D1FD2-90B2-4B5D-9DB9-43769DB6985B}" type="presParOf" srcId="{8091BC2B-BE1D-4BBB-B0A5-C76746107AFE}" destId="{DBCA77D5-01C3-4794-A38B-B53B9D1DA1FA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49092-DA8C-4681-AA9C-207F2DFD3154}">
      <dsp:nvSpPr>
        <dsp:cNvPr id="0" name=""/>
        <dsp:cNvSpPr/>
      </dsp:nvSpPr>
      <dsp:spPr bwMode="white">
        <a:xfrm>
          <a:off x="2517554" y="972599"/>
          <a:ext cx="2422966" cy="242296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/>
            <a:t>MQ</a:t>
          </a:r>
        </a:p>
      </dsp:txBody>
      <dsp:txXfrm>
        <a:off x="2872389" y="1327434"/>
        <a:ext cx="1713296" cy="1713296"/>
      </dsp:txXfrm>
    </dsp:sp>
    <dsp:sp modelId="{0ABA4A14-2574-4777-939A-8A91AE25FBF5}">
      <dsp:nvSpPr>
        <dsp:cNvPr id="0" name=""/>
        <dsp:cNvSpPr/>
      </dsp:nvSpPr>
      <dsp:spPr bwMode="white">
        <a:xfrm>
          <a:off x="3123295" y="432"/>
          <a:ext cx="1211483" cy="1211483"/>
        </a:xfrm>
        <a:prstGeom prst="ellipse">
          <a:avLst/>
        </a:prstGeom>
        <a:solidFill>
          <a:schemeClr val="accent4">
            <a:alpha val="50000"/>
            <a:hueOff val="5105758"/>
            <a:satOff val="-5996"/>
            <a:lumOff val="23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/>
            <a:t>异步处理</a:t>
          </a:r>
        </a:p>
      </dsp:txBody>
      <dsp:txXfrm>
        <a:off x="3300713" y="177850"/>
        <a:ext cx="856647" cy="856647"/>
      </dsp:txXfrm>
    </dsp:sp>
    <dsp:sp modelId="{A9981A18-75F3-41F3-9957-B40659E402CE}">
      <dsp:nvSpPr>
        <dsp:cNvPr id="0" name=""/>
        <dsp:cNvSpPr/>
      </dsp:nvSpPr>
      <dsp:spPr bwMode="white">
        <a:xfrm>
          <a:off x="4701204" y="1578340"/>
          <a:ext cx="1211483" cy="1211483"/>
        </a:xfrm>
        <a:prstGeom prst="ellipse">
          <a:avLst/>
        </a:prstGeom>
        <a:solidFill>
          <a:schemeClr val="accent4">
            <a:alpha val="50000"/>
            <a:hueOff val="10211516"/>
            <a:satOff val="-11993"/>
            <a:lumOff val="4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/>
            <a:t>应用解耦</a:t>
          </a:r>
        </a:p>
      </dsp:txBody>
      <dsp:txXfrm>
        <a:off x="4878622" y="1755758"/>
        <a:ext cx="856647" cy="856647"/>
      </dsp:txXfrm>
    </dsp:sp>
    <dsp:sp modelId="{5EBE0206-6FD5-462B-AC34-DF1594CC1BEE}">
      <dsp:nvSpPr>
        <dsp:cNvPr id="0" name=""/>
        <dsp:cNvSpPr/>
      </dsp:nvSpPr>
      <dsp:spPr bwMode="white">
        <a:xfrm>
          <a:off x="3123295" y="3156249"/>
          <a:ext cx="1211483" cy="1211483"/>
        </a:xfrm>
        <a:prstGeom prst="ellipse">
          <a:avLst/>
        </a:prstGeom>
        <a:solidFill>
          <a:schemeClr val="accent4">
            <a:alpha val="50000"/>
            <a:hueOff val="15317274"/>
            <a:satOff val="-17989"/>
            <a:lumOff val="69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/>
            <a:t>流量削峰</a:t>
          </a:r>
        </a:p>
      </dsp:txBody>
      <dsp:txXfrm>
        <a:off x="3300713" y="3333667"/>
        <a:ext cx="856647" cy="856647"/>
      </dsp:txXfrm>
    </dsp:sp>
    <dsp:sp modelId="{5BB31F2C-9F6F-461E-B8AE-DAD63322F779}">
      <dsp:nvSpPr>
        <dsp:cNvPr id="0" name=""/>
        <dsp:cNvSpPr/>
      </dsp:nvSpPr>
      <dsp:spPr bwMode="white">
        <a:xfrm>
          <a:off x="1545387" y="1578340"/>
          <a:ext cx="1211483" cy="1211483"/>
        </a:xfrm>
        <a:prstGeom prst="ellipse">
          <a:avLst/>
        </a:prstGeom>
        <a:solidFill>
          <a:schemeClr val="accent4">
            <a:alpha val="50000"/>
            <a:hueOff val="20423033"/>
            <a:satOff val="-23986"/>
            <a:lumOff val="9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/>
            <a:t>日志处理</a:t>
          </a:r>
        </a:p>
      </dsp:txBody>
      <dsp:txXfrm>
        <a:off x="1722805" y="1755758"/>
        <a:ext cx="856647" cy="856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8EF03-F4DD-4DFD-A65B-565BDB54A17F}">
      <dsp:nvSpPr>
        <dsp:cNvPr id="0" name=""/>
        <dsp:cNvSpPr/>
      </dsp:nvSpPr>
      <dsp:spPr>
        <a:xfrm>
          <a:off x="3246628" y="0"/>
          <a:ext cx="1458468" cy="8102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100" kern="1200" dirty="0"/>
        </a:p>
      </dsp:txBody>
      <dsp:txXfrm>
        <a:off x="3270360" y="23732"/>
        <a:ext cx="1411004" cy="762796"/>
      </dsp:txXfrm>
    </dsp:sp>
    <dsp:sp modelId="{768ED09C-218E-494E-8FCF-96C9DAFAC630}">
      <dsp:nvSpPr>
        <dsp:cNvPr id="0" name=""/>
        <dsp:cNvSpPr/>
      </dsp:nvSpPr>
      <dsp:spPr>
        <a:xfrm>
          <a:off x="5353304" y="0"/>
          <a:ext cx="1458468" cy="8102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100" kern="1200" dirty="0"/>
        </a:p>
      </dsp:txBody>
      <dsp:txXfrm>
        <a:off x="5377036" y="23732"/>
        <a:ext cx="1411004" cy="762796"/>
      </dsp:txXfrm>
    </dsp:sp>
    <dsp:sp modelId="{AF8B1A13-F503-47D0-A613-8ED1C46F161C}">
      <dsp:nvSpPr>
        <dsp:cNvPr id="0" name=""/>
        <dsp:cNvSpPr/>
      </dsp:nvSpPr>
      <dsp:spPr>
        <a:xfrm>
          <a:off x="4725352" y="3443605"/>
          <a:ext cx="607695" cy="607695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66750-207A-4CAD-AA2A-FFA581835E27}">
      <dsp:nvSpPr>
        <dsp:cNvPr id="0" name=""/>
        <dsp:cNvSpPr/>
      </dsp:nvSpPr>
      <dsp:spPr>
        <a:xfrm rot="240000">
          <a:off x="3205558" y="3183200"/>
          <a:ext cx="3647283" cy="2550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456C2-807B-4371-9659-921FCD2D250A}">
      <dsp:nvSpPr>
        <dsp:cNvPr id="0" name=""/>
        <dsp:cNvSpPr/>
      </dsp:nvSpPr>
      <dsp:spPr>
        <a:xfrm rot="240000">
          <a:off x="5395435" y="2545530"/>
          <a:ext cx="1455231" cy="677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5428532" y="2578627"/>
        <a:ext cx="1389037" cy="611795"/>
      </dsp:txXfrm>
    </dsp:sp>
    <dsp:sp modelId="{D34CDB16-2565-4FF2-9652-3322988CB455}">
      <dsp:nvSpPr>
        <dsp:cNvPr id="0" name=""/>
        <dsp:cNvSpPr/>
      </dsp:nvSpPr>
      <dsp:spPr>
        <a:xfrm rot="240000">
          <a:off x="5448102" y="1816296"/>
          <a:ext cx="1455231" cy="677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5481199" y="1849393"/>
        <a:ext cx="1389037" cy="611795"/>
      </dsp:txXfrm>
    </dsp:sp>
    <dsp:sp modelId="{DF5EB2E1-9186-4C70-BD17-3B30823FAB79}">
      <dsp:nvSpPr>
        <dsp:cNvPr id="0" name=""/>
        <dsp:cNvSpPr/>
      </dsp:nvSpPr>
      <dsp:spPr>
        <a:xfrm rot="240000">
          <a:off x="5500768" y="1103268"/>
          <a:ext cx="1455231" cy="677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 dirty="0"/>
        </a:p>
      </dsp:txBody>
      <dsp:txXfrm>
        <a:off x="5533865" y="1136365"/>
        <a:ext cx="1389037" cy="611795"/>
      </dsp:txXfrm>
    </dsp:sp>
    <dsp:sp modelId="{0C2829A7-96C5-4C8C-B1FA-AD8F31BD3B45}">
      <dsp:nvSpPr>
        <dsp:cNvPr id="0" name=""/>
        <dsp:cNvSpPr/>
      </dsp:nvSpPr>
      <dsp:spPr>
        <a:xfrm rot="240000">
          <a:off x="3309015" y="2399684"/>
          <a:ext cx="1455231" cy="677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 dirty="0"/>
        </a:p>
      </dsp:txBody>
      <dsp:txXfrm>
        <a:off x="3342112" y="2432781"/>
        <a:ext cx="1389037" cy="611795"/>
      </dsp:txXfrm>
    </dsp:sp>
    <dsp:sp modelId="{DBCA77D5-01C3-4794-A38B-B53B9D1DA1FA}">
      <dsp:nvSpPr>
        <dsp:cNvPr id="0" name=""/>
        <dsp:cNvSpPr/>
      </dsp:nvSpPr>
      <dsp:spPr>
        <a:xfrm rot="240000">
          <a:off x="3361682" y="1670450"/>
          <a:ext cx="1455231" cy="677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 dirty="0"/>
        </a:p>
      </dsp:txBody>
      <dsp:txXfrm>
        <a:off x="3394779" y="1703547"/>
        <a:ext cx="1389037" cy="611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8/29/2018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link?url=cmLiFuOinBvlpwv3kHydy_87MXjTnaUoI2M-K33wCNvjoJq4OPVAZ4mStNzNBZxFOMawlNxB-CbxyYV6vbXf75YYoaNU4JN2RrqsooOrIH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tags" Target="../tags/tag2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0.xml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6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21.png"/><Relationship Id="rId5" Type="http://schemas.openxmlformats.org/officeDocument/2006/relationships/tags" Target="../tags/tag62.xml"/><Relationship Id="rId10" Type="http://schemas.openxmlformats.org/officeDocument/2006/relationships/hyperlink" Target="http://images2015.cnblogs.com/blog/202205/201612/202205-20161210194538241-2035111934.png" TargetMode="External"/><Relationship Id="rId4" Type="http://schemas.openxmlformats.org/officeDocument/2006/relationships/tags" Target="../tags/tag61.xml"/><Relationship Id="rId9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3" Type="http://schemas.openxmlformats.org/officeDocument/2006/relationships/tags" Target="../tags/tag66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20" Type="http://schemas.openxmlformats.org/officeDocument/2006/relationships/tags" Target="../tags/tag83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10" Type="http://schemas.openxmlformats.org/officeDocument/2006/relationships/tags" Target="../tags/tag73.xml"/><Relationship Id="rId19" Type="http://schemas.openxmlformats.org/officeDocument/2006/relationships/tags" Target="../tags/tag82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Rabbitmq-</a:t>
            </a:r>
            <a:r>
              <a:rPr lang="en-US" altLang="zh-CN" dirty="0" err="1">
                <a:hlinkClick r:id="rId2"/>
              </a:rPr>
              <a:t>train</a:t>
            </a:r>
            <a:r>
              <a:rPr lang="en-US" altLang="zh-CN" dirty="0" err="1"/>
              <a:t>ning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学习进行时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975" y="484505"/>
            <a:ext cx="10058400" cy="151828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应用场景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47520" y="1972310"/>
            <a:ext cx="572452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50000"/>
              </a:lnSpc>
              <a:buClr>
                <a:srgbClr val="9B2D1F"/>
              </a:buClr>
              <a:buFont typeface="Wingdings" panose="05000000000000000000" charset="0"/>
              <a:buNone/>
            </a:pPr>
            <a:r>
              <a:rPr lang="zh-CN" altLang="en-US" sz="2800"/>
              <a:t>消息队列通信模式是</a:t>
            </a:r>
            <a:r>
              <a:rPr lang="zh-CN" altLang="en-US" sz="4000" b="1">
                <a:solidFill>
                  <a:srgbClr val="00B050"/>
                </a:solidFill>
              </a:rPr>
              <a:t>异步</a:t>
            </a:r>
            <a:r>
              <a:rPr lang="zh-CN" altLang="en-US" sz="2800"/>
              <a:t>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765" y="2575560"/>
            <a:ext cx="4953000" cy="35566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70025" y="3482340"/>
            <a:ext cx="64890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B2D1F"/>
              </a:buClr>
              <a:buFont typeface="Wingdings" panose="05000000000000000000" charset="0"/>
              <a:buChar char="l"/>
            </a:pPr>
            <a:r>
              <a:rPr lang="zh-CN" altLang="en-US" sz="2000"/>
              <a:t>应用发送请求，然后在将来检查请求是否被处理完成。</a:t>
            </a:r>
          </a:p>
          <a:p>
            <a:pPr marL="342900" indent="-342900">
              <a:buClr>
                <a:srgbClr val="9B2D1F"/>
              </a:buClr>
              <a:buFont typeface="Wingdings" panose="05000000000000000000" charset="0"/>
              <a:buChar char="l"/>
            </a:pPr>
            <a:endParaRPr lang="zh-CN" altLang="en-US" sz="2000"/>
          </a:p>
          <a:p>
            <a:pPr marL="342900" indent="-342900">
              <a:buClr>
                <a:srgbClr val="9B2D1F"/>
              </a:buClr>
              <a:buFont typeface="Wingdings" panose="05000000000000000000" charset="0"/>
              <a:buChar char="l"/>
            </a:pPr>
            <a:r>
              <a:rPr lang="zh-CN" altLang="en-US" sz="2000"/>
              <a:t>客户端请求时，服务无需在线。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 62"/>
          <p:cNvSpPr/>
          <p:nvPr>
            <p:custDataLst>
              <p:tags r:id="rId1"/>
            </p:custDataLst>
          </p:nvPr>
        </p:nvSpPr>
        <p:spPr>
          <a:xfrm rot="2761703">
            <a:off x="8724052" y="3920546"/>
            <a:ext cx="643014" cy="487326"/>
          </a:xfrm>
          <a:custGeom>
            <a:avLst/>
            <a:gdLst>
              <a:gd name="connsiteX0" fmla="*/ 0 w 1033462"/>
              <a:gd name="connsiteY0" fmla="*/ 0 h 487326"/>
              <a:gd name="connsiteX1" fmla="*/ 38886 w 1033462"/>
              <a:gd name="connsiteY1" fmla="*/ 21907 h 487326"/>
              <a:gd name="connsiteX2" fmla="*/ 516732 w 1033462"/>
              <a:gd name="connsiteY2" fmla="*/ 99597 h 487326"/>
              <a:gd name="connsiteX3" fmla="*/ 994578 w 1033462"/>
              <a:gd name="connsiteY3" fmla="*/ 21907 h 487326"/>
              <a:gd name="connsiteX4" fmla="*/ 1033462 w 1033462"/>
              <a:gd name="connsiteY4" fmla="*/ 1 h 487326"/>
              <a:gd name="connsiteX5" fmla="*/ 1033462 w 1033462"/>
              <a:gd name="connsiteY5" fmla="*/ 487325 h 487326"/>
              <a:gd name="connsiteX6" fmla="*/ 994578 w 1033462"/>
              <a:gd name="connsiteY6" fmla="*/ 465419 h 487326"/>
              <a:gd name="connsiteX7" fmla="*/ 516732 w 1033462"/>
              <a:gd name="connsiteY7" fmla="*/ 387728 h 487326"/>
              <a:gd name="connsiteX8" fmla="*/ 38886 w 1033462"/>
              <a:gd name="connsiteY8" fmla="*/ 465419 h 487326"/>
              <a:gd name="connsiteX9" fmla="*/ 0 w 1033462"/>
              <a:gd name="connsiteY9" fmla="*/ 487326 h 48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3462" h="487326">
                <a:moveTo>
                  <a:pt x="0" y="0"/>
                </a:moveTo>
                <a:lnTo>
                  <a:pt x="38886" y="21907"/>
                </a:lnTo>
                <a:cubicBezTo>
                  <a:pt x="142445" y="68780"/>
                  <a:pt x="317819" y="99597"/>
                  <a:pt x="516732" y="99597"/>
                </a:cubicBezTo>
                <a:cubicBezTo>
                  <a:pt x="715645" y="99597"/>
                  <a:pt x="891020" y="68780"/>
                  <a:pt x="994578" y="21907"/>
                </a:cubicBezTo>
                <a:lnTo>
                  <a:pt x="1033462" y="1"/>
                </a:lnTo>
                <a:lnTo>
                  <a:pt x="1033462" y="487325"/>
                </a:lnTo>
                <a:lnTo>
                  <a:pt x="994578" y="465419"/>
                </a:lnTo>
                <a:cubicBezTo>
                  <a:pt x="891020" y="418546"/>
                  <a:pt x="715645" y="387728"/>
                  <a:pt x="516732" y="387728"/>
                </a:cubicBezTo>
                <a:cubicBezTo>
                  <a:pt x="317819" y="387728"/>
                  <a:pt x="142445" y="418546"/>
                  <a:pt x="38886" y="465419"/>
                </a:cubicBezTo>
                <a:lnTo>
                  <a:pt x="0" y="48732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just">
              <a:lnSpc>
                <a:spcPct val="130000"/>
              </a:lnSpc>
            </a:pP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975" y="484505"/>
            <a:ext cx="10058400" cy="151828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应用场景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47520" y="1667510"/>
            <a:ext cx="721741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50000"/>
              </a:lnSpc>
              <a:buClr>
                <a:srgbClr val="9B2D1F"/>
              </a:buClr>
              <a:buFont typeface="Wingdings" panose="05000000000000000000" charset="0"/>
              <a:buNone/>
            </a:pPr>
            <a:r>
              <a:rPr lang="zh-CN" altLang="en-US" sz="2800"/>
              <a:t>场景二：订单系统</a:t>
            </a:r>
            <a:r>
              <a:rPr lang="en-US" altLang="zh-CN" sz="2800"/>
              <a:t>— </a:t>
            </a:r>
            <a:r>
              <a:rPr lang="zh-CN" altLang="en-US" sz="2800"/>
              <a:t>下单后通知库存减少</a:t>
            </a: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 rot="18721703">
            <a:off x="2440092" y="4078661"/>
            <a:ext cx="643014" cy="487326"/>
          </a:xfrm>
          <a:custGeom>
            <a:avLst/>
            <a:gdLst>
              <a:gd name="connsiteX0" fmla="*/ 0 w 1033462"/>
              <a:gd name="connsiteY0" fmla="*/ 0 h 487326"/>
              <a:gd name="connsiteX1" fmla="*/ 38886 w 1033462"/>
              <a:gd name="connsiteY1" fmla="*/ 21907 h 487326"/>
              <a:gd name="connsiteX2" fmla="*/ 516732 w 1033462"/>
              <a:gd name="connsiteY2" fmla="*/ 99597 h 487326"/>
              <a:gd name="connsiteX3" fmla="*/ 994578 w 1033462"/>
              <a:gd name="connsiteY3" fmla="*/ 21907 h 487326"/>
              <a:gd name="connsiteX4" fmla="*/ 1033462 w 1033462"/>
              <a:gd name="connsiteY4" fmla="*/ 1 h 487326"/>
              <a:gd name="connsiteX5" fmla="*/ 1033462 w 1033462"/>
              <a:gd name="connsiteY5" fmla="*/ 487325 h 487326"/>
              <a:gd name="connsiteX6" fmla="*/ 994578 w 1033462"/>
              <a:gd name="connsiteY6" fmla="*/ 465419 h 487326"/>
              <a:gd name="connsiteX7" fmla="*/ 516732 w 1033462"/>
              <a:gd name="connsiteY7" fmla="*/ 387728 h 487326"/>
              <a:gd name="connsiteX8" fmla="*/ 38886 w 1033462"/>
              <a:gd name="connsiteY8" fmla="*/ 465419 h 487326"/>
              <a:gd name="connsiteX9" fmla="*/ 0 w 1033462"/>
              <a:gd name="connsiteY9" fmla="*/ 487326 h 48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3462" h="487326">
                <a:moveTo>
                  <a:pt x="0" y="0"/>
                </a:moveTo>
                <a:lnTo>
                  <a:pt x="38886" y="21907"/>
                </a:lnTo>
                <a:cubicBezTo>
                  <a:pt x="142445" y="68780"/>
                  <a:pt x="317819" y="99597"/>
                  <a:pt x="516732" y="99597"/>
                </a:cubicBezTo>
                <a:cubicBezTo>
                  <a:pt x="715645" y="99597"/>
                  <a:pt x="891020" y="68780"/>
                  <a:pt x="994578" y="21907"/>
                </a:cubicBezTo>
                <a:lnTo>
                  <a:pt x="1033462" y="1"/>
                </a:lnTo>
                <a:lnTo>
                  <a:pt x="1033462" y="487325"/>
                </a:lnTo>
                <a:lnTo>
                  <a:pt x="994578" y="465419"/>
                </a:lnTo>
                <a:cubicBezTo>
                  <a:pt x="891020" y="418546"/>
                  <a:pt x="715645" y="387728"/>
                  <a:pt x="516732" y="387728"/>
                </a:cubicBezTo>
                <a:cubicBezTo>
                  <a:pt x="317819" y="387728"/>
                  <a:pt x="142445" y="418546"/>
                  <a:pt x="38886" y="465419"/>
                </a:cubicBezTo>
                <a:lnTo>
                  <a:pt x="0" y="487326"/>
                </a:lnTo>
                <a:close/>
              </a:path>
            </a:pathLst>
          </a:custGeom>
          <a:solidFill>
            <a:srgbClr val="9BBE4E"/>
          </a:solidFill>
        </p:spPr>
        <p:txBody>
          <a:bodyPr wrap="square" rtlCol="0" anchor="ctr" anchorCtr="0">
            <a:noAutofit/>
          </a:bodyPr>
          <a:lstStyle/>
          <a:p>
            <a:pPr algn="just">
              <a:lnSpc>
                <a:spcPct val="130000"/>
              </a:lnSpc>
            </a:pPr>
            <a:endParaRPr lang="zh-CN" altLang="en-US" dirty="0"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>
            <p:custDataLst>
              <p:tags r:id="rId3"/>
            </p:custDataLst>
          </p:nvPr>
        </p:nvGrpSpPr>
        <p:grpSpPr>
          <a:xfrm>
            <a:off x="1532428" y="4319112"/>
            <a:ext cx="1245394" cy="1245394"/>
            <a:chOff x="944165" y="4136232"/>
            <a:chExt cx="1245394" cy="1245394"/>
          </a:xfrm>
        </p:grpSpPr>
        <p:sp>
          <p:nvSpPr>
            <p:cNvPr id="4" name="椭圆 3"/>
            <p:cNvSpPr/>
            <p:nvPr>
              <p:custDataLst>
                <p:tags r:id="rId17"/>
              </p:custDataLst>
            </p:nvPr>
          </p:nvSpPr>
          <p:spPr>
            <a:xfrm>
              <a:off x="944165" y="4136232"/>
              <a:ext cx="1245394" cy="1245394"/>
            </a:xfrm>
            <a:prstGeom prst="ellipse">
              <a:avLst/>
            </a:prstGeom>
            <a:solidFill>
              <a:srgbClr val="BC8E63"/>
            </a:solidFill>
          </p:spPr>
          <p:txBody>
            <a:bodyPr wrap="square" rtlCol="0" anchor="ctr" anchorCtr="0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>
                <a:sym typeface="Arial" panose="020B0604020202020204" pitchFamily="34" charset="0"/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18"/>
              </p:custDataLst>
            </p:nvPr>
          </p:nvSpPr>
          <p:spPr>
            <a:xfrm>
              <a:off x="1052811" y="4252562"/>
              <a:ext cx="1028102" cy="1012734"/>
            </a:xfrm>
            <a:prstGeom prst="ellipse">
              <a:avLst/>
            </a:prstGeom>
            <a:solidFill>
              <a:srgbClr val="F3EFEF"/>
            </a:solidFill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zh-CN" altLang="en-US" sz="2400">
                  <a:solidFill>
                    <a:srgbClr val="BC8E63">
                      <a:lumMod val="75000"/>
                    </a:srgbClr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下单</a:t>
              </a:r>
            </a:p>
          </p:txBody>
        </p:sp>
      </p:grpSp>
      <p:grpSp>
        <p:nvGrpSpPr>
          <p:cNvPr id="7" name="组合 6"/>
          <p:cNvGrpSpPr/>
          <p:nvPr>
            <p:custDataLst>
              <p:tags r:id="rId4"/>
            </p:custDataLst>
          </p:nvPr>
        </p:nvGrpSpPr>
        <p:grpSpPr>
          <a:xfrm>
            <a:off x="2647618" y="3042762"/>
            <a:ext cx="1245394" cy="1245394"/>
            <a:chOff x="944165" y="4136232"/>
            <a:chExt cx="1245394" cy="1245394"/>
          </a:xfrm>
        </p:grpSpPr>
        <p:sp>
          <p:nvSpPr>
            <p:cNvPr id="22" name="椭圆 21"/>
            <p:cNvSpPr/>
            <p:nvPr>
              <p:custDataLst>
                <p:tags r:id="rId15"/>
              </p:custDataLst>
            </p:nvPr>
          </p:nvSpPr>
          <p:spPr>
            <a:xfrm>
              <a:off x="944165" y="4136232"/>
              <a:ext cx="1245394" cy="1245394"/>
            </a:xfrm>
            <a:prstGeom prst="ellipse">
              <a:avLst/>
            </a:prstGeom>
            <a:solidFill>
              <a:srgbClr val="EBA85F"/>
            </a:solidFill>
          </p:spPr>
          <p:txBody>
            <a:bodyPr wrap="square" rtlCol="0" anchor="ctr" anchorCtr="0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>
                <a:sym typeface="Arial" panose="020B0604020202020204" pitchFamily="34" charset="0"/>
              </a:endParaRPr>
            </a:p>
          </p:txBody>
        </p:sp>
        <p:sp>
          <p:nvSpPr>
            <p:cNvPr id="23" name="椭圆 22"/>
            <p:cNvSpPr/>
            <p:nvPr>
              <p:custDataLst>
                <p:tags r:id="rId16"/>
              </p:custDataLst>
            </p:nvPr>
          </p:nvSpPr>
          <p:spPr>
            <a:xfrm>
              <a:off x="1052811" y="4252562"/>
              <a:ext cx="1028102" cy="1012734"/>
            </a:xfrm>
            <a:prstGeom prst="ellipse">
              <a:avLst/>
            </a:prstGeom>
            <a:solidFill>
              <a:srgbClr val="F3EFEF"/>
            </a:solidFill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zh-CN" altLang="en-US" sz="2400">
                  <a:solidFill>
                    <a:srgbClr val="EBA85F">
                      <a:lumMod val="75000"/>
                    </a:srgbClr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通知</a:t>
              </a:r>
            </a:p>
          </p:txBody>
        </p:sp>
      </p:grpSp>
      <p:sp>
        <p:nvSpPr>
          <p:cNvPr id="49" name="任意多边形 48"/>
          <p:cNvSpPr/>
          <p:nvPr>
            <p:custDataLst>
              <p:tags r:id="rId5"/>
            </p:custDataLst>
          </p:nvPr>
        </p:nvSpPr>
        <p:spPr>
          <a:xfrm rot="18721703">
            <a:off x="7484532" y="3921816"/>
            <a:ext cx="643014" cy="487326"/>
          </a:xfrm>
          <a:custGeom>
            <a:avLst/>
            <a:gdLst>
              <a:gd name="connsiteX0" fmla="*/ 0 w 1033462"/>
              <a:gd name="connsiteY0" fmla="*/ 0 h 487326"/>
              <a:gd name="connsiteX1" fmla="*/ 38886 w 1033462"/>
              <a:gd name="connsiteY1" fmla="*/ 21907 h 487326"/>
              <a:gd name="connsiteX2" fmla="*/ 516732 w 1033462"/>
              <a:gd name="connsiteY2" fmla="*/ 99597 h 487326"/>
              <a:gd name="connsiteX3" fmla="*/ 994578 w 1033462"/>
              <a:gd name="connsiteY3" fmla="*/ 21907 h 487326"/>
              <a:gd name="connsiteX4" fmla="*/ 1033462 w 1033462"/>
              <a:gd name="connsiteY4" fmla="*/ 1 h 487326"/>
              <a:gd name="connsiteX5" fmla="*/ 1033462 w 1033462"/>
              <a:gd name="connsiteY5" fmla="*/ 487325 h 487326"/>
              <a:gd name="connsiteX6" fmla="*/ 994578 w 1033462"/>
              <a:gd name="connsiteY6" fmla="*/ 465419 h 487326"/>
              <a:gd name="connsiteX7" fmla="*/ 516732 w 1033462"/>
              <a:gd name="connsiteY7" fmla="*/ 387728 h 487326"/>
              <a:gd name="connsiteX8" fmla="*/ 38886 w 1033462"/>
              <a:gd name="connsiteY8" fmla="*/ 465419 h 487326"/>
              <a:gd name="connsiteX9" fmla="*/ 0 w 1033462"/>
              <a:gd name="connsiteY9" fmla="*/ 487326 h 48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3462" h="487326">
                <a:moveTo>
                  <a:pt x="0" y="0"/>
                </a:moveTo>
                <a:lnTo>
                  <a:pt x="38886" y="21907"/>
                </a:lnTo>
                <a:cubicBezTo>
                  <a:pt x="142445" y="68780"/>
                  <a:pt x="317819" y="99597"/>
                  <a:pt x="516732" y="99597"/>
                </a:cubicBezTo>
                <a:cubicBezTo>
                  <a:pt x="715645" y="99597"/>
                  <a:pt x="891020" y="68780"/>
                  <a:pt x="994578" y="21907"/>
                </a:cubicBezTo>
                <a:lnTo>
                  <a:pt x="1033462" y="1"/>
                </a:lnTo>
                <a:lnTo>
                  <a:pt x="1033462" y="487325"/>
                </a:lnTo>
                <a:lnTo>
                  <a:pt x="994578" y="465419"/>
                </a:lnTo>
                <a:cubicBezTo>
                  <a:pt x="891020" y="418546"/>
                  <a:pt x="715645" y="387728"/>
                  <a:pt x="516732" y="387728"/>
                </a:cubicBezTo>
                <a:cubicBezTo>
                  <a:pt x="317819" y="387728"/>
                  <a:pt x="142445" y="418546"/>
                  <a:pt x="38886" y="465419"/>
                </a:cubicBezTo>
                <a:lnTo>
                  <a:pt x="0" y="487326"/>
                </a:lnTo>
                <a:close/>
              </a:path>
            </a:pathLst>
          </a:custGeom>
          <a:solidFill>
            <a:srgbClr val="9BBE4E"/>
          </a:solidFill>
        </p:spPr>
        <p:txBody>
          <a:bodyPr wrap="square" rtlCol="0" anchor="ctr" anchorCtr="0">
            <a:noAutofit/>
          </a:bodyPr>
          <a:lstStyle/>
          <a:p>
            <a:pPr algn="just">
              <a:lnSpc>
                <a:spcPct val="130000"/>
              </a:lnSpc>
            </a:pPr>
            <a:endParaRPr lang="zh-CN" altLang="en-US" dirty="0">
              <a:sym typeface="Arial" panose="020B0604020202020204" pitchFamily="34" charset="0"/>
            </a:endParaRPr>
          </a:p>
        </p:txBody>
      </p:sp>
      <p:grpSp>
        <p:nvGrpSpPr>
          <p:cNvPr id="50" name="组合 49"/>
          <p:cNvGrpSpPr/>
          <p:nvPr>
            <p:custDataLst>
              <p:tags r:id="rId6"/>
            </p:custDataLst>
          </p:nvPr>
        </p:nvGrpSpPr>
        <p:grpSpPr>
          <a:xfrm>
            <a:off x="6569883" y="4212432"/>
            <a:ext cx="1245394" cy="1245394"/>
            <a:chOff x="944165" y="4136232"/>
            <a:chExt cx="1245394" cy="1245394"/>
          </a:xfrm>
        </p:grpSpPr>
        <p:sp>
          <p:nvSpPr>
            <p:cNvPr id="51" name="椭圆 50"/>
            <p:cNvSpPr/>
            <p:nvPr>
              <p:custDataLst>
                <p:tags r:id="rId13"/>
              </p:custDataLst>
            </p:nvPr>
          </p:nvSpPr>
          <p:spPr>
            <a:xfrm>
              <a:off x="944165" y="4136232"/>
              <a:ext cx="1245394" cy="1245394"/>
            </a:xfrm>
            <a:prstGeom prst="ellipse">
              <a:avLst/>
            </a:prstGeom>
            <a:solidFill>
              <a:srgbClr val="BC8E63"/>
            </a:solidFill>
          </p:spPr>
          <p:txBody>
            <a:bodyPr wrap="square" rtlCol="0" anchor="ctr" anchorCtr="0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>
                <a:sym typeface="Arial" panose="020B0604020202020204" pitchFamily="34" charset="0"/>
              </a:endParaRPr>
            </a:p>
          </p:txBody>
        </p:sp>
        <p:sp>
          <p:nvSpPr>
            <p:cNvPr id="52" name="椭圆 51"/>
            <p:cNvSpPr/>
            <p:nvPr>
              <p:custDataLst>
                <p:tags r:id="rId14"/>
              </p:custDataLst>
            </p:nvPr>
          </p:nvSpPr>
          <p:spPr>
            <a:xfrm>
              <a:off x="1052811" y="4252562"/>
              <a:ext cx="1028102" cy="1012734"/>
            </a:xfrm>
            <a:prstGeom prst="ellipse">
              <a:avLst/>
            </a:prstGeom>
            <a:solidFill>
              <a:srgbClr val="F3EFEF"/>
            </a:solidFill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zh-CN" altLang="en-US" sz="2400">
                  <a:solidFill>
                    <a:srgbClr val="BC8E63">
                      <a:lumMod val="75000"/>
                    </a:srgbClr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下单</a:t>
              </a:r>
            </a:p>
          </p:txBody>
        </p:sp>
      </p:grpSp>
      <p:grpSp>
        <p:nvGrpSpPr>
          <p:cNvPr id="53" name="组合 52"/>
          <p:cNvGrpSpPr/>
          <p:nvPr>
            <p:custDataLst>
              <p:tags r:id="rId7"/>
            </p:custDataLst>
          </p:nvPr>
        </p:nvGrpSpPr>
        <p:grpSpPr>
          <a:xfrm>
            <a:off x="9069373" y="4169252"/>
            <a:ext cx="1245394" cy="1245394"/>
            <a:chOff x="944165" y="4136232"/>
            <a:chExt cx="1245394" cy="1245394"/>
          </a:xfrm>
        </p:grpSpPr>
        <p:sp>
          <p:nvSpPr>
            <p:cNvPr id="54" name="椭圆 53"/>
            <p:cNvSpPr/>
            <p:nvPr>
              <p:custDataLst>
                <p:tags r:id="rId11"/>
              </p:custDataLst>
            </p:nvPr>
          </p:nvSpPr>
          <p:spPr>
            <a:xfrm>
              <a:off x="944165" y="4136232"/>
              <a:ext cx="1245394" cy="1245394"/>
            </a:xfrm>
            <a:prstGeom prst="ellipse">
              <a:avLst/>
            </a:prstGeom>
            <a:solidFill>
              <a:srgbClr val="EBA85F"/>
            </a:solidFill>
            <a:ln>
              <a:solidFill>
                <a:srgbClr val="FFC000"/>
              </a:solidFill>
            </a:ln>
          </p:spPr>
          <p:txBody>
            <a:bodyPr wrap="square" rtlCol="0" anchor="ctr" anchorCtr="0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>
                <a:sym typeface="Arial" panose="020B0604020202020204" pitchFamily="34" charset="0"/>
              </a:endParaRPr>
            </a:p>
          </p:txBody>
        </p:sp>
        <p:sp>
          <p:nvSpPr>
            <p:cNvPr id="55" name="椭圆 54"/>
            <p:cNvSpPr/>
            <p:nvPr>
              <p:custDataLst>
                <p:tags r:id="rId12"/>
              </p:custDataLst>
            </p:nvPr>
          </p:nvSpPr>
          <p:spPr>
            <a:xfrm>
              <a:off x="1052811" y="4252562"/>
              <a:ext cx="1028102" cy="1012734"/>
            </a:xfrm>
            <a:prstGeom prst="ellipse">
              <a:avLst/>
            </a:prstGeom>
            <a:solidFill>
              <a:srgbClr val="F3EFEF"/>
            </a:solidFill>
            <a:ln>
              <a:solidFill>
                <a:srgbClr val="FFC000"/>
              </a:solidFill>
            </a:ln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zh-CN" altLang="en-US" sz="2400">
                  <a:solidFill>
                    <a:srgbClr val="EBA85F">
                      <a:lumMod val="75000"/>
                    </a:srgbClr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通知</a:t>
              </a:r>
            </a:p>
          </p:txBody>
        </p:sp>
      </p:grpSp>
      <p:grpSp>
        <p:nvGrpSpPr>
          <p:cNvPr id="60" name="组合 59"/>
          <p:cNvGrpSpPr/>
          <p:nvPr>
            <p:custDataLst>
              <p:tags r:id="rId8"/>
            </p:custDataLst>
          </p:nvPr>
        </p:nvGrpSpPr>
        <p:grpSpPr>
          <a:xfrm>
            <a:off x="7797468" y="2894172"/>
            <a:ext cx="1245394" cy="1245394"/>
            <a:chOff x="944165" y="4136232"/>
            <a:chExt cx="1245394" cy="1245394"/>
          </a:xfrm>
        </p:grpSpPr>
        <p:sp>
          <p:nvSpPr>
            <p:cNvPr id="61" name="椭圆 60"/>
            <p:cNvSpPr/>
            <p:nvPr>
              <p:custDataLst>
                <p:tags r:id="rId9"/>
              </p:custDataLst>
            </p:nvPr>
          </p:nvSpPr>
          <p:spPr>
            <a:xfrm>
              <a:off x="944165" y="4136232"/>
              <a:ext cx="1245394" cy="1245394"/>
            </a:xfrm>
            <a:prstGeom prst="ellipse">
              <a:avLst/>
            </a:prstGeom>
            <a:solidFill>
              <a:srgbClr val="EBA85F"/>
            </a:solidFill>
          </p:spPr>
          <p:txBody>
            <a:bodyPr wrap="square" rtlCol="0" anchor="ctr" anchorCtr="0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>
                <a:sym typeface="Arial" panose="020B0604020202020204" pitchFamily="34" charset="0"/>
              </a:endParaRPr>
            </a:p>
          </p:txBody>
        </p:sp>
        <p:sp>
          <p:nvSpPr>
            <p:cNvPr id="62" name="椭圆 61"/>
            <p:cNvSpPr/>
            <p:nvPr>
              <p:custDataLst>
                <p:tags r:id="rId10"/>
              </p:custDataLst>
            </p:nvPr>
          </p:nvSpPr>
          <p:spPr>
            <a:xfrm>
              <a:off x="1052811" y="4252562"/>
              <a:ext cx="1028102" cy="1012734"/>
            </a:xfrm>
            <a:prstGeom prst="ellipse">
              <a:avLst/>
            </a:prstGeom>
            <a:solidFill>
              <a:srgbClr val="F3EFEF"/>
            </a:solidFill>
          </p:spPr>
          <p:txBody>
            <a:bodyPr wrap="square" lIns="0" tIns="0" rIns="0" bIns="0" rtlCol="0" anchor="ctr" anchorCtr="0">
              <a:normAutofit lnSpcReduction="10000"/>
            </a:bodyPr>
            <a:lstStyle/>
            <a:p>
              <a:pPr algn="ctr"/>
              <a:r>
                <a:rPr lang="zh-CN" altLang="en-US" sz="2400">
                  <a:solidFill>
                    <a:srgbClr val="EBA85F">
                      <a:lumMod val="75000"/>
                    </a:srgbClr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消息队列</a:t>
              </a: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5140960" y="5737860"/>
            <a:ext cx="65290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库存系统 订阅下单消息，进行业务操作。在这种情况下即使库存系统出现故障，消息队列也能保证消息的可靠投递，不会导致消息丢失。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1390015" y="5859780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当库存系统出现故障的时候，订单系统就会失败。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069975" y="2879090"/>
            <a:ext cx="1630680" cy="1737995"/>
          </a:xfrm>
          <a:prstGeom prst="straightConnector1">
            <a:avLst/>
          </a:prstGeom>
          <a:ln w="57150">
            <a:solidFill>
              <a:srgbClr val="92D05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6096000" y="3042920"/>
            <a:ext cx="1478280" cy="1371600"/>
          </a:xfrm>
          <a:prstGeom prst="straightConnector1">
            <a:avLst/>
          </a:prstGeom>
          <a:ln w="571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9296400" y="3017520"/>
            <a:ext cx="1463040" cy="1645920"/>
          </a:xfrm>
          <a:prstGeom prst="straightConnector1">
            <a:avLst/>
          </a:prstGeom>
          <a:ln w="571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975" y="484505"/>
            <a:ext cx="10058400" cy="151828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应用场景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02130" y="1591310"/>
            <a:ext cx="721741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50000"/>
              </a:lnSpc>
              <a:buClr>
                <a:srgbClr val="9B2D1F"/>
              </a:buClr>
              <a:buFont typeface="Wingdings" panose="05000000000000000000" charset="0"/>
              <a:buNone/>
            </a:pPr>
            <a:r>
              <a:rPr lang="zh-CN" altLang="en-US" sz="2800"/>
              <a:t>场景三：秒杀活动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1619250" y="2404745"/>
            <a:ext cx="9684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</a:t>
            </a:r>
            <a:r>
              <a:rPr lang="zh-CN" altLang="en-US"/>
              <a:t>秒杀活动，一般会因为流量过大，导致应用挂掉,为了解决这个问题，一般在应用前端加入消息队列。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40000">
            <a:off x="9019540" y="2912745"/>
            <a:ext cx="2063115" cy="380111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161540" y="3049905"/>
            <a:ext cx="631317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b="0" dirty="0">
                <a:solidFill>
                  <a:srgbClr val="333333"/>
                </a:solidFill>
                <a:latin typeface="+mn-ea"/>
                <a:cs typeface="+mn-ea"/>
              </a:rPr>
              <a:t>1.</a:t>
            </a:r>
            <a:r>
              <a:rPr lang="zh-CN" b="0" dirty="0">
                <a:solidFill>
                  <a:srgbClr val="333333"/>
                </a:solidFill>
                <a:latin typeface="+mn-ea"/>
                <a:cs typeface="+mn-ea"/>
              </a:rPr>
              <a:t>可以控制活动人数，超过此一定阀值的订单直接丢弃</a:t>
            </a:r>
            <a:endParaRPr lang="en-US" b="0" dirty="0">
              <a:solidFill>
                <a:srgbClr val="333333"/>
              </a:solidFill>
              <a:latin typeface="+mn-ea"/>
              <a:cs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>
                <a:solidFill>
                  <a:srgbClr val="333333"/>
                </a:solidFill>
                <a:latin typeface="+mn-ea"/>
                <a:cs typeface="+mn-ea"/>
              </a:rPr>
              <a:t>2.</a:t>
            </a:r>
            <a:r>
              <a:rPr lang="zh-CN" b="0" dirty="0">
                <a:solidFill>
                  <a:srgbClr val="333333"/>
                </a:solidFill>
                <a:latin typeface="+mn-ea"/>
                <a:cs typeface="+mn-ea"/>
              </a:rPr>
              <a:t>可以缓解短时间的高流量压垮应用</a:t>
            </a:r>
            <a:r>
              <a:rPr lang="en-US" b="0" dirty="0">
                <a:solidFill>
                  <a:srgbClr val="333333"/>
                </a:solidFill>
                <a:latin typeface="+mn-ea"/>
                <a:cs typeface="+mn-ea"/>
              </a:rPr>
              <a:t>(</a:t>
            </a:r>
            <a:r>
              <a:rPr lang="zh-CN" b="0" dirty="0">
                <a:solidFill>
                  <a:srgbClr val="333333"/>
                </a:solidFill>
                <a:latin typeface="+mn-ea"/>
                <a:cs typeface="+mn-ea"/>
              </a:rPr>
              <a:t>应用程序按自己的最大处理能力获取订单</a:t>
            </a:r>
            <a:r>
              <a:rPr lang="en-US" b="0" dirty="0">
                <a:solidFill>
                  <a:srgbClr val="333333"/>
                </a:solidFill>
                <a:latin typeface="+mn-ea"/>
                <a:cs typeface="+mn-ea"/>
              </a:rPr>
              <a:t>)</a:t>
            </a:r>
            <a:endParaRPr lang="en-US" altLang="en-US" b="0" dirty="0">
              <a:solidFill>
                <a:srgbClr val="333333"/>
              </a:solidFill>
              <a:latin typeface="+mn-ea"/>
              <a:cs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31060" y="4270375"/>
            <a:ext cx="651192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b="0" dirty="0">
                <a:solidFill>
                  <a:srgbClr val="333333"/>
                </a:solidFill>
                <a:latin typeface="+mn-ea"/>
                <a:cs typeface="+mn-ea"/>
              </a:rPr>
              <a:t>3.</a:t>
            </a:r>
            <a:r>
              <a:rPr lang="zh-CN" b="0" dirty="0">
                <a:solidFill>
                  <a:srgbClr val="333333"/>
                </a:solidFill>
                <a:latin typeface="+mn-ea"/>
                <a:cs typeface="+mn-ea"/>
              </a:rPr>
              <a:t>用户的请求</a:t>
            </a:r>
            <a:r>
              <a:rPr lang="en-US" b="0" dirty="0">
                <a:solidFill>
                  <a:srgbClr val="333333"/>
                </a:solidFill>
                <a:latin typeface="+mn-ea"/>
                <a:cs typeface="+mn-ea"/>
              </a:rPr>
              <a:t>,</a:t>
            </a:r>
            <a:r>
              <a:rPr lang="zh-CN" b="0" dirty="0">
                <a:solidFill>
                  <a:srgbClr val="333333"/>
                </a:solidFill>
                <a:latin typeface="+mn-ea"/>
                <a:cs typeface="+mn-ea"/>
              </a:rPr>
              <a:t>服务器收到之后</a:t>
            </a:r>
            <a:r>
              <a:rPr lang="en-US" b="0" dirty="0">
                <a:solidFill>
                  <a:srgbClr val="333333"/>
                </a:solidFill>
                <a:latin typeface="+mn-ea"/>
                <a:cs typeface="+mn-ea"/>
              </a:rPr>
              <a:t>,</a:t>
            </a:r>
            <a:r>
              <a:rPr lang="zh-CN" b="0" dirty="0">
                <a:solidFill>
                  <a:srgbClr val="333333"/>
                </a:solidFill>
                <a:latin typeface="+mn-ea"/>
                <a:cs typeface="+mn-ea"/>
              </a:rPr>
              <a:t>首先写入消息队列</a:t>
            </a:r>
            <a:r>
              <a:rPr lang="en-US" b="0" dirty="0">
                <a:solidFill>
                  <a:srgbClr val="333333"/>
                </a:solidFill>
                <a:latin typeface="+mn-ea"/>
                <a:cs typeface="+mn-ea"/>
              </a:rPr>
              <a:t>,</a:t>
            </a:r>
            <a:r>
              <a:rPr lang="zh-CN" b="0" dirty="0">
                <a:solidFill>
                  <a:srgbClr val="333333"/>
                </a:solidFill>
                <a:latin typeface="+mn-ea"/>
                <a:cs typeface="+mn-ea"/>
              </a:rPr>
              <a:t>加入消息队列长度超过最大值</a:t>
            </a:r>
            <a:r>
              <a:rPr lang="en-US" b="0" dirty="0">
                <a:solidFill>
                  <a:srgbClr val="333333"/>
                </a:solidFill>
                <a:latin typeface="+mn-ea"/>
                <a:cs typeface="+mn-ea"/>
              </a:rPr>
              <a:t>,</a:t>
            </a:r>
            <a:r>
              <a:rPr lang="zh-CN" b="0" dirty="0">
                <a:solidFill>
                  <a:srgbClr val="333333"/>
                </a:solidFill>
                <a:latin typeface="+mn-ea"/>
                <a:cs typeface="+mn-ea"/>
              </a:rPr>
              <a:t>则直接抛弃用户请求或跳转到错误页面</a:t>
            </a:r>
            <a:r>
              <a:rPr lang="en-US" b="0" dirty="0">
                <a:solidFill>
                  <a:srgbClr val="333333"/>
                </a:solidFill>
                <a:latin typeface="+mn-ea"/>
                <a:cs typeface="+mn-ea"/>
              </a:rPr>
              <a:t>.</a:t>
            </a:r>
          </a:p>
          <a:p>
            <a:pPr indent="0" fontAlgn="auto">
              <a:lnSpc>
                <a:spcPct val="150000"/>
              </a:lnSpc>
            </a:pPr>
            <a:r>
              <a:rPr lang="en-US" b="0" dirty="0">
                <a:solidFill>
                  <a:srgbClr val="333333"/>
                </a:solidFill>
                <a:latin typeface="+mn-ea"/>
                <a:cs typeface="+mn-ea"/>
              </a:rPr>
              <a:t>4.</a:t>
            </a:r>
            <a:r>
              <a:rPr lang="zh-CN" b="0" dirty="0">
                <a:solidFill>
                  <a:srgbClr val="333333"/>
                </a:solidFill>
                <a:latin typeface="+mn-ea"/>
                <a:cs typeface="+mn-ea"/>
              </a:rPr>
              <a:t>秒杀业务根据消息队列中的请求信息，再做后续处理</a:t>
            </a:r>
            <a:r>
              <a:rPr lang="en-US" b="0" dirty="0">
                <a:solidFill>
                  <a:srgbClr val="333333"/>
                </a:solidFill>
                <a:latin typeface="+mn-ea"/>
                <a:cs typeface="+mn-ea"/>
              </a:rPr>
              <a:t>.</a:t>
            </a:r>
            <a:endParaRPr lang="en-US" b="0" dirty="0">
              <a:latin typeface="+mn-ea"/>
              <a:cs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>
                <a:latin typeface="+mn-ea"/>
                <a:cs typeface="+mn-ea"/>
              </a:rPr>
              <a:t>5.</a:t>
            </a:r>
            <a:r>
              <a:rPr lang="zh-CN" b="0" dirty="0">
                <a:latin typeface="+mn-ea"/>
                <a:cs typeface="+mn-ea"/>
              </a:rPr>
              <a:t>任务分发</a:t>
            </a:r>
            <a:endParaRPr lang="en-US" b="0" dirty="0">
              <a:latin typeface="+mn-ea"/>
              <a:cs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>
                <a:latin typeface="+mn-ea"/>
                <a:cs typeface="+mn-ea"/>
              </a:rPr>
              <a:t>6.</a:t>
            </a:r>
            <a:r>
              <a:rPr lang="zh-CN" b="0" dirty="0">
                <a:latin typeface="+mn-ea"/>
                <a:cs typeface="+mn-ea"/>
              </a:rPr>
              <a:t>消息确认</a:t>
            </a:r>
            <a:endParaRPr lang="en-US" b="0" dirty="0">
              <a:latin typeface="+mn-ea"/>
              <a:cs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>
                <a:latin typeface="+mn-ea"/>
                <a:cs typeface="+mn-ea"/>
              </a:rPr>
              <a:t>7.</a:t>
            </a:r>
            <a:r>
              <a:rPr lang="zh-CN" b="0" dirty="0">
                <a:latin typeface="+mn-ea"/>
                <a:cs typeface="+mn-ea"/>
              </a:rPr>
              <a:t>消息持久化</a:t>
            </a:r>
            <a:r>
              <a:rPr lang="zh-CN" altLang="en-US" b="0" dirty="0">
                <a:latin typeface="+mn-ea"/>
                <a:cs typeface="+mn-ea"/>
              </a:rPr>
              <a:t>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975" y="484505"/>
            <a:ext cx="10058400" cy="151828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应用场景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02130" y="1621790"/>
            <a:ext cx="721741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50000"/>
              </a:lnSpc>
              <a:buClr>
                <a:srgbClr val="9B2D1F"/>
              </a:buClr>
              <a:buFont typeface="Wingdings" panose="05000000000000000000" charset="0"/>
              <a:buNone/>
            </a:pPr>
            <a:r>
              <a:rPr lang="zh-CN" altLang="en-US" sz="2800"/>
              <a:t>场景四：日志处理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975" y="484505"/>
            <a:ext cx="10058400" cy="151828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安装配置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71650" y="2459990"/>
            <a:ext cx="721741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50000"/>
              </a:lnSpc>
              <a:buClr>
                <a:srgbClr val="9B2D1F"/>
              </a:buClr>
              <a:buFont typeface="Wingdings" panose="05000000000000000000" charset="0"/>
              <a:buNone/>
            </a:pPr>
            <a:r>
              <a:rPr lang="zh-CN" altLang="en-US" sz="2800"/>
              <a:t>见附件《windows_linux3.7.2安装软件.zip》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975" y="484505"/>
            <a:ext cx="10058400" cy="151828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4.</a:t>
            </a:r>
            <a:r>
              <a:rPr lang="zh-CN" altLang="en-US" dirty="0">
                <a:sym typeface="+mn-ea"/>
              </a:rPr>
              <a:t>模式和应用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730" y="2335530"/>
            <a:ext cx="5484495" cy="28422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975" y="484505"/>
            <a:ext cx="10058400" cy="151828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AMQP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40840" y="2002790"/>
            <a:ext cx="266192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Clr>
                <a:srgbClr val="9B2D1F"/>
              </a:buClr>
              <a:buFont typeface="Wingdings" panose="05000000000000000000" charset="0"/>
              <a:buChar char="l"/>
            </a:pPr>
            <a:r>
              <a:rPr lang="zh-CN" altLang="en-US" sz="2800"/>
              <a:t>什么是</a:t>
            </a:r>
            <a:r>
              <a:rPr lang="en-US" altLang="zh-CN" sz="2800"/>
              <a:t>AMQP</a:t>
            </a:r>
            <a:r>
              <a:rPr lang="zh-CN" altLang="en-US" sz="2800"/>
              <a:t>？</a:t>
            </a:r>
          </a:p>
          <a:p>
            <a:pPr indent="0" fontAlgn="auto">
              <a:lnSpc>
                <a:spcPct val="150000"/>
              </a:lnSpc>
              <a:buClr>
                <a:srgbClr val="9B2D1F"/>
              </a:buClr>
              <a:buFont typeface="Wingdings" panose="05000000000000000000" charset="0"/>
              <a:buNone/>
            </a:pP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640840" y="2979420"/>
            <a:ext cx="54102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/>
              <a:t>AMQP（Advanced Message Queuing Protocol）客户端应用和消息中间件交互规范协议。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FFC000"/>
                </a:solidFill>
              </a:rPr>
              <a:t>目的</a:t>
            </a:r>
            <a:r>
              <a:rPr lang="zh-CN" altLang="en-US" sz="2000"/>
              <a:t>：实现一种全行业广发使用的标准消息中间件技术，以便降低企业和系统集成的开销，并且向大众提供工业级的集成服务。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255" y="1580515"/>
            <a:ext cx="3895090" cy="47332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975" y="484505"/>
            <a:ext cx="10058400" cy="151828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AMQP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40840" y="2002790"/>
            <a:ext cx="453580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Clr>
                <a:srgbClr val="9B2D1F"/>
              </a:buClr>
              <a:buFont typeface="Wingdings" panose="05000000000000000000" charset="0"/>
              <a:buChar char="l"/>
            </a:pPr>
            <a:r>
              <a:rPr lang="zh-CN" altLang="en-US" sz="2800"/>
              <a:t>中间件和他的角色</a:t>
            </a:r>
          </a:p>
          <a:p>
            <a:pPr indent="0" fontAlgn="auto">
              <a:lnSpc>
                <a:spcPct val="150000"/>
              </a:lnSpc>
              <a:buClr>
                <a:srgbClr val="9B2D1F"/>
              </a:buClr>
              <a:buFont typeface="Wingdings" panose="05000000000000000000" charset="0"/>
              <a:buNone/>
            </a:pPr>
            <a:endParaRPr lang="zh-CN" altLang="en-US" sz="2800"/>
          </a:p>
        </p:txBody>
      </p:sp>
      <p:sp>
        <p:nvSpPr>
          <p:cNvPr id="12" name="右箭头 11"/>
          <p:cNvSpPr/>
          <p:nvPr>
            <p:custDataLst>
              <p:tags r:id="rId1"/>
            </p:custDataLst>
          </p:nvPr>
        </p:nvSpPr>
        <p:spPr>
          <a:xfrm>
            <a:off x="2072640" y="3854247"/>
            <a:ext cx="8489317" cy="525259"/>
          </a:xfrm>
          <a:prstGeom prst="rightArrow">
            <a:avLst/>
          </a:prstGeom>
          <a:solidFill>
            <a:srgbClr val="0F6FC6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2000">
              <a:sym typeface="Arial" panose="020B0604020202020204" pitchFamily="34" charset="0"/>
            </a:endParaRPr>
          </a:p>
        </p:txBody>
      </p:sp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>
            <a:off x="2975517" y="3595618"/>
            <a:ext cx="1042000" cy="1042000"/>
          </a:xfrm>
          <a:custGeom>
            <a:avLst/>
            <a:gdLst>
              <a:gd name="connsiteX0" fmla="*/ 588643 w 939563"/>
              <a:gd name="connsiteY0" fmla="*/ 0 h 939562"/>
              <a:gd name="connsiteX1" fmla="*/ 696512 w 939563"/>
              <a:gd name="connsiteY1" fmla="*/ 64072 h 939562"/>
              <a:gd name="connsiteX2" fmla="*/ 807609 w 939563"/>
              <a:gd name="connsiteY2" fmla="*/ 122369 h 939562"/>
              <a:gd name="connsiteX3" fmla="*/ 868990 w 939563"/>
              <a:gd name="connsiteY3" fmla="*/ 231791 h 939562"/>
              <a:gd name="connsiteX4" fmla="*/ 936054 w 939563"/>
              <a:gd name="connsiteY4" fmla="*/ 337826 h 939562"/>
              <a:gd name="connsiteX5" fmla="*/ 934501 w 939563"/>
              <a:gd name="connsiteY5" fmla="*/ 463280 h 939562"/>
              <a:gd name="connsiteX6" fmla="*/ 939563 w 939563"/>
              <a:gd name="connsiteY6" fmla="*/ 588642 h 939562"/>
              <a:gd name="connsiteX7" fmla="*/ 875491 w 939563"/>
              <a:gd name="connsiteY7" fmla="*/ 696511 h 939562"/>
              <a:gd name="connsiteX8" fmla="*/ 817194 w 939563"/>
              <a:gd name="connsiteY8" fmla="*/ 807608 h 939562"/>
              <a:gd name="connsiteX9" fmla="*/ 707771 w 939563"/>
              <a:gd name="connsiteY9" fmla="*/ 868989 h 939562"/>
              <a:gd name="connsiteX10" fmla="*/ 601736 w 939563"/>
              <a:gd name="connsiteY10" fmla="*/ 936053 h 939562"/>
              <a:gd name="connsiteX11" fmla="*/ 476282 w 939563"/>
              <a:gd name="connsiteY11" fmla="*/ 934500 h 939562"/>
              <a:gd name="connsiteX12" fmla="*/ 350921 w 939563"/>
              <a:gd name="connsiteY12" fmla="*/ 939562 h 939562"/>
              <a:gd name="connsiteX13" fmla="*/ 243051 w 939563"/>
              <a:gd name="connsiteY13" fmla="*/ 875490 h 939562"/>
              <a:gd name="connsiteX14" fmla="*/ 131954 w 939563"/>
              <a:gd name="connsiteY14" fmla="*/ 817193 h 939562"/>
              <a:gd name="connsiteX15" fmla="*/ 70573 w 939563"/>
              <a:gd name="connsiteY15" fmla="*/ 707770 h 939562"/>
              <a:gd name="connsiteX16" fmla="*/ 3509 w 939563"/>
              <a:gd name="connsiteY16" fmla="*/ 601735 h 939562"/>
              <a:gd name="connsiteX17" fmla="*/ 5062 w 939563"/>
              <a:gd name="connsiteY17" fmla="*/ 476281 h 939562"/>
              <a:gd name="connsiteX18" fmla="*/ 0 w 939563"/>
              <a:gd name="connsiteY18" fmla="*/ 350920 h 939562"/>
              <a:gd name="connsiteX19" fmla="*/ 64072 w 939563"/>
              <a:gd name="connsiteY19" fmla="*/ 243050 h 939562"/>
              <a:gd name="connsiteX20" fmla="*/ 122370 w 939563"/>
              <a:gd name="connsiteY20" fmla="*/ 131953 h 939562"/>
              <a:gd name="connsiteX21" fmla="*/ 231792 w 939563"/>
              <a:gd name="connsiteY21" fmla="*/ 70572 h 939562"/>
              <a:gd name="connsiteX22" fmla="*/ 337827 w 939563"/>
              <a:gd name="connsiteY22" fmla="*/ 3508 h 939562"/>
              <a:gd name="connsiteX23" fmla="*/ 463281 w 939563"/>
              <a:gd name="connsiteY23" fmla="*/ 5061 h 93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39563" h="939562">
                <a:moveTo>
                  <a:pt x="588643" y="0"/>
                </a:moveTo>
                <a:lnTo>
                  <a:pt x="696512" y="64072"/>
                </a:lnTo>
                <a:lnTo>
                  <a:pt x="807609" y="122369"/>
                </a:lnTo>
                <a:lnTo>
                  <a:pt x="868990" y="231791"/>
                </a:lnTo>
                <a:lnTo>
                  <a:pt x="936054" y="337826"/>
                </a:lnTo>
                <a:lnTo>
                  <a:pt x="934501" y="463280"/>
                </a:lnTo>
                <a:lnTo>
                  <a:pt x="939563" y="588642"/>
                </a:lnTo>
                <a:lnTo>
                  <a:pt x="875491" y="696511"/>
                </a:lnTo>
                <a:lnTo>
                  <a:pt x="817194" y="807608"/>
                </a:lnTo>
                <a:lnTo>
                  <a:pt x="707771" y="868989"/>
                </a:lnTo>
                <a:lnTo>
                  <a:pt x="601736" y="936053"/>
                </a:lnTo>
                <a:lnTo>
                  <a:pt x="476282" y="934500"/>
                </a:lnTo>
                <a:lnTo>
                  <a:pt x="350921" y="939562"/>
                </a:lnTo>
                <a:lnTo>
                  <a:pt x="243051" y="875490"/>
                </a:lnTo>
                <a:lnTo>
                  <a:pt x="131954" y="817193"/>
                </a:lnTo>
                <a:lnTo>
                  <a:pt x="70573" y="707770"/>
                </a:lnTo>
                <a:lnTo>
                  <a:pt x="3509" y="601735"/>
                </a:lnTo>
                <a:lnTo>
                  <a:pt x="5062" y="476281"/>
                </a:lnTo>
                <a:lnTo>
                  <a:pt x="0" y="350920"/>
                </a:lnTo>
                <a:lnTo>
                  <a:pt x="64072" y="243050"/>
                </a:lnTo>
                <a:lnTo>
                  <a:pt x="122370" y="131953"/>
                </a:lnTo>
                <a:lnTo>
                  <a:pt x="231792" y="70572"/>
                </a:lnTo>
                <a:lnTo>
                  <a:pt x="337827" y="3508"/>
                </a:lnTo>
                <a:lnTo>
                  <a:pt x="463281" y="5061"/>
                </a:lnTo>
                <a:close/>
              </a:path>
            </a:pathLst>
          </a:custGeom>
          <a:solidFill>
            <a:srgbClr val="FFFFFF"/>
          </a:solidFill>
          <a:ln w="38100" cap="flat" cmpd="sng" algn="ctr">
            <a:solidFill>
              <a:srgbClr val="0F6FC6"/>
            </a:solidFill>
            <a:prstDash val="solid"/>
            <a:miter lim="800000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sz="200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消息发布者</a:t>
            </a:r>
          </a:p>
        </p:txBody>
      </p:sp>
      <p:sp>
        <p:nvSpPr>
          <p:cNvPr id="16" name="任意多边形 15"/>
          <p:cNvSpPr/>
          <p:nvPr>
            <p:custDataLst>
              <p:tags r:id="rId3"/>
            </p:custDataLst>
          </p:nvPr>
        </p:nvSpPr>
        <p:spPr>
          <a:xfrm>
            <a:off x="4798307" y="3595618"/>
            <a:ext cx="1042000" cy="1042000"/>
          </a:xfrm>
          <a:custGeom>
            <a:avLst/>
            <a:gdLst>
              <a:gd name="connsiteX0" fmla="*/ 588643 w 939563"/>
              <a:gd name="connsiteY0" fmla="*/ 0 h 939562"/>
              <a:gd name="connsiteX1" fmla="*/ 696512 w 939563"/>
              <a:gd name="connsiteY1" fmla="*/ 64072 h 939562"/>
              <a:gd name="connsiteX2" fmla="*/ 807609 w 939563"/>
              <a:gd name="connsiteY2" fmla="*/ 122369 h 939562"/>
              <a:gd name="connsiteX3" fmla="*/ 868990 w 939563"/>
              <a:gd name="connsiteY3" fmla="*/ 231791 h 939562"/>
              <a:gd name="connsiteX4" fmla="*/ 936054 w 939563"/>
              <a:gd name="connsiteY4" fmla="*/ 337826 h 939562"/>
              <a:gd name="connsiteX5" fmla="*/ 934501 w 939563"/>
              <a:gd name="connsiteY5" fmla="*/ 463280 h 939562"/>
              <a:gd name="connsiteX6" fmla="*/ 939563 w 939563"/>
              <a:gd name="connsiteY6" fmla="*/ 588642 h 939562"/>
              <a:gd name="connsiteX7" fmla="*/ 875491 w 939563"/>
              <a:gd name="connsiteY7" fmla="*/ 696511 h 939562"/>
              <a:gd name="connsiteX8" fmla="*/ 817194 w 939563"/>
              <a:gd name="connsiteY8" fmla="*/ 807608 h 939562"/>
              <a:gd name="connsiteX9" fmla="*/ 707771 w 939563"/>
              <a:gd name="connsiteY9" fmla="*/ 868989 h 939562"/>
              <a:gd name="connsiteX10" fmla="*/ 601736 w 939563"/>
              <a:gd name="connsiteY10" fmla="*/ 936053 h 939562"/>
              <a:gd name="connsiteX11" fmla="*/ 476282 w 939563"/>
              <a:gd name="connsiteY11" fmla="*/ 934500 h 939562"/>
              <a:gd name="connsiteX12" fmla="*/ 350921 w 939563"/>
              <a:gd name="connsiteY12" fmla="*/ 939562 h 939562"/>
              <a:gd name="connsiteX13" fmla="*/ 243051 w 939563"/>
              <a:gd name="connsiteY13" fmla="*/ 875490 h 939562"/>
              <a:gd name="connsiteX14" fmla="*/ 131954 w 939563"/>
              <a:gd name="connsiteY14" fmla="*/ 817193 h 939562"/>
              <a:gd name="connsiteX15" fmla="*/ 70573 w 939563"/>
              <a:gd name="connsiteY15" fmla="*/ 707770 h 939562"/>
              <a:gd name="connsiteX16" fmla="*/ 3509 w 939563"/>
              <a:gd name="connsiteY16" fmla="*/ 601735 h 939562"/>
              <a:gd name="connsiteX17" fmla="*/ 5062 w 939563"/>
              <a:gd name="connsiteY17" fmla="*/ 476281 h 939562"/>
              <a:gd name="connsiteX18" fmla="*/ 0 w 939563"/>
              <a:gd name="connsiteY18" fmla="*/ 350920 h 939562"/>
              <a:gd name="connsiteX19" fmla="*/ 64072 w 939563"/>
              <a:gd name="connsiteY19" fmla="*/ 243050 h 939562"/>
              <a:gd name="connsiteX20" fmla="*/ 122370 w 939563"/>
              <a:gd name="connsiteY20" fmla="*/ 131953 h 939562"/>
              <a:gd name="connsiteX21" fmla="*/ 231792 w 939563"/>
              <a:gd name="connsiteY21" fmla="*/ 70572 h 939562"/>
              <a:gd name="connsiteX22" fmla="*/ 337827 w 939563"/>
              <a:gd name="connsiteY22" fmla="*/ 3508 h 939562"/>
              <a:gd name="connsiteX23" fmla="*/ 463281 w 939563"/>
              <a:gd name="connsiteY23" fmla="*/ 5061 h 93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39563" h="939562">
                <a:moveTo>
                  <a:pt x="588643" y="0"/>
                </a:moveTo>
                <a:lnTo>
                  <a:pt x="696512" y="64072"/>
                </a:lnTo>
                <a:lnTo>
                  <a:pt x="807609" y="122369"/>
                </a:lnTo>
                <a:lnTo>
                  <a:pt x="868990" y="231791"/>
                </a:lnTo>
                <a:lnTo>
                  <a:pt x="936054" y="337826"/>
                </a:lnTo>
                <a:lnTo>
                  <a:pt x="934501" y="463280"/>
                </a:lnTo>
                <a:lnTo>
                  <a:pt x="939563" y="588642"/>
                </a:lnTo>
                <a:lnTo>
                  <a:pt x="875491" y="696511"/>
                </a:lnTo>
                <a:lnTo>
                  <a:pt x="817194" y="807608"/>
                </a:lnTo>
                <a:lnTo>
                  <a:pt x="707771" y="868989"/>
                </a:lnTo>
                <a:lnTo>
                  <a:pt x="601736" y="936053"/>
                </a:lnTo>
                <a:lnTo>
                  <a:pt x="476282" y="934500"/>
                </a:lnTo>
                <a:lnTo>
                  <a:pt x="350921" y="939562"/>
                </a:lnTo>
                <a:lnTo>
                  <a:pt x="243051" y="875490"/>
                </a:lnTo>
                <a:lnTo>
                  <a:pt x="131954" y="817193"/>
                </a:lnTo>
                <a:lnTo>
                  <a:pt x="70573" y="707770"/>
                </a:lnTo>
                <a:lnTo>
                  <a:pt x="3509" y="601735"/>
                </a:lnTo>
                <a:lnTo>
                  <a:pt x="5062" y="476281"/>
                </a:lnTo>
                <a:lnTo>
                  <a:pt x="0" y="350920"/>
                </a:lnTo>
                <a:lnTo>
                  <a:pt x="64072" y="243050"/>
                </a:lnTo>
                <a:lnTo>
                  <a:pt x="122370" y="131953"/>
                </a:lnTo>
                <a:lnTo>
                  <a:pt x="231792" y="70572"/>
                </a:lnTo>
                <a:lnTo>
                  <a:pt x="337827" y="3508"/>
                </a:lnTo>
                <a:lnTo>
                  <a:pt x="463281" y="5061"/>
                </a:lnTo>
                <a:close/>
              </a:path>
            </a:pathLst>
          </a:custGeom>
          <a:solidFill>
            <a:srgbClr val="FFFFFF"/>
          </a:solidFill>
          <a:ln w="38100" cap="flat" cmpd="sng" algn="ctr">
            <a:solidFill>
              <a:srgbClr val="0F6FC6"/>
            </a:solidFill>
            <a:prstDash val="solid"/>
            <a:miter lim="800000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sz="200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消息中心</a:t>
            </a:r>
          </a:p>
        </p:txBody>
      </p:sp>
      <p:sp>
        <p:nvSpPr>
          <p:cNvPr id="19" name="任意多边形 18"/>
          <p:cNvSpPr/>
          <p:nvPr>
            <p:custDataLst>
              <p:tags r:id="rId4"/>
            </p:custDataLst>
          </p:nvPr>
        </p:nvSpPr>
        <p:spPr>
          <a:xfrm>
            <a:off x="6621806" y="3595618"/>
            <a:ext cx="1042000" cy="1042000"/>
          </a:xfrm>
          <a:custGeom>
            <a:avLst/>
            <a:gdLst>
              <a:gd name="connsiteX0" fmla="*/ 588643 w 939563"/>
              <a:gd name="connsiteY0" fmla="*/ 0 h 939562"/>
              <a:gd name="connsiteX1" fmla="*/ 696512 w 939563"/>
              <a:gd name="connsiteY1" fmla="*/ 64072 h 939562"/>
              <a:gd name="connsiteX2" fmla="*/ 807609 w 939563"/>
              <a:gd name="connsiteY2" fmla="*/ 122369 h 939562"/>
              <a:gd name="connsiteX3" fmla="*/ 868990 w 939563"/>
              <a:gd name="connsiteY3" fmla="*/ 231791 h 939562"/>
              <a:gd name="connsiteX4" fmla="*/ 936054 w 939563"/>
              <a:gd name="connsiteY4" fmla="*/ 337826 h 939562"/>
              <a:gd name="connsiteX5" fmla="*/ 934501 w 939563"/>
              <a:gd name="connsiteY5" fmla="*/ 463280 h 939562"/>
              <a:gd name="connsiteX6" fmla="*/ 939563 w 939563"/>
              <a:gd name="connsiteY6" fmla="*/ 588642 h 939562"/>
              <a:gd name="connsiteX7" fmla="*/ 875491 w 939563"/>
              <a:gd name="connsiteY7" fmla="*/ 696511 h 939562"/>
              <a:gd name="connsiteX8" fmla="*/ 817194 w 939563"/>
              <a:gd name="connsiteY8" fmla="*/ 807608 h 939562"/>
              <a:gd name="connsiteX9" fmla="*/ 707771 w 939563"/>
              <a:gd name="connsiteY9" fmla="*/ 868989 h 939562"/>
              <a:gd name="connsiteX10" fmla="*/ 601736 w 939563"/>
              <a:gd name="connsiteY10" fmla="*/ 936053 h 939562"/>
              <a:gd name="connsiteX11" fmla="*/ 476282 w 939563"/>
              <a:gd name="connsiteY11" fmla="*/ 934500 h 939562"/>
              <a:gd name="connsiteX12" fmla="*/ 350921 w 939563"/>
              <a:gd name="connsiteY12" fmla="*/ 939562 h 939562"/>
              <a:gd name="connsiteX13" fmla="*/ 243051 w 939563"/>
              <a:gd name="connsiteY13" fmla="*/ 875490 h 939562"/>
              <a:gd name="connsiteX14" fmla="*/ 131954 w 939563"/>
              <a:gd name="connsiteY14" fmla="*/ 817193 h 939562"/>
              <a:gd name="connsiteX15" fmla="*/ 70573 w 939563"/>
              <a:gd name="connsiteY15" fmla="*/ 707770 h 939562"/>
              <a:gd name="connsiteX16" fmla="*/ 3509 w 939563"/>
              <a:gd name="connsiteY16" fmla="*/ 601735 h 939562"/>
              <a:gd name="connsiteX17" fmla="*/ 5062 w 939563"/>
              <a:gd name="connsiteY17" fmla="*/ 476281 h 939562"/>
              <a:gd name="connsiteX18" fmla="*/ 0 w 939563"/>
              <a:gd name="connsiteY18" fmla="*/ 350920 h 939562"/>
              <a:gd name="connsiteX19" fmla="*/ 64072 w 939563"/>
              <a:gd name="connsiteY19" fmla="*/ 243050 h 939562"/>
              <a:gd name="connsiteX20" fmla="*/ 122370 w 939563"/>
              <a:gd name="connsiteY20" fmla="*/ 131953 h 939562"/>
              <a:gd name="connsiteX21" fmla="*/ 231792 w 939563"/>
              <a:gd name="connsiteY21" fmla="*/ 70572 h 939562"/>
              <a:gd name="connsiteX22" fmla="*/ 337827 w 939563"/>
              <a:gd name="connsiteY22" fmla="*/ 3508 h 939562"/>
              <a:gd name="connsiteX23" fmla="*/ 463281 w 939563"/>
              <a:gd name="connsiteY23" fmla="*/ 5061 h 93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39563" h="939562">
                <a:moveTo>
                  <a:pt x="588643" y="0"/>
                </a:moveTo>
                <a:lnTo>
                  <a:pt x="696512" y="64072"/>
                </a:lnTo>
                <a:lnTo>
                  <a:pt x="807609" y="122369"/>
                </a:lnTo>
                <a:lnTo>
                  <a:pt x="868990" y="231791"/>
                </a:lnTo>
                <a:lnTo>
                  <a:pt x="936054" y="337826"/>
                </a:lnTo>
                <a:lnTo>
                  <a:pt x="934501" y="463280"/>
                </a:lnTo>
                <a:lnTo>
                  <a:pt x="939563" y="588642"/>
                </a:lnTo>
                <a:lnTo>
                  <a:pt x="875491" y="696511"/>
                </a:lnTo>
                <a:lnTo>
                  <a:pt x="817194" y="807608"/>
                </a:lnTo>
                <a:lnTo>
                  <a:pt x="707771" y="868989"/>
                </a:lnTo>
                <a:lnTo>
                  <a:pt x="601736" y="936053"/>
                </a:lnTo>
                <a:lnTo>
                  <a:pt x="476282" y="934500"/>
                </a:lnTo>
                <a:lnTo>
                  <a:pt x="350921" y="939562"/>
                </a:lnTo>
                <a:lnTo>
                  <a:pt x="243051" y="875490"/>
                </a:lnTo>
                <a:lnTo>
                  <a:pt x="131954" y="817193"/>
                </a:lnTo>
                <a:lnTo>
                  <a:pt x="70573" y="707770"/>
                </a:lnTo>
                <a:lnTo>
                  <a:pt x="3509" y="601735"/>
                </a:lnTo>
                <a:lnTo>
                  <a:pt x="5062" y="476281"/>
                </a:lnTo>
                <a:lnTo>
                  <a:pt x="0" y="350920"/>
                </a:lnTo>
                <a:lnTo>
                  <a:pt x="64072" y="243050"/>
                </a:lnTo>
                <a:lnTo>
                  <a:pt x="122370" y="131953"/>
                </a:lnTo>
                <a:lnTo>
                  <a:pt x="231792" y="70572"/>
                </a:lnTo>
                <a:lnTo>
                  <a:pt x="337827" y="3508"/>
                </a:lnTo>
                <a:lnTo>
                  <a:pt x="463281" y="5061"/>
                </a:lnTo>
                <a:close/>
              </a:path>
            </a:pathLst>
          </a:custGeom>
          <a:solidFill>
            <a:srgbClr val="FFFFFF"/>
          </a:solidFill>
          <a:ln w="38100" cap="flat" cmpd="sng" algn="ctr">
            <a:solidFill>
              <a:srgbClr val="0F6FC6"/>
            </a:solidFill>
            <a:prstDash val="solid"/>
            <a:miter lim="800000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sz="200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路由</a:t>
            </a:r>
          </a:p>
        </p:txBody>
      </p:sp>
      <p:sp>
        <p:nvSpPr>
          <p:cNvPr id="22" name="任意多边形 21"/>
          <p:cNvSpPr/>
          <p:nvPr>
            <p:custDataLst>
              <p:tags r:id="rId5"/>
            </p:custDataLst>
          </p:nvPr>
        </p:nvSpPr>
        <p:spPr>
          <a:xfrm>
            <a:off x="8444596" y="3595618"/>
            <a:ext cx="1042000" cy="1042000"/>
          </a:xfrm>
          <a:custGeom>
            <a:avLst/>
            <a:gdLst>
              <a:gd name="connsiteX0" fmla="*/ 588643 w 939563"/>
              <a:gd name="connsiteY0" fmla="*/ 0 h 939562"/>
              <a:gd name="connsiteX1" fmla="*/ 696512 w 939563"/>
              <a:gd name="connsiteY1" fmla="*/ 64072 h 939562"/>
              <a:gd name="connsiteX2" fmla="*/ 807609 w 939563"/>
              <a:gd name="connsiteY2" fmla="*/ 122369 h 939562"/>
              <a:gd name="connsiteX3" fmla="*/ 868990 w 939563"/>
              <a:gd name="connsiteY3" fmla="*/ 231791 h 939562"/>
              <a:gd name="connsiteX4" fmla="*/ 936054 w 939563"/>
              <a:gd name="connsiteY4" fmla="*/ 337826 h 939562"/>
              <a:gd name="connsiteX5" fmla="*/ 934501 w 939563"/>
              <a:gd name="connsiteY5" fmla="*/ 463280 h 939562"/>
              <a:gd name="connsiteX6" fmla="*/ 939563 w 939563"/>
              <a:gd name="connsiteY6" fmla="*/ 588642 h 939562"/>
              <a:gd name="connsiteX7" fmla="*/ 875491 w 939563"/>
              <a:gd name="connsiteY7" fmla="*/ 696511 h 939562"/>
              <a:gd name="connsiteX8" fmla="*/ 817194 w 939563"/>
              <a:gd name="connsiteY8" fmla="*/ 807608 h 939562"/>
              <a:gd name="connsiteX9" fmla="*/ 707771 w 939563"/>
              <a:gd name="connsiteY9" fmla="*/ 868989 h 939562"/>
              <a:gd name="connsiteX10" fmla="*/ 601736 w 939563"/>
              <a:gd name="connsiteY10" fmla="*/ 936053 h 939562"/>
              <a:gd name="connsiteX11" fmla="*/ 476282 w 939563"/>
              <a:gd name="connsiteY11" fmla="*/ 934500 h 939562"/>
              <a:gd name="connsiteX12" fmla="*/ 350921 w 939563"/>
              <a:gd name="connsiteY12" fmla="*/ 939562 h 939562"/>
              <a:gd name="connsiteX13" fmla="*/ 243051 w 939563"/>
              <a:gd name="connsiteY13" fmla="*/ 875490 h 939562"/>
              <a:gd name="connsiteX14" fmla="*/ 131954 w 939563"/>
              <a:gd name="connsiteY14" fmla="*/ 817193 h 939562"/>
              <a:gd name="connsiteX15" fmla="*/ 70573 w 939563"/>
              <a:gd name="connsiteY15" fmla="*/ 707770 h 939562"/>
              <a:gd name="connsiteX16" fmla="*/ 3509 w 939563"/>
              <a:gd name="connsiteY16" fmla="*/ 601735 h 939562"/>
              <a:gd name="connsiteX17" fmla="*/ 5062 w 939563"/>
              <a:gd name="connsiteY17" fmla="*/ 476281 h 939562"/>
              <a:gd name="connsiteX18" fmla="*/ 0 w 939563"/>
              <a:gd name="connsiteY18" fmla="*/ 350920 h 939562"/>
              <a:gd name="connsiteX19" fmla="*/ 64072 w 939563"/>
              <a:gd name="connsiteY19" fmla="*/ 243050 h 939562"/>
              <a:gd name="connsiteX20" fmla="*/ 122370 w 939563"/>
              <a:gd name="connsiteY20" fmla="*/ 131953 h 939562"/>
              <a:gd name="connsiteX21" fmla="*/ 231792 w 939563"/>
              <a:gd name="connsiteY21" fmla="*/ 70572 h 939562"/>
              <a:gd name="connsiteX22" fmla="*/ 337827 w 939563"/>
              <a:gd name="connsiteY22" fmla="*/ 3508 h 939562"/>
              <a:gd name="connsiteX23" fmla="*/ 463281 w 939563"/>
              <a:gd name="connsiteY23" fmla="*/ 5061 h 93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39563" h="939562">
                <a:moveTo>
                  <a:pt x="588643" y="0"/>
                </a:moveTo>
                <a:lnTo>
                  <a:pt x="696512" y="64072"/>
                </a:lnTo>
                <a:lnTo>
                  <a:pt x="807609" y="122369"/>
                </a:lnTo>
                <a:lnTo>
                  <a:pt x="868990" y="231791"/>
                </a:lnTo>
                <a:lnTo>
                  <a:pt x="936054" y="337826"/>
                </a:lnTo>
                <a:lnTo>
                  <a:pt x="934501" y="463280"/>
                </a:lnTo>
                <a:lnTo>
                  <a:pt x="939563" y="588642"/>
                </a:lnTo>
                <a:lnTo>
                  <a:pt x="875491" y="696511"/>
                </a:lnTo>
                <a:lnTo>
                  <a:pt x="817194" y="807608"/>
                </a:lnTo>
                <a:lnTo>
                  <a:pt x="707771" y="868989"/>
                </a:lnTo>
                <a:lnTo>
                  <a:pt x="601736" y="936053"/>
                </a:lnTo>
                <a:lnTo>
                  <a:pt x="476282" y="934500"/>
                </a:lnTo>
                <a:lnTo>
                  <a:pt x="350921" y="939562"/>
                </a:lnTo>
                <a:lnTo>
                  <a:pt x="243051" y="875490"/>
                </a:lnTo>
                <a:lnTo>
                  <a:pt x="131954" y="817193"/>
                </a:lnTo>
                <a:lnTo>
                  <a:pt x="70573" y="707770"/>
                </a:lnTo>
                <a:lnTo>
                  <a:pt x="3509" y="601735"/>
                </a:lnTo>
                <a:lnTo>
                  <a:pt x="5062" y="476281"/>
                </a:lnTo>
                <a:lnTo>
                  <a:pt x="0" y="350920"/>
                </a:lnTo>
                <a:lnTo>
                  <a:pt x="64072" y="243050"/>
                </a:lnTo>
                <a:lnTo>
                  <a:pt x="122370" y="131953"/>
                </a:lnTo>
                <a:lnTo>
                  <a:pt x="231792" y="70572"/>
                </a:lnTo>
                <a:lnTo>
                  <a:pt x="337827" y="3508"/>
                </a:lnTo>
                <a:lnTo>
                  <a:pt x="463281" y="5061"/>
                </a:lnTo>
                <a:close/>
              </a:path>
            </a:pathLst>
          </a:custGeom>
          <a:solidFill>
            <a:srgbClr val="FFFFFF"/>
          </a:solidFill>
          <a:ln w="38100" cap="flat" cmpd="sng" algn="ctr">
            <a:solidFill>
              <a:srgbClr val="0F6FC6"/>
            </a:solidFill>
            <a:prstDash val="solid"/>
            <a:miter lim="800000"/>
          </a:ln>
          <a:effectLst/>
        </p:spPr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sz="200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消息消费者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975" y="484505"/>
            <a:ext cx="10058400" cy="151828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AMQP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40840" y="2002790"/>
            <a:ext cx="453580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Clr>
                <a:srgbClr val="9B2D1F"/>
              </a:buClr>
              <a:buFont typeface="Wingdings" panose="05000000000000000000" charset="0"/>
              <a:buChar char="l"/>
            </a:pPr>
            <a:r>
              <a:rPr lang="zh-CN" altLang="en-US" sz="2800"/>
              <a:t>AMQP 0-9-1简介</a:t>
            </a:r>
          </a:p>
          <a:p>
            <a:pPr indent="0" fontAlgn="auto">
              <a:lnSpc>
                <a:spcPct val="150000"/>
              </a:lnSpc>
              <a:buClr>
                <a:srgbClr val="9B2D1F"/>
              </a:buClr>
              <a:buFont typeface="Wingdings" panose="05000000000000000000" charset="0"/>
              <a:buNone/>
            </a:pP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3035935"/>
            <a:ext cx="6575425" cy="294767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069340" y="3035935"/>
            <a:ext cx="4325620" cy="3415030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dirty="0">
                <a:solidFill>
                  <a:schemeClr val="tx1"/>
                </a:solidFill>
                <a:latin typeface="+mn-ea"/>
              </a:rPr>
              <a:t>Queue，exchange binding 统称为AMQP实体模型。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dirty="0">
                <a:solidFill>
                  <a:schemeClr val="tx1"/>
                </a:solidFill>
                <a:latin typeface="+mn-ea"/>
              </a:rPr>
              <a:t>消息属性（消息元数据）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dirty="0">
                <a:solidFill>
                  <a:schemeClr val="tx1"/>
                </a:solidFill>
                <a:latin typeface="+mn-ea"/>
              </a:rPr>
              <a:t>网络不可靠，消息确认。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dirty="0">
                <a:solidFill>
                  <a:schemeClr val="tx1"/>
                </a:solidFill>
                <a:latin typeface="+mn-ea"/>
              </a:rPr>
              <a:t>当无法路由消息时，可以将消息返回给发布者，丢弃消息，或者如果代理实现扩展，则将消息放入所谓的“死信队列里”。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975" y="484505"/>
            <a:ext cx="10058400" cy="151828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AMQP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40840" y="2002790"/>
            <a:ext cx="726376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Clr>
                <a:srgbClr val="9B2D1F"/>
              </a:buClr>
              <a:buFont typeface="Wingdings" panose="05000000000000000000" charset="0"/>
              <a:buChar char="l"/>
            </a:pPr>
            <a:r>
              <a:rPr lang="zh-CN" altLang="en-US" sz="2800"/>
              <a:t>Exchanges and Exchange Types</a:t>
            </a:r>
          </a:p>
          <a:p>
            <a:pPr indent="0" fontAlgn="auto">
              <a:lnSpc>
                <a:spcPct val="150000"/>
              </a:lnSpc>
              <a:buClr>
                <a:srgbClr val="9B2D1F"/>
              </a:buClr>
              <a:buFont typeface="Wingdings" panose="05000000000000000000" charset="0"/>
              <a:buNone/>
            </a:pP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894840" y="2972435"/>
            <a:ext cx="881253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1600" b="0" dirty="0">
                <a:latin typeface="+mn-ea"/>
                <a:cs typeface="+mn-ea"/>
              </a:rPr>
              <a:t>Exchange</a:t>
            </a:r>
            <a:r>
              <a:rPr lang="zh-CN" sz="1600" b="0" dirty="0">
                <a:latin typeface="+mn-ea"/>
                <a:cs typeface="+mn-ea"/>
              </a:rPr>
              <a:t>定义：</a:t>
            </a:r>
            <a:r>
              <a:rPr lang="en-US" sz="1600" b="0" dirty="0">
                <a:latin typeface="+mn-ea"/>
                <a:cs typeface="+mn-ea"/>
              </a:rPr>
              <a:t>Exchange</a:t>
            </a:r>
            <a:r>
              <a:rPr lang="zh-CN" sz="1600" b="0" dirty="0">
                <a:latin typeface="+mn-ea"/>
                <a:cs typeface="+mn-ea"/>
              </a:rPr>
              <a:t>是</a:t>
            </a:r>
            <a:r>
              <a:rPr lang="en-US" sz="1600" b="0" dirty="0">
                <a:latin typeface="+mn-ea"/>
                <a:cs typeface="+mn-ea"/>
              </a:rPr>
              <a:t>AMQP 0-9-1</a:t>
            </a:r>
            <a:r>
              <a:rPr lang="zh-CN" sz="1600" b="0" dirty="0">
                <a:latin typeface="+mn-ea"/>
                <a:cs typeface="+mn-ea"/>
              </a:rPr>
              <a:t>定义的实体。它使接收到的消息路由到一个或多队列里去。怎么使用路由算法取决于</a:t>
            </a:r>
            <a:r>
              <a:rPr lang="en-US" sz="1600" b="0" dirty="0">
                <a:latin typeface="+mn-ea"/>
                <a:cs typeface="+mn-ea"/>
              </a:rPr>
              <a:t>Exchange Type</a:t>
            </a:r>
            <a:r>
              <a:rPr lang="zh-CN" sz="1600" b="0" dirty="0">
                <a:latin typeface="+mn-ea"/>
                <a:cs typeface="+mn-ea"/>
              </a:rPr>
              <a:t>和绑定的规则。</a:t>
            </a:r>
            <a:endParaRPr lang="zh-CN" altLang="en-US" sz="1600" b="0" dirty="0">
              <a:latin typeface="+mn-ea"/>
              <a:cs typeface="+mn-ea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2139950" y="3981450"/>
          <a:ext cx="8161655" cy="23399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8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/>
                        <a:t>Name</a:t>
                      </a:r>
                      <a:endParaRPr lang="en-US" altLang="en-US" sz="1400"/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/>
                        <a:t>Default pre-declared names</a:t>
                      </a:r>
                      <a:endParaRPr lang="en-US" altLang="en-US" sz="1400"/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/>
                        <a:t>Direct exchange</a:t>
                      </a:r>
                      <a:endParaRPr lang="en-US" altLang="en-US" sz="1400"/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/>
                        <a:t>(Empty string) and amq.direct</a:t>
                      </a:r>
                      <a:endParaRPr lang="en-US" altLang="en-US" sz="1400"/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/>
                        <a:t>Fanout exchange</a:t>
                      </a:r>
                      <a:endParaRPr lang="en-US" altLang="en-US" sz="1400"/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/>
                        <a:t>amq.fanout</a:t>
                      </a:r>
                      <a:endParaRPr lang="en-US" altLang="en-US" sz="1400"/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/>
                        <a:t>Topic exchange</a:t>
                      </a:r>
                      <a:endParaRPr lang="en-US" altLang="en-US" sz="1400"/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/>
                        <a:t>amq.topic</a:t>
                      </a:r>
                      <a:endParaRPr lang="en-US" altLang="en-US" sz="1400"/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/>
                        <a:t>Headers exchange</a:t>
                      </a:r>
                      <a:endParaRPr lang="en-US" altLang="en-US" sz="1400"/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/>
                        <a:t>amq.match (and amq.headers in RabbitMQ)</a:t>
                      </a:r>
                      <a:endParaRPr lang="en-US" altLang="en-US" sz="1400"/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1.MQ</a:t>
                      </a:r>
                      <a:r>
                        <a:rPr lang="zh-CN" altLang="en-US" dirty="0"/>
                        <a:t>介绍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2.</a:t>
                      </a:r>
                      <a:r>
                        <a:rPr lang="zh-CN" altLang="en-US" dirty="0"/>
                        <a:t>应用场景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3.</a:t>
                      </a:r>
                      <a:r>
                        <a:rPr lang="zh-CN" altLang="en-US" dirty="0"/>
                        <a:t>安装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4.</a:t>
                      </a:r>
                      <a:r>
                        <a:rPr lang="zh-CN" altLang="en-US" dirty="0"/>
                        <a:t>模式和应用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5..NET AMPQ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6.rabbitmq.client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7.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集群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975" y="484505"/>
            <a:ext cx="10058400" cy="151828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AMQP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7315" y="1863090"/>
            <a:ext cx="726376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Clr>
                <a:srgbClr val="9B2D1F"/>
              </a:buClr>
              <a:buFont typeface="Wingdings" panose="05000000000000000000" charset="0"/>
              <a:buChar char="l"/>
            </a:pPr>
            <a:r>
              <a:rPr lang="zh-CN" altLang="en-US" sz="2800"/>
              <a:t>默认的exchange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77315" y="3482975"/>
            <a:ext cx="31667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Clr>
                <a:srgbClr val="9B2D1F"/>
              </a:buClr>
              <a:buFont typeface="Wingdings" panose="05000000000000000000" charset="0"/>
              <a:buChar char="l"/>
            </a:pPr>
            <a:r>
              <a:rPr lang="zh-CN" altLang="en-US" sz="2800">
                <a:sym typeface="+mn-ea"/>
              </a:rPr>
              <a:t>Direct Exchange</a:t>
            </a:r>
            <a:endParaRPr lang="zh-CN" altLang="en-US" sz="2800"/>
          </a:p>
        </p:txBody>
      </p:sp>
      <p:sp>
        <p:nvSpPr>
          <p:cNvPr id="100" name="文本框 99"/>
          <p:cNvSpPr txBox="1"/>
          <p:nvPr/>
        </p:nvSpPr>
        <p:spPr>
          <a:xfrm>
            <a:off x="1647825" y="3979545"/>
            <a:ext cx="501396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>
                <a:latin typeface="+mn-ea"/>
              </a:rPr>
              <a:t>直接交换，消息根据路由键将消息传递到队列。可以看做是【单播模式】。</a:t>
            </a:r>
            <a:endParaRPr lang="zh-CN" altLang="en-US"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910" y="3714750"/>
            <a:ext cx="4037965" cy="28803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15745" y="5534660"/>
            <a:ext cx="576516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一个队列绑定了 exchange routing key 设置为 K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当请求发送到这个exchange时，判断 发送消息的 routingkey A == K。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Direct 经常使用在分布式任务系统中。【模式】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515745" y="5033645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00B0F0"/>
                </a:solidFill>
              </a:rPr>
              <a:t>例如：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27530" y="2615565"/>
            <a:ext cx="8604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dirty="0" err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Rabbitmq</a:t>
            </a:r>
            <a:r>
              <a:rPr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默认声明了一个没有name的exchange。它有一个默认的属性，任何一个queue定义之后默认都会绑定到它，路由key和队列名称相同</a:t>
            </a:r>
            <a:r>
              <a:rPr lang="zh-CN" dirty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975" y="484505"/>
            <a:ext cx="10058400" cy="151828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AMQP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40840" y="2002790"/>
            <a:ext cx="726376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Clr>
                <a:srgbClr val="9B2D1F"/>
              </a:buClr>
              <a:buFont typeface="Wingdings" panose="05000000000000000000" charset="0"/>
              <a:buChar char="l"/>
            </a:pPr>
            <a:r>
              <a:rPr lang="zh-CN" altLang="en-US" sz="2800"/>
              <a:t>Fanout Exchange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31010" y="2916555"/>
            <a:ext cx="43046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/>
              <a:t>没有路由键，一个exchange可以绑定多个队列，当消息发送到exchange时，多个队列都会接收到消息。【广播模式】</a:t>
            </a:r>
          </a:p>
        </p:txBody>
      </p:sp>
      <p:pic>
        <p:nvPicPr>
          <p:cNvPr id="6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410" y="1660525"/>
            <a:ext cx="4799965" cy="30613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53540" y="4319270"/>
            <a:ext cx="37896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buClr>
                <a:srgbClr val="9B2D1F"/>
              </a:buClr>
              <a:buFont typeface="Wingdings" panose="05000000000000000000" charset="0"/>
              <a:buChar char="l"/>
            </a:pPr>
            <a:r>
              <a:rPr lang="en-US" sz="2800">
                <a:latin typeface="+mn-ea"/>
              </a:rPr>
              <a:t>Topic Exchange</a:t>
            </a:r>
            <a:endParaRPr lang="en-US" altLang="en-US" sz="280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18310" y="4828540"/>
            <a:ext cx="94976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600"/>
              <a:t>Topic exchange 通过消息的routing key 和 绑定到exchange上的各个队列 进行匹配。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600"/>
              <a:t>将消息路由到一个或多个队列。Topic 模式经常用于实现各种发布/订阅 模式的变种。Topic exchange 通常用于消息的多播路由。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600"/>
              <a:t>当一个发布信息涉及到多个消费者的时候，消费者选择了他们想接受那种类型的消息时，应该考虑使用该模式。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60000">
            <a:off x="7520305" y="3272790"/>
            <a:ext cx="4032885" cy="31235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975" y="484505"/>
            <a:ext cx="10058400" cy="151828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AMQP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40840" y="2002790"/>
            <a:ext cx="726376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Clr>
                <a:srgbClr val="9B2D1F"/>
              </a:buClr>
              <a:buFont typeface="Wingdings" panose="05000000000000000000" charset="0"/>
              <a:buChar char="l"/>
            </a:pPr>
            <a:r>
              <a:rPr lang="zh-CN" altLang="en-US" sz="2800"/>
              <a:t>Headers Exchange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27530" y="2916555"/>
            <a:ext cx="7476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/>
              <a:t>exchange 使用routing key 来进行消息的路由匹配相对来说过于单调，可以使用Header Exchange 来替代它。设置 header时，routing key 设置为空。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/>
              <a:t>当header的值=绑定时 指定的header的值则认为消息时匹配的。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53540" y="4319270"/>
            <a:ext cx="37896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buClr>
                <a:srgbClr val="9B2D1F"/>
              </a:buClr>
              <a:buFont typeface="Wingdings" panose="05000000000000000000" charset="0"/>
              <a:buChar char="l"/>
            </a:pPr>
            <a:r>
              <a:rPr lang="en-US" altLang="en-US" sz="2800">
                <a:latin typeface="+mn-ea"/>
              </a:rPr>
              <a:t>Header Exchange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18310" y="4828540"/>
            <a:ext cx="7694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600"/>
              <a:t>可以被视为“Direct Exchange”的变种，它允许多个属性值的匹配。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">
            <a:off x="8318500" y="1766570"/>
            <a:ext cx="3295015" cy="4618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975" y="484505"/>
            <a:ext cx="10058400" cy="151828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AMQP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40840" y="2002790"/>
            <a:ext cx="726376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Clr>
                <a:srgbClr val="9B2D1F"/>
              </a:buClr>
              <a:buFont typeface="Wingdings" panose="05000000000000000000" charset="0"/>
              <a:buChar char="l"/>
            </a:pPr>
            <a:r>
              <a:rPr lang="zh-CN" altLang="en-US" sz="2800"/>
              <a:t>Queue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27530" y="2740025"/>
            <a:ext cx="68014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Clr>
                <a:srgbClr val="9B2D1F"/>
              </a:buClr>
              <a:buFont typeface="Wingdings" panose="05000000000000000000" charset="0"/>
              <a:buChar char="Ø"/>
            </a:pPr>
            <a:r>
              <a:rPr lang="zh-CN" altLang="en-US" sz="1600"/>
              <a:t>Durable (服务器重启会保留下来Exchange。警告：仅设置此选项，不代表消息持久化。即不保证重启后消息还在。)</a:t>
            </a:r>
          </a:p>
          <a:p>
            <a:pPr marL="285750" indent="-285750" fontAlgn="auto">
              <a:lnSpc>
                <a:spcPct val="150000"/>
              </a:lnSpc>
              <a:buClr>
                <a:srgbClr val="9B2D1F"/>
              </a:buClr>
              <a:buFont typeface="Wingdings" panose="05000000000000000000" charset="0"/>
              <a:buChar char="Ø"/>
            </a:pPr>
            <a:r>
              <a:rPr lang="zh-CN" altLang="en-US" sz="1600"/>
              <a:t>Exclusive (独占连接，当连接关闭后，队列也会被删除)</a:t>
            </a:r>
          </a:p>
          <a:p>
            <a:pPr marL="285750" indent="-285750" fontAlgn="auto">
              <a:lnSpc>
                <a:spcPct val="150000"/>
              </a:lnSpc>
              <a:buClr>
                <a:srgbClr val="9B2D1F"/>
              </a:buClr>
              <a:buFont typeface="Wingdings" panose="05000000000000000000" charset="0"/>
              <a:buChar char="Ø"/>
            </a:pPr>
            <a:r>
              <a:rPr lang="zh-CN" altLang="en-US" sz="1600"/>
              <a:t>Auto-delete (当队列只剩下最后一个消费者的时候，可设置自动删除)</a:t>
            </a:r>
          </a:p>
          <a:p>
            <a:pPr marL="285750" indent="-285750" fontAlgn="auto">
              <a:lnSpc>
                <a:spcPct val="150000"/>
              </a:lnSpc>
              <a:buClr>
                <a:srgbClr val="9B2D1F"/>
              </a:buClr>
              <a:buFont typeface="Wingdings" panose="05000000000000000000" charset="0"/>
              <a:buChar char="Ø"/>
            </a:pPr>
            <a:r>
              <a:rPr lang="zh-CN" altLang="en-US" sz="1600"/>
              <a:t>Arguments (可选项，一些参数的设置。如队列长度)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53540" y="4662170"/>
            <a:ext cx="37896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buClr>
                <a:srgbClr val="9B2D1F"/>
              </a:buClr>
              <a:buFont typeface="Wingdings" panose="05000000000000000000" charset="0"/>
              <a:buChar char="l"/>
            </a:pPr>
            <a:r>
              <a:rPr lang="en-US" altLang="en-US" sz="2800">
                <a:latin typeface="+mn-ea"/>
              </a:rPr>
              <a:t>Binding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18310" y="5158740"/>
            <a:ext cx="73266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600"/>
              <a:t>Binding 是从exchange到queue之前匹配的规则。Exchange 将消息路由到队列，这个队列就要绑定这个exchange。路由键可以看做是过滤器。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975" y="484505"/>
            <a:ext cx="10058400" cy="151828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AMQP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40840" y="1647190"/>
            <a:ext cx="726376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Clr>
                <a:srgbClr val="9B2D1F"/>
              </a:buClr>
              <a:buFont typeface="Wingdings" panose="05000000000000000000" charset="0"/>
              <a:buChar char="l"/>
            </a:pPr>
            <a:r>
              <a:rPr lang="zh-CN" altLang="en-US" sz="2800"/>
              <a:t> Consumers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71980" y="2384425"/>
            <a:ext cx="68014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Clr>
                <a:srgbClr val="9B2D1F"/>
              </a:buClr>
              <a:buFont typeface="Wingdings" panose="05000000000000000000" charset="0"/>
              <a:buNone/>
            </a:pPr>
            <a:r>
              <a:rPr lang="zh-CN" altLang="en-US"/>
              <a:t>处理消息的方式分为两种</a:t>
            </a:r>
            <a:r>
              <a:rPr lang="zh-CN" altLang="en-US" sz="1600"/>
              <a:t>：</a:t>
            </a:r>
            <a:r>
              <a:rPr lang="zh-CN" altLang="en-US" sz="2000">
                <a:solidFill>
                  <a:srgbClr val="FFC000"/>
                </a:solidFill>
                <a:sym typeface="+mn-ea"/>
              </a:rPr>
              <a:t> </a:t>
            </a:r>
            <a:r>
              <a:rPr lang="en-US" altLang="zh-CN" sz="2000">
                <a:solidFill>
                  <a:srgbClr val="FFC000"/>
                </a:solidFill>
                <a:sym typeface="+mn-ea"/>
              </a:rPr>
              <a:t>Push</a:t>
            </a:r>
            <a:r>
              <a:rPr lang="zh-CN" altLang="en-US" sz="2000">
                <a:solidFill>
                  <a:srgbClr val="FFC000"/>
                </a:solidFill>
                <a:sym typeface="+mn-ea"/>
              </a:rPr>
              <a:t>；</a:t>
            </a:r>
            <a:r>
              <a:rPr lang="en-US" altLang="zh-CN" sz="2000">
                <a:solidFill>
                  <a:srgbClr val="FFC000"/>
                </a:solidFill>
                <a:sym typeface="+mn-ea"/>
              </a:rPr>
              <a:t>Pull</a:t>
            </a:r>
            <a:r>
              <a:rPr lang="zh-CN" altLang="en-US" sz="1600">
                <a:sym typeface="+mn-ea"/>
              </a:rPr>
              <a:t>。</a:t>
            </a:r>
            <a:endParaRPr lang="zh-CN" altLang="en-US" sz="1600"/>
          </a:p>
        </p:txBody>
      </p:sp>
      <p:sp>
        <p:nvSpPr>
          <p:cNvPr id="5" name="任意多边形 4"/>
          <p:cNvSpPr/>
          <p:nvPr>
            <p:custDataLst>
              <p:tags r:id="rId1"/>
            </p:custDataLst>
          </p:nvPr>
        </p:nvSpPr>
        <p:spPr bwMode="auto">
          <a:xfrm>
            <a:off x="2527300" y="2931795"/>
            <a:ext cx="7306173" cy="748740"/>
          </a:xfrm>
          <a:custGeom>
            <a:avLst/>
            <a:gdLst>
              <a:gd name="connsiteX0" fmla="*/ 9172116 w 9559256"/>
              <a:gd name="connsiteY0" fmla="*/ 443714 h 979708"/>
              <a:gd name="connsiteX1" fmla="*/ 0 w 9559256"/>
              <a:gd name="connsiteY1" fmla="*/ 443714 h 979708"/>
              <a:gd name="connsiteX2" fmla="*/ 0 w 9559256"/>
              <a:gd name="connsiteY2" fmla="*/ 332875 h 979708"/>
              <a:gd name="connsiteX3" fmla="*/ 8939653 w 9559256"/>
              <a:gd name="connsiteY3" fmla="*/ 332875 h 979708"/>
              <a:gd name="connsiteX4" fmla="*/ 8914087 w 9559256"/>
              <a:gd name="connsiteY4" fmla="*/ 313673 h 979708"/>
              <a:gd name="connsiteX5" fmla="*/ 8907645 w 9559256"/>
              <a:gd name="connsiteY5" fmla="*/ 306607 h 979708"/>
              <a:gd name="connsiteX6" fmla="*/ 8901202 w 9559256"/>
              <a:gd name="connsiteY6" fmla="*/ 299541 h 979708"/>
              <a:gd name="connsiteX7" fmla="*/ 8895680 w 9559256"/>
              <a:gd name="connsiteY7" fmla="*/ 292475 h 979708"/>
              <a:gd name="connsiteX8" fmla="*/ 8890771 w 9559256"/>
              <a:gd name="connsiteY8" fmla="*/ 284487 h 979708"/>
              <a:gd name="connsiteX9" fmla="*/ 8885863 w 9559256"/>
              <a:gd name="connsiteY9" fmla="*/ 276807 h 979708"/>
              <a:gd name="connsiteX10" fmla="*/ 8881261 w 9559256"/>
              <a:gd name="connsiteY10" fmla="*/ 269126 h 979708"/>
              <a:gd name="connsiteX11" fmla="*/ 8877273 w 9559256"/>
              <a:gd name="connsiteY11" fmla="*/ 260831 h 979708"/>
              <a:gd name="connsiteX12" fmla="*/ 8873898 w 9559256"/>
              <a:gd name="connsiteY12" fmla="*/ 252844 h 979708"/>
              <a:gd name="connsiteX13" fmla="*/ 8870524 w 9559256"/>
              <a:gd name="connsiteY13" fmla="*/ 244241 h 979708"/>
              <a:gd name="connsiteX14" fmla="*/ 8867763 w 9559256"/>
              <a:gd name="connsiteY14" fmla="*/ 235639 h 979708"/>
              <a:gd name="connsiteX15" fmla="*/ 8865615 w 9559256"/>
              <a:gd name="connsiteY15" fmla="*/ 227344 h 979708"/>
              <a:gd name="connsiteX16" fmla="*/ 8863468 w 9559256"/>
              <a:gd name="connsiteY16" fmla="*/ 218742 h 979708"/>
              <a:gd name="connsiteX17" fmla="*/ 8862240 w 9559256"/>
              <a:gd name="connsiteY17" fmla="*/ 209832 h 979708"/>
              <a:gd name="connsiteX18" fmla="*/ 8861013 w 9559256"/>
              <a:gd name="connsiteY18" fmla="*/ 201230 h 979708"/>
              <a:gd name="connsiteX19" fmla="*/ 8860706 w 9559256"/>
              <a:gd name="connsiteY19" fmla="*/ 192321 h 979708"/>
              <a:gd name="connsiteX20" fmla="*/ 8860400 w 9559256"/>
              <a:gd name="connsiteY20" fmla="*/ 183719 h 979708"/>
              <a:gd name="connsiteX21" fmla="*/ 8860706 w 9559256"/>
              <a:gd name="connsiteY21" fmla="*/ 175116 h 979708"/>
              <a:gd name="connsiteX22" fmla="*/ 8861013 w 9559256"/>
              <a:gd name="connsiteY22" fmla="*/ 166207 h 979708"/>
              <a:gd name="connsiteX23" fmla="*/ 8862240 w 9559256"/>
              <a:gd name="connsiteY23" fmla="*/ 157298 h 979708"/>
              <a:gd name="connsiteX24" fmla="*/ 8863468 w 9559256"/>
              <a:gd name="connsiteY24" fmla="*/ 148388 h 979708"/>
              <a:gd name="connsiteX25" fmla="*/ 8865615 w 9559256"/>
              <a:gd name="connsiteY25" fmla="*/ 140093 h 979708"/>
              <a:gd name="connsiteX26" fmla="*/ 8867763 w 9559256"/>
              <a:gd name="connsiteY26" fmla="*/ 131491 h 979708"/>
              <a:gd name="connsiteX27" fmla="*/ 8870524 w 9559256"/>
              <a:gd name="connsiteY27" fmla="*/ 122889 h 979708"/>
              <a:gd name="connsiteX28" fmla="*/ 8873898 w 9559256"/>
              <a:gd name="connsiteY28" fmla="*/ 114594 h 979708"/>
              <a:gd name="connsiteX29" fmla="*/ 8877273 w 9559256"/>
              <a:gd name="connsiteY29" fmla="*/ 106299 h 979708"/>
              <a:gd name="connsiteX30" fmla="*/ 8881261 w 9559256"/>
              <a:gd name="connsiteY30" fmla="*/ 98311 h 979708"/>
              <a:gd name="connsiteX31" fmla="*/ 8885863 w 9559256"/>
              <a:gd name="connsiteY31" fmla="*/ 90630 h 979708"/>
              <a:gd name="connsiteX32" fmla="*/ 8890771 w 9559256"/>
              <a:gd name="connsiteY32" fmla="*/ 82643 h 979708"/>
              <a:gd name="connsiteX33" fmla="*/ 8895680 w 9559256"/>
              <a:gd name="connsiteY33" fmla="*/ 75269 h 979708"/>
              <a:gd name="connsiteX34" fmla="*/ 8901202 w 9559256"/>
              <a:gd name="connsiteY34" fmla="*/ 67896 h 979708"/>
              <a:gd name="connsiteX35" fmla="*/ 8907645 w 9559256"/>
              <a:gd name="connsiteY35" fmla="*/ 60830 h 979708"/>
              <a:gd name="connsiteX36" fmla="*/ 8914087 w 9559256"/>
              <a:gd name="connsiteY36" fmla="*/ 53764 h 979708"/>
              <a:gd name="connsiteX37" fmla="*/ 8920836 w 9559256"/>
              <a:gd name="connsiteY37" fmla="*/ 47312 h 979708"/>
              <a:gd name="connsiteX38" fmla="*/ 8928199 w 9559256"/>
              <a:gd name="connsiteY38" fmla="*/ 41475 h 979708"/>
              <a:gd name="connsiteX39" fmla="*/ 8935255 w 9559256"/>
              <a:gd name="connsiteY39" fmla="*/ 35638 h 979708"/>
              <a:gd name="connsiteX40" fmla="*/ 8942925 w 9559256"/>
              <a:gd name="connsiteY40" fmla="*/ 30415 h 979708"/>
              <a:gd name="connsiteX41" fmla="*/ 8950288 w 9559256"/>
              <a:gd name="connsiteY41" fmla="*/ 25499 h 979708"/>
              <a:gd name="connsiteX42" fmla="*/ 8958571 w 9559256"/>
              <a:gd name="connsiteY42" fmla="*/ 21198 h 979708"/>
              <a:gd name="connsiteX43" fmla="*/ 8966547 w 9559256"/>
              <a:gd name="connsiteY43" fmla="*/ 16897 h 979708"/>
              <a:gd name="connsiteX44" fmla="*/ 8974830 w 9559256"/>
              <a:gd name="connsiteY44" fmla="*/ 13518 h 979708"/>
              <a:gd name="connsiteX45" fmla="*/ 8982807 w 9559256"/>
              <a:gd name="connsiteY45" fmla="*/ 10138 h 979708"/>
              <a:gd name="connsiteX46" fmla="*/ 8991397 w 9559256"/>
              <a:gd name="connsiteY46" fmla="*/ 7680 h 979708"/>
              <a:gd name="connsiteX47" fmla="*/ 8999987 w 9559256"/>
              <a:gd name="connsiteY47" fmla="*/ 5223 h 979708"/>
              <a:gd name="connsiteX48" fmla="*/ 9008577 w 9559256"/>
              <a:gd name="connsiteY48" fmla="*/ 3687 h 979708"/>
              <a:gd name="connsiteX49" fmla="*/ 9017474 w 9559256"/>
              <a:gd name="connsiteY49" fmla="*/ 2150 h 979708"/>
              <a:gd name="connsiteX50" fmla="*/ 9025757 w 9559256"/>
              <a:gd name="connsiteY50" fmla="*/ 1229 h 979708"/>
              <a:gd name="connsiteX51" fmla="*/ 9034654 w 9559256"/>
              <a:gd name="connsiteY51" fmla="*/ 307 h 979708"/>
              <a:gd name="connsiteX52" fmla="*/ 9043550 w 9559256"/>
              <a:gd name="connsiteY52" fmla="*/ 0 h 979708"/>
              <a:gd name="connsiteX53" fmla="*/ 9052447 w 9559256"/>
              <a:gd name="connsiteY53" fmla="*/ 307 h 979708"/>
              <a:gd name="connsiteX54" fmla="*/ 9061037 w 9559256"/>
              <a:gd name="connsiteY54" fmla="*/ 1229 h 979708"/>
              <a:gd name="connsiteX55" fmla="*/ 9069934 w 9559256"/>
              <a:gd name="connsiteY55" fmla="*/ 2150 h 979708"/>
              <a:gd name="connsiteX56" fmla="*/ 9078524 w 9559256"/>
              <a:gd name="connsiteY56" fmla="*/ 3687 h 979708"/>
              <a:gd name="connsiteX57" fmla="*/ 9087421 w 9559256"/>
              <a:gd name="connsiteY57" fmla="*/ 5223 h 979708"/>
              <a:gd name="connsiteX58" fmla="*/ 9095704 w 9559256"/>
              <a:gd name="connsiteY58" fmla="*/ 7680 h 979708"/>
              <a:gd name="connsiteX59" fmla="*/ 9104294 w 9559256"/>
              <a:gd name="connsiteY59" fmla="*/ 10138 h 979708"/>
              <a:gd name="connsiteX60" fmla="*/ 9112577 w 9559256"/>
              <a:gd name="connsiteY60" fmla="*/ 13518 h 979708"/>
              <a:gd name="connsiteX61" fmla="*/ 9120860 w 9559256"/>
              <a:gd name="connsiteY61" fmla="*/ 16897 h 979708"/>
              <a:gd name="connsiteX62" fmla="*/ 9128837 w 9559256"/>
              <a:gd name="connsiteY62" fmla="*/ 21198 h 979708"/>
              <a:gd name="connsiteX63" fmla="*/ 9136813 w 9559256"/>
              <a:gd name="connsiteY63" fmla="*/ 25499 h 979708"/>
              <a:gd name="connsiteX64" fmla="*/ 9144483 w 9559256"/>
              <a:gd name="connsiteY64" fmla="*/ 30415 h 979708"/>
              <a:gd name="connsiteX65" fmla="*/ 9151846 w 9559256"/>
              <a:gd name="connsiteY65" fmla="*/ 35638 h 979708"/>
              <a:gd name="connsiteX66" fmla="*/ 9159208 w 9559256"/>
              <a:gd name="connsiteY66" fmla="*/ 41475 h 979708"/>
              <a:gd name="connsiteX67" fmla="*/ 9166264 w 9559256"/>
              <a:gd name="connsiteY67" fmla="*/ 47312 h 979708"/>
              <a:gd name="connsiteX68" fmla="*/ 9173014 w 9559256"/>
              <a:gd name="connsiteY68" fmla="*/ 53764 h 979708"/>
              <a:gd name="connsiteX69" fmla="*/ 9505569 w 9559256"/>
              <a:gd name="connsiteY69" fmla="*/ 386793 h 979708"/>
              <a:gd name="connsiteX70" fmla="*/ 9511398 w 9559256"/>
              <a:gd name="connsiteY70" fmla="*/ 392937 h 979708"/>
              <a:gd name="connsiteX71" fmla="*/ 9517226 w 9559256"/>
              <a:gd name="connsiteY71" fmla="*/ 399696 h 979708"/>
              <a:gd name="connsiteX72" fmla="*/ 9522749 w 9559256"/>
              <a:gd name="connsiteY72" fmla="*/ 406455 h 979708"/>
              <a:gd name="connsiteX73" fmla="*/ 9527657 w 9559256"/>
              <a:gd name="connsiteY73" fmla="*/ 413828 h 979708"/>
              <a:gd name="connsiteX74" fmla="*/ 9532566 w 9559256"/>
              <a:gd name="connsiteY74" fmla="*/ 421509 h 979708"/>
              <a:gd name="connsiteX75" fmla="*/ 9536861 w 9559256"/>
              <a:gd name="connsiteY75" fmla="*/ 428882 h 979708"/>
              <a:gd name="connsiteX76" fmla="*/ 9540849 w 9559256"/>
              <a:gd name="connsiteY76" fmla="*/ 436870 h 979708"/>
              <a:gd name="connsiteX77" fmla="*/ 9544837 w 9559256"/>
              <a:gd name="connsiteY77" fmla="*/ 445165 h 979708"/>
              <a:gd name="connsiteX78" fmla="*/ 9547905 w 9559256"/>
              <a:gd name="connsiteY78" fmla="*/ 453153 h 979708"/>
              <a:gd name="connsiteX79" fmla="*/ 9550666 w 9559256"/>
              <a:gd name="connsiteY79" fmla="*/ 461755 h 979708"/>
              <a:gd name="connsiteX80" fmla="*/ 9553120 w 9559256"/>
              <a:gd name="connsiteY80" fmla="*/ 470357 h 979708"/>
              <a:gd name="connsiteX81" fmla="*/ 9555268 w 9559256"/>
              <a:gd name="connsiteY81" fmla="*/ 479266 h 979708"/>
              <a:gd name="connsiteX82" fmla="*/ 9557108 w 9559256"/>
              <a:gd name="connsiteY82" fmla="*/ 488483 h 979708"/>
              <a:gd name="connsiteX83" fmla="*/ 9558029 w 9559256"/>
              <a:gd name="connsiteY83" fmla="*/ 497700 h 979708"/>
              <a:gd name="connsiteX84" fmla="*/ 9558949 w 9559256"/>
              <a:gd name="connsiteY84" fmla="*/ 506916 h 979708"/>
              <a:gd name="connsiteX85" fmla="*/ 9559256 w 9559256"/>
              <a:gd name="connsiteY85" fmla="*/ 516440 h 979708"/>
              <a:gd name="connsiteX86" fmla="*/ 9558949 w 9559256"/>
              <a:gd name="connsiteY86" fmla="*/ 525964 h 979708"/>
              <a:gd name="connsiteX87" fmla="*/ 9558029 w 9559256"/>
              <a:gd name="connsiteY87" fmla="*/ 535181 h 979708"/>
              <a:gd name="connsiteX88" fmla="*/ 9557108 w 9559256"/>
              <a:gd name="connsiteY88" fmla="*/ 544397 h 979708"/>
              <a:gd name="connsiteX89" fmla="*/ 9555268 w 9559256"/>
              <a:gd name="connsiteY89" fmla="*/ 553307 h 979708"/>
              <a:gd name="connsiteX90" fmla="*/ 9553120 w 9559256"/>
              <a:gd name="connsiteY90" fmla="*/ 562524 h 979708"/>
              <a:gd name="connsiteX91" fmla="*/ 9550666 w 9559256"/>
              <a:gd name="connsiteY91" fmla="*/ 570819 h 979708"/>
              <a:gd name="connsiteX92" fmla="*/ 9547905 w 9559256"/>
              <a:gd name="connsiteY92" fmla="*/ 579421 h 979708"/>
              <a:gd name="connsiteX93" fmla="*/ 9544837 w 9559256"/>
              <a:gd name="connsiteY93" fmla="*/ 587716 h 979708"/>
              <a:gd name="connsiteX94" fmla="*/ 9540849 w 9559256"/>
              <a:gd name="connsiteY94" fmla="*/ 596011 h 979708"/>
              <a:gd name="connsiteX95" fmla="*/ 9536861 w 9559256"/>
              <a:gd name="connsiteY95" fmla="*/ 603691 h 979708"/>
              <a:gd name="connsiteX96" fmla="*/ 9532566 w 9559256"/>
              <a:gd name="connsiteY96" fmla="*/ 611679 h 979708"/>
              <a:gd name="connsiteX97" fmla="*/ 9527657 w 9559256"/>
              <a:gd name="connsiteY97" fmla="*/ 619052 h 979708"/>
              <a:gd name="connsiteX98" fmla="*/ 9522749 w 9559256"/>
              <a:gd name="connsiteY98" fmla="*/ 626426 h 979708"/>
              <a:gd name="connsiteX99" fmla="*/ 9517226 w 9559256"/>
              <a:gd name="connsiteY99" fmla="*/ 633185 h 979708"/>
              <a:gd name="connsiteX100" fmla="*/ 9511398 w 9559256"/>
              <a:gd name="connsiteY100" fmla="*/ 639943 h 979708"/>
              <a:gd name="connsiteX101" fmla="*/ 9505569 w 9559256"/>
              <a:gd name="connsiteY101" fmla="*/ 646088 h 979708"/>
              <a:gd name="connsiteX102" fmla="*/ 9173014 w 9559256"/>
              <a:gd name="connsiteY102" fmla="*/ 978809 h 979708"/>
              <a:gd name="connsiteX103" fmla="*/ 9172116 w 9559256"/>
              <a:gd name="connsiteY103" fmla="*/ 979708 h 979708"/>
              <a:gd name="connsiteX104" fmla="*/ 9263556 w 9559256"/>
              <a:gd name="connsiteY104" fmla="*/ 535154 h 979708"/>
              <a:gd name="connsiteX0-1" fmla="*/ 9172116 w 9559256"/>
              <a:gd name="connsiteY0-2" fmla="*/ 443714 h 979708"/>
              <a:gd name="connsiteX1-3" fmla="*/ 0 w 9559256"/>
              <a:gd name="connsiteY1-4" fmla="*/ 443714 h 979708"/>
              <a:gd name="connsiteX2-5" fmla="*/ 0 w 9559256"/>
              <a:gd name="connsiteY2-6" fmla="*/ 332875 h 979708"/>
              <a:gd name="connsiteX3-7" fmla="*/ 8939653 w 9559256"/>
              <a:gd name="connsiteY3-8" fmla="*/ 332875 h 979708"/>
              <a:gd name="connsiteX4-9" fmla="*/ 8914087 w 9559256"/>
              <a:gd name="connsiteY4-10" fmla="*/ 313673 h 979708"/>
              <a:gd name="connsiteX5-11" fmla="*/ 8907645 w 9559256"/>
              <a:gd name="connsiteY5-12" fmla="*/ 306607 h 979708"/>
              <a:gd name="connsiteX6-13" fmla="*/ 8901202 w 9559256"/>
              <a:gd name="connsiteY6-14" fmla="*/ 299541 h 979708"/>
              <a:gd name="connsiteX7-15" fmla="*/ 8895680 w 9559256"/>
              <a:gd name="connsiteY7-16" fmla="*/ 292475 h 979708"/>
              <a:gd name="connsiteX8-17" fmla="*/ 8890771 w 9559256"/>
              <a:gd name="connsiteY8-18" fmla="*/ 284487 h 979708"/>
              <a:gd name="connsiteX9-19" fmla="*/ 8885863 w 9559256"/>
              <a:gd name="connsiteY9-20" fmla="*/ 276807 h 979708"/>
              <a:gd name="connsiteX10-21" fmla="*/ 8881261 w 9559256"/>
              <a:gd name="connsiteY10-22" fmla="*/ 269126 h 979708"/>
              <a:gd name="connsiteX11-23" fmla="*/ 8877273 w 9559256"/>
              <a:gd name="connsiteY11-24" fmla="*/ 260831 h 979708"/>
              <a:gd name="connsiteX12-25" fmla="*/ 8873898 w 9559256"/>
              <a:gd name="connsiteY12-26" fmla="*/ 252844 h 979708"/>
              <a:gd name="connsiteX13-27" fmla="*/ 8870524 w 9559256"/>
              <a:gd name="connsiteY13-28" fmla="*/ 244241 h 979708"/>
              <a:gd name="connsiteX14-29" fmla="*/ 8867763 w 9559256"/>
              <a:gd name="connsiteY14-30" fmla="*/ 235639 h 979708"/>
              <a:gd name="connsiteX15-31" fmla="*/ 8865615 w 9559256"/>
              <a:gd name="connsiteY15-32" fmla="*/ 227344 h 979708"/>
              <a:gd name="connsiteX16-33" fmla="*/ 8863468 w 9559256"/>
              <a:gd name="connsiteY16-34" fmla="*/ 218742 h 979708"/>
              <a:gd name="connsiteX17-35" fmla="*/ 8862240 w 9559256"/>
              <a:gd name="connsiteY17-36" fmla="*/ 209832 h 979708"/>
              <a:gd name="connsiteX18-37" fmla="*/ 8861013 w 9559256"/>
              <a:gd name="connsiteY18-38" fmla="*/ 201230 h 979708"/>
              <a:gd name="connsiteX19-39" fmla="*/ 8860706 w 9559256"/>
              <a:gd name="connsiteY19-40" fmla="*/ 192321 h 979708"/>
              <a:gd name="connsiteX20-41" fmla="*/ 8860400 w 9559256"/>
              <a:gd name="connsiteY20-42" fmla="*/ 183719 h 979708"/>
              <a:gd name="connsiteX21-43" fmla="*/ 8860706 w 9559256"/>
              <a:gd name="connsiteY21-44" fmla="*/ 175116 h 979708"/>
              <a:gd name="connsiteX22-45" fmla="*/ 8861013 w 9559256"/>
              <a:gd name="connsiteY22-46" fmla="*/ 166207 h 979708"/>
              <a:gd name="connsiteX23-47" fmla="*/ 8862240 w 9559256"/>
              <a:gd name="connsiteY23-48" fmla="*/ 157298 h 979708"/>
              <a:gd name="connsiteX24-49" fmla="*/ 8863468 w 9559256"/>
              <a:gd name="connsiteY24-50" fmla="*/ 148388 h 979708"/>
              <a:gd name="connsiteX25-51" fmla="*/ 8865615 w 9559256"/>
              <a:gd name="connsiteY25-52" fmla="*/ 140093 h 979708"/>
              <a:gd name="connsiteX26-53" fmla="*/ 8867763 w 9559256"/>
              <a:gd name="connsiteY26-54" fmla="*/ 131491 h 979708"/>
              <a:gd name="connsiteX27-55" fmla="*/ 8870524 w 9559256"/>
              <a:gd name="connsiteY27-56" fmla="*/ 122889 h 979708"/>
              <a:gd name="connsiteX28-57" fmla="*/ 8873898 w 9559256"/>
              <a:gd name="connsiteY28-58" fmla="*/ 114594 h 979708"/>
              <a:gd name="connsiteX29-59" fmla="*/ 8877273 w 9559256"/>
              <a:gd name="connsiteY29-60" fmla="*/ 106299 h 979708"/>
              <a:gd name="connsiteX30-61" fmla="*/ 8881261 w 9559256"/>
              <a:gd name="connsiteY30-62" fmla="*/ 98311 h 979708"/>
              <a:gd name="connsiteX31-63" fmla="*/ 8885863 w 9559256"/>
              <a:gd name="connsiteY31-64" fmla="*/ 90630 h 979708"/>
              <a:gd name="connsiteX32-65" fmla="*/ 8890771 w 9559256"/>
              <a:gd name="connsiteY32-66" fmla="*/ 82643 h 979708"/>
              <a:gd name="connsiteX33-67" fmla="*/ 8895680 w 9559256"/>
              <a:gd name="connsiteY33-68" fmla="*/ 75269 h 979708"/>
              <a:gd name="connsiteX34-69" fmla="*/ 8901202 w 9559256"/>
              <a:gd name="connsiteY34-70" fmla="*/ 67896 h 979708"/>
              <a:gd name="connsiteX35-71" fmla="*/ 8907645 w 9559256"/>
              <a:gd name="connsiteY35-72" fmla="*/ 60830 h 979708"/>
              <a:gd name="connsiteX36-73" fmla="*/ 8914087 w 9559256"/>
              <a:gd name="connsiteY36-74" fmla="*/ 53764 h 979708"/>
              <a:gd name="connsiteX37-75" fmla="*/ 8920836 w 9559256"/>
              <a:gd name="connsiteY37-76" fmla="*/ 47312 h 979708"/>
              <a:gd name="connsiteX38-77" fmla="*/ 8928199 w 9559256"/>
              <a:gd name="connsiteY38-78" fmla="*/ 41475 h 979708"/>
              <a:gd name="connsiteX39-79" fmla="*/ 8935255 w 9559256"/>
              <a:gd name="connsiteY39-80" fmla="*/ 35638 h 979708"/>
              <a:gd name="connsiteX40-81" fmla="*/ 8942925 w 9559256"/>
              <a:gd name="connsiteY40-82" fmla="*/ 30415 h 979708"/>
              <a:gd name="connsiteX41-83" fmla="*/ 8950288 w 9559256"/>
              <a:gd name="connsiteY41-84" fmla="*/ 25499 h 979708"/>
              <a:gd name="connsiteX42-85" fmla="*/ 8958571 w 9559256"/>
              <a:gd name="connsiteY42-86" fmla="*/ 21198 h 979708"/>
              <a:gd name="connsiteX43-87" fmla="*/ 8966547 w 9559256"/>
              <a:gd name="connsiteY43-88" fmla="*/ 16897 h 979708"/>
              <a:gd name="connsiteX44-89" fmla="*/ 8974830 w 9559256"/>
              <a:gd name="connsiteY44-90" fmla="*/ 13518 h 979708"/>
              <a:gd name="connsiteX45-91" fmla="*/ 8982807 w 9559256"/>
              <a:gd name="connsiteY45-92" fmla="*/ 10138 h 979708"/>
              <a:gd name="connsiteX46-93" fmla="*/ 8991397 w 9559256"/>
              <a:gd name="connsiteY46-94" fmla="*/ 7680 h 979708"/>
              <a:gd name="connsiteX47-95" fmla="*/ 8999987 w 9559256"/>
              <a:gd name="connsiteY47-96" fmla="*/ 5223 h 979708"/>
              <a:gd name="connsiteX48-97" fmla="*/ 9008577 w 9559256"/>
              <a:gd name="connsiteY48-98" fmla="*/ 3687 h 979708"/>
              <a:gd name="connsiteX49-99" fmla="*/ 9017474 w 9559256"/>
              <a:gd name="connsiteY49-100" fmla="*/ 2150 h 979708"/>
              <a:gd name="connsiteX50-101" fmla="*/ 9025757 w 9559256"/>
              <a:gd name="connsiteY50-102" fmla="*/ 1229 h 979708"/>
              <a:gd name="connsiteX51-103" fmla="*/ 9034654 w 9559256"/>
              <a:gd name="connsiteY51-104" fmla="*/ 307 h 979708"/>
              <a:gd name="connsiteX52-105" fmla="*/ 9043550 w 9559256"/>
              <a:gd name="connsiteY52-106" fmla="*/ 0 h 979708"/>
              <a:gd name="connsiteX53-107" fmla="*/ 9052447 w 9559256"/>
              <a:gd name="connsiteY53-108" fmla="*/ 307 h 979708"/>
              <a:gd name="connsiteX54-109" fmla="*/ 9061037 w 9559256"/>
              <a:gd name="connsiteY54-110" fmla="*/ 1229 h 979708"/>
              <a:gd name="connsiteX55-111" fmla="*/ 9069934 w 9559256"/>
              <a:gd name="connsiteY55-112" fmla="*/ 2150 h 979708"/>
              <a:gd name="connsiteX56-113" fmla="*/ 9078524 w 9559256"/>
              <a:gd name="connsiteY56-114" fmla="*/ 3687 h 979708"/>
              <a:gd name="connsiteX57-115" fmla="*/ 9087421 w 9559256"/>
              <a:gd name="connsiteY57-116" fmla="*/ 5223 h 979708"/>
              <a:gd name="connsiteX58-117" fmla="*/ 9095704 w 9559256"/>
              <a:gd name="connsiteY58-118" fmla="*/ 7680 h 979708"/>
              <a:gd name="connsiteX59-119" fmla="*/ 9104294 w 9559256"/>
              <a:gd name="connsiteY59-120" fmla="*/ 10138 h 979708"/>
              <a:gd name="connsiteX60-121" fmla="*/ 9112577 w 9559256"/>
              <a:gd name="connsiteY60-122" fmla="*/ 13518 h 979708"/>
              <a:gd name="connsiteX61-123" fmla="*/ 9120860 w 9559256"/>
              <a:gd name="connsiteY61-124" fmla="*/ 16897 h 979708"/>
              <a:gd name="connsiteX62-125" fmla="*/ 9128837 w 9559256"/>
              <a:gd name="connsiteY62-126" fmla="*/ 21198 h 979708"/>
              <a:gd name="connsiteX63-127" fmla="*/ 9136813 w 9559256"/>
              <a:gd name="connsiteY63-128" fmla="*/ 25499 h 979708"/>
              <a:gd name="connsiteX64-129" fmla="*/ 9144483 w 9559256"/>
              <a:gd name="connsiteY64-130" fmla="*/ 30415 h 979708"/>
              <a:gd name="connsiteX65-131" fmla="*/ 9151846 w 9559256"/>
              <a:gd name="connsiteY65-132" fmla="*/ 35638 h 979708"/>
              <a:gd name="connsiteX66-133" fmla="*/ 9159208 w 9559256"/>
              <a:gd name="connsiteY66-134" fmla="*/ 41475 h 979708"/>
              <a:gd name="connsiteX67-135" fmla="*/ 9166264 w 9559256"/>
              <a:gd name="connsiteY67-136" fmla="*/ 47312 h 979708"/>
              <a:gd name="connsiteX68-137" fmla="*/ 9173014 w 9559256"/>
              <a:gd name="connsiteY68-138" fmla="*/ 53764 h 979708"/>
              <a:gd name="connsiteX69-139" fmla="*/ 9505569 w 9559256"/>
              <a:gd name="connsiteY69-140" fmla="*/ 386793 h 979708"/>
              <a:gd name="connsiteX70-141" fmla="*/ 9511398 w 9559256"/>
              <a:gd name="connsiteY70-142" fmla="*/ 392937 h 979708"/>
              <a:gd name="connsiteX71-143" fmla="*/ 9517226 w 9559256"/>
              <a:gd name="connsiteY71-144" fmla="*/ 399696 h 979708"/>
              <a:gd name="connsiteX72-145" fmla="*/ 9522749 w 9559256"/>
              <a:gd name="connsiteY72-146" fmla="*/ 406455 h 979708"/>
              <a:gd name="connsiteX73-147" fmla="*/ 9527657 w 9559256"/>
              <a:gd name="connsiteY73-148" fmla="*/ 413828 h 979708"/>
              <a:gd name="connsiteX74-149" fmla="*/ 9532566 w 9559256"/>
              <a:gd name="connsiteY74-150" fmla="*/ 421509 h 979708"/>
              <a:gd name="connsiteX75-151" fmla="*/ 9536861 w 9559256"/>
              <a:gd name="connsiteY75-152" fmla="*/ 428882 h 979708"/>
              <a:gd name="connsiteX76-153" fmla="*/ 9540849 w 9559256"/>
              <a:gd name="connsiteY76-154" fmla="*/ 436870 h 979708"/>
              <a:gd name="connsiteX77-155" fmla="*/ 9544837 w 9559256"/>
              <a:gd name="connsiteY77-156" fmla="*/ 445165 h 979708"/>
              <a:gd name="connsiteX78-157" fmla="*/ 9547905 w 9559256"/>
              <a:gd name="connsiteY78-158" fmla="*/ 453153 h 979708"/>
              <a:gd name="connsiteX79-159" fmla="*/ 9550666 w 9559256"/>
              <a:gd name="connsiteY79-160" fmla="*/ 461755 h 979708"/>
              <a:gd name="connsiteX80-161" fmla="*/ 9553120 w 9559256"/>
              <a:gd name="connsiteY80-162" fmla="*/ 470357 h 979708"/>
              <a:gd name="connsiteX81-163" fmla="*/ 9555268 w 9559256"/>
              <a:gd name="connsiteY81-164" fmla="*/ 479266 h 979708"/>
              <a:gd name="connsiteX82-165" fmla="*/ 9557108 w 9559256"/>
              <a:gd name="connsiteY82-166" fmla="*/ 488483 h 979708"/>
              <a:gd name="connsiteX83-167" fmla="*/ 9558029 w 9559256"/>
              <a:gd name="connsiteY83-168" fmla="*/ 497700 h 979708"/>
              <a:gd name="connsiteX84-169" fmla="*/ 9558949 w 9559256"/>
              <a:gd name="connsiteY84-170" fmla="*/ 506916 h 979708"/>
              <a:gd name="connsiteX85-171" fmla="*/ 9559256 w 9559256"/>
              <a:gd name="connsiteY85-172" fmla="*/ 516440 h 979708"/>
              <a:gd name="connsiteX86-173" fmla="*/ 9558949 w 9559256"/>
              <a:gd name="connsiteY86-174" fmla="*/ 525964 h 979708"/>
              <a:gd name="connsiteX87-175" fmla="*/ 9558029 w 9559256"/>
              <a:gd name="connsiteY87-176" fmla="*/ 535181 h 979708"/>
              <a:gd name="connsiteX88-177" fmla="*/ 9557108 w 9559256"/>
              <a:gd name="connsiteY88-178" fmla="*/ 544397 h 979708"/>
              <a:gd name="connsiteX89-179" fmla="*/ 9555268 w 9559256"/>
              <a:gd name="connsiteY89-180" fmla="*/ 553307 h 979708"/>
              <a:gd name="connsiteX90-181" fmla="*/ 9553120 w 9559256"/>
              <a:gd name="connsiteY90-182" fmla="*/ 562524 h 979708"/>
              <a:gd name="connsiteX91-183" fmla="*/ 9550666 w 9559256"/>
              <a:gd name="connsiteY91-184" fmla="*/ 570819 h 979708"/>
              <a:gd name="connsiteX92-185" fmla="*/ 9547905 w 9559256"/>
              <a:gd name="connsiteY92-186" fmla="*/ 579421 h 979708"/>
              <a:gd name="connsiteX93-187" fmla="*/ 9544837 w 9559256"/>
              <a:gd name="connsiteY93-188" fmla="*/ 587716 h 979708"/>
              <a:gd name="connsiteX94-189" fmla="*/ 9540849 w 9559256"/>
              <a:gd name="connsiteY94-190" fmla="*/ 596011 h 979708"/>
              <a:gd name="connsiteX95-191" fmla="*/ 9536861 w 9559256"/>
              <a:gd name="connsiteY95-192" fmla="*/ 603691 h 979708"/>
              <a:gd name="connsiteX96-193" fmla="*/ 9532566 w 9559256"/>
              <a:gd name="connsiteY96-194" fmla="*/ 611679 h 979708"/>
              <a:gd name="connsiteX97-195" fmla="*/ 9527657 w 9559256"/>
              <a:gd name="connsiteY97-196" fmla="*/ 619052 h 979708"/>
              <a:gd name="connsiteX98-197" fmla="*/ 9522749 w 9559256"/>
              <a:gd name="connsiteY98-198" fmla="*/ 626426 h 979708"/>
              <a:gd name="connsiteX99-199" fmla="*/ 9517226 w 9559256"/>
              <a:gd name="connsiteY99-200" fmla="*/ 633185 h 979708"/>
              <a:gd name="connsiteX100-201" fmla="*/ 9511398 w 9559256"/>
              <a:gd name="connsiteY100-202" fmla="*/ 639943 h 979708"/>
              <a:gd name="connsiteX101-203" fmla="*/ 9505569 w 9559256"/>
              <a:gd name="connsiteY101-204" fmla="*/ 646088 h 979708"/>
              <a:gd name="connsiteX102-205" fmla="*/ 9173014 w 9559256"/>
              <a:gd name="connsiteY102-206" fmla="*/ 978809 h 979708"/>
              <a:gd name="connsiteX103-207" fmla="*/ 9172116 w 9559256"/>
              <a:gd name="connsiteY103-208" fmla="*/ 979708 h 979708"/>
              <a:gd name="connsiteX0-209" fmla="*/ 0 w 9559256"/>
              <a:gd name="connsiteY0-210" fmla="*/ 443714 h 979708"/>
              <a:gd name="connsiteX1-211" fmla="*/ 0 w 9559256"/>
              <a:gd name="connsiteY1-212" fmla="*/ 332875 h 979708"/>
              <a:gd name="connsiteX2-213" fmla="*/ 8939653 w 9559256"/>
              <a:gd name="connsiteY2-214" fmla="*/ 332875 h 979708"/>
              <a:gd name="connsiteX3-215" fmla="*/ 8914087 w 9559256"/>
              <a:gd name="connsiteY3-216" fmla="*/ 313673 h 979708"/>
              <a:gd name="connsiteX4-217" fmla="*/ 8907645 w 9559256"/>
              <a:gd name="connsiteY4-218" fmla="*/ 306607 h 979708"/>
              <a:gd name="connsiteX5-219" fmla="*/ 8901202 w 9559256"/>
              <a:gd name="connsiteY5-220" fmla="*/ 299541 h 979708"/>
              <a:gd name="connsiteX6-221" fmla="*/ 8895680 w 9559256"/>
              <a:gd name="connsiteY6-222" fmla="*/ 292475 h 979708"/>
              <a:gd name="connsiteX7-223" fmla="*/ 8890771 w 9559256"/>
              <a:gd name="connsiteY7-224" fmla="*/ 284487 h 979708"/>
              <a:gd name="connsiteX8-225" fmla="*/ 8885863 w 9559256"/>
              <a:gd name="connsiteY8-226" fmla="*/ 276807 h 979708"/>
              <a:gd name="connsiteX9-227" fmla="*/ 8881261 w 9559256"/>
              <a:gd name="connsiteY9-228" fmla="*/ 269126 h 979708"/>
              <a:gd name="connsiteX10-229" fmla="*/ 8877273 w 9559256"/>
              <a:gd name="connsiteY10-230" fmla="*/ 260831 h 979708"/>
              <a:gd name="connsiteX11-231" fmla="*/ 8873898 w 9559256"/>
              <a:gd name="connsiteY11-232" fmla="*/ 252844 h 979708"/>
              <a:gd name="connsiteX12-233" fmla="*/ 8870524 w 9559256"/>
              <a:gd name="connsiteY12-234" fmla="*/ 244241 h 979708"/>
              <a:gd name="connsiteX13-235" fmla="*/ 8867763 w 9559256"/>
              <a:gd name="connsiteY13-236" fmla="*/ 235639 h 979708"/>
              <a:gd name="connsiteX14-237" fmla="*/ 8865615 w 9559256"/>
              <a:gd name="connsiteY14-238" fmla="*/ 227344 h 979708"/>
              <a:gd name="connsiteX15-239" fmla="*/ 8863468 w 9559256"/>
              <a:gd name="connsiteY15-240" fmla="*/ 218742 h 979708"/>
              <a:gd name="connsiteX16-241" fmla="*/ 8862240 w 9559256"/>
              <a:gd name="connsiteY16-242" fmla="*/ 209832 h 979708"/>
              <a:gd name="connsiteX17-243" fmla="*/ 8861013 w 9559256"/>
              <a:gd name="connsiteY17-244" fmla="*/ 201230 h 979708"/>
              <a:gd name="connsiteX18-245" fmla="*/ 8860706 w 9559256"/>
              <a:gd name="connsiteY18-246" fmla="*/ 192321 h 979708"/>
              <a:gd name="connsiteX19-247" fmla="*/ 8860400 w 9559256"/>
              <a:gd name="connsiteY19-248" fmla="*/ 183719 h 979708"/>
              <a:gd name="connsiteX20-249" fmla="*/ 8860706 w 9559256"/>
              <a:gd name="connsiteY20-250" fmla="*/ 175116 h 979708"/>
              <a:gd name="connsiteX21-251" fmla="*/ 8861013 w 9559256"/>
              <a:gd name="connsiteY21-252" fmla="*/ 166207 h 979708"/>
              <a:gd name="connsiteX22-253" fmla="*/ 8862240 w 9559256"/>
              <a:gd name="connsiteY22-254" fmla="*/ 157298 h 979708"/>
              <a:gd name="connsiteX23-255" fmla="*/ 8863468 w 9559256"/>
              <a:gd name="connsiteY23-256" fmla="*/ 148388 h 979708"/>
              <a:gd name="connsiteX24-257" fmla="*/ 8865615 w 9559256"/>
              <a:gd name="connsiteY24-258" fmla="*/ 140093 h 979708"/>
              <a:gd name="connsiteX25-259" fmla="*/ 8867763 w 9559256"/>
              <a:gd name="connsiteY25-260" fmla="*/ 131491 h 979708"/>
              <a:gd name="connsiteX26-261" fmla="*/ 8870524 w 9559256"/>
              <a:gd name="connsiteY26-262" fmla="*/ 122889 h 979708"/>
              <a:gd name="connsiteX27-263" fmla="*/ 8873898 w 9559256"/>
              <a:gd name="connsiteY27-264" fmla="*/ 114594 h 979708"/>
              <a:gd name="connsiteX28-265" fmla="*/ 8877273 w 9559256"/>
              <a:gd name="connsiteY28-266" fmla="*/ 106299 h 979708"/>
              <a:gd name="connsiteX29-267" fmla="*/ 8881261 w 9559256"/>
              <a:gd name="connsiteY29-268" fmla="*/ 98311 h 979708"/>
              <a:gd name="connsiteX30-269" fmla="*/ 8885863 w 9559256"/>
              <a:gd name="connsiteY30-270" fmla="*/ 90630 h 979708"/>
              <a:gd name="connsiteX31-271" fmla="*/ 8890771 w 9559256"/>
              <a:gd name="connsiteY31-272" fmla="*/ 82643 h 979708"/>
              <a:gd name="connsiteX32-273" fmla="*/ 8895680 w 9559256"/>
              <a:gd name="connsiteY32-274" fmla="*/ 75269 h 979708"/>
              <a:gd name="connsiteX33-275" fmla="*/ 8901202 w 9559256"/>
              <a:gd name="connsiteY33-276" fmla="*/ 67896 h 979708"/>
              <a:gd name="connsiteX34-277" fmla="*/ 8907645 w 9559256"/>
              <a:gd name="connsiteY34-278" fmla="*/ 60830 h 979708"/>
              <a:gd name="connsiteX35-279" fmla="*/ 8914087 w 9559256"/>
              <a:gd name="connsiteY35-280" fmla="*/ 53764 h 979708"/>
              <a:gd name="connsiteX36-281" fmla="*/ 8920836 w 9559256"/>
              <a:gd name="connsiteY36-282" fmla="*/ 47312 h 979708"/>
              <a:gd name="connsiteX37-283" fmla="*/ 8928199 w 9559256"/>
              <a:gd name="connsiteY37-284" fmla="*/ 41475 h 979708"/>
              <a:gd name="connsiteX38-285" fmla="*/ 8935255 w 9559256"/>
              <a:gd name="connsiteY38-286" fmla="*/ 35638 h 979708"/>
              <a:gd name="connsiteX39-287" fmla="*/ 8942925 w 9559256"/>
              <a:gd name="connsiteY39-288" fmla="*/ 30415 h 979708"/>
              <a:gd name="connsiteX40-289" fmla="*/ 8950288 w 9559256"/>
              <a:gd name="connsiteY40-290" fmla="*/ 25499 h 979708"/>
              <a:gd name="connsiteX41-291" fmla="*/ 8958571 w 9559256"/>
              <a:gd name="connsiteY41-292" fmla="*/ 21198 h 979708"/>
              <a:gd name="connsiteX42-293" fmla="*/ 8966547 w 9559256"/>
              <a:gd name="connsiteY42-294" fmla="*/ 16897 h 979708"/>
              <a:gd name="connsiteX43-295" fmla="*/ 8974830 w 9559256"/>
              <a:gd name="connsiteY43-296" fmla="*/ 13518 h 979708"/>
              <a:gd name="connsiteX44-297" fmla="*/ 8982807 w 9559256"/>
              <a:gd name="connsiteY44-298" fmla="*/ 10138 h 979708"/>
              <a:gd name="connsiteX45-299" fmla="*/ 8991397 w 9559256"/>
              <a:gd name="connsiteY45-300" fmla="*/ 7680 h 979708"/>
              <a:gd name="connsiteX46-301" fmla="*/ 8999987 w 9559256"/>
              <a:gd name="connsiteY46-302" fmla="*/ 5223 h 979708"/>
              <a:gd name="connsiteX47-303" fmla="*/ 9008577 w 9559256"/>
              <a:gd name="connsiteY47-304" fmla="*/ 3687 h 979708"/>
              <a:gd name="connsiteX48-305" fmla="*/ 9017474 w 9559256"/>
              <a:gd name="connsiteY48-306" fmla="*/ 2150 h 979708"/>
              <a:gd name="connsiteX49-307" fmla="*/ 9025757 w 9559256"/>
              <a:gd name="connsiteY49-308" fmla="*/ 1229 h 979708"/>
              <a:gd name="connsiteX50-309" fmla="*/ 9034654 w 9559256"/>
              <a:gd name="connsiteY50-310" fmla="*/ 307 h 979708"/>
              <a:gd name="connsiteX51-311" fmla="*/ 9043550 w 9559256"/>
              <a:gd name="connsiteY51-312" fmla="*/ 0 h 979708"/>
              <a:gd name="connsiteX52-313" fmla="*/ 9052447 w 9559256"/>
              <a:gd name="connsiteY52-314" fmla="*/ 307 h 979708"/>
              <a:gd name="connsiteX53-315" fmla="*/ 9061037 w 9559256"/>
              <a:gd name="connsiteY53-316" fmla="*/ 1229 h 979708"/>
              <a:gd name="connsiteX54-317" fmla="*/ 9069934 w 9559256"/>
              <a:gd name="connsiteY54-318" fmla="*/ 2150 h 979708"/>
              <a:gd name="connsiteX55-319" fmla="*/ 9078524 w 9559256"/>
              <a:gd name="connsiteY55-320" fmla="*/ 3687 h 979708"/>
              <a:gd name="connsiteX56-321" fmla="*/ 9087421 w 9559256"/>
              <a:gd name="connsiteY56-322" fmla="*/ 5223 h 979708"/>
              <a:gd name="connsiteX57-323" fmla="*/ 9095704 w 9559256"/>
              <a:gd name="connsiteY57-324" fmla="*/ 7680 h 979708"/>
              <a:gd name="connsiteX58-325" fmla="*/ 9104294 w 9559256"/>
              <a:gd name="connsiteY58-326" fmla="*/ 10138 h 979708"/>
              <a:gd name="connsiteX59-327" fmla="*/ 9112577 w 9559256"/>
              <a:gd name="connsiteY59-328" fmla="*/ 13518 h 979708"/>
              <a:gd name="connsiteX60-329" fmla="*/ 9120860 w 9559256"/>
              <a:gd name="connsiteY60-330" fmla="*/ 16897 h 979708"/>
              <a:gd name="connsiteX61-331" fmla="*/ 9128837 w 9559256"/>
              <a:gd name="connsiteY61-332" fmla="*/ 21198 h 979708"/>
              <a:gd name="connsiteX62-333" fmla="*/ 9136813 w 9559256"/>
              <a:gd name="connsiteY62-334" fmla="*/ 25499 h 979708"/>
              <a:gd name="connsiteX63-335" fmla="*/ 9144483 w 9559256"/>
              <a:gd name="connsiteY63-336" fmla="*/ 30415 h 979708"/>
              <a:gd name="connsiteX64-337" fmla="*/ 9151846 w 9559256"/>
              <a:gd name="connsiteY64-338" fmla="*/ 35638 h 979708"/>
              <a:gd name="connsiteX65-339" fmla="*/ 9159208 w 9559256"/>
              <a:gd name="connsiteY65-340" fmla="*/ 41475 h 979708"/>
              <a:gd name="connsiteX66-341" fmla="*/ 9166264 w 9559256"/>
              <a:gd name="connsiteY66-342" fmla="*/ 47312 h 979708"/>
              <a:gd name="connsiteX67-343" fmla="*/ 9173014 w 9559256"/>
              <a:gd name="connsiteY67-344" fmla="*/ 53764 h 979708"/>
              <a:gd name="connsiteX68-345" fmla="*/ 9505569 w 9559256"/>
              <a:gd name="connsiteY68-346" fmla="*/ 386793 h 979708"/>
              <a:gd name="connsiteX69-347" fmla="*/ 9511398 w 9559256"/>
              <a:gd name="connsiteY69-348" fmla="*/ 392937 h 979708"/>
              <a:gd name="connsiteX70-349" fmla="*/ 9517226 w 9559256"/>
              <a:gd name="connsiteY70-350" fmla="*/ 399696 h 979708"/>
              <a:gd name="connsiteX71-351" fmla="*/ 9522749 w 9559256"/>
              <a:gd name="connsiteY71-352" fmla="*/ 406455 h 979708"/>
              <a:gd name="connsiteX72-353" fmla="*/ 9527657 w 9559256"/>
              <a:gd name="connsiteY72-354" fmla="*/ 413828 h 979708"/>
              <a:gd name="connsiteX73-355" fmla="*/ 9532566 w 9559256"/>
              <a:gd name="connsiteY73-356" fmla="*/ 421509 h 979708"/>
              <a:gd name="connsiteX74-357" fmla="*/ 9536861 w 9559256"/>
              <a:gd name="connsiteY74-358" fmla="*/ 428882 h 979708"/>
              <a:gd name="connsiteX75-359" fmla="*/ 9540849 w 9559256"/>
              <a:gd name="connsiteY75-360" fmla="*/ 436870 h 979708"/>
              <a:gd name="connsiteX76-361" fmla="*/ 9544837 w 9559256"/>
              <a:gd name="connsiteY76-362" fmla="*/ 445165 h 979708"/>
              <a:gd name="connsiteX77-363" fmla="*/ 9547905 w 9559256"/>
              <a:gd name="connsiteY77-364" fmla="*/ 453153 h 979708"/>
              <a:gd name="connsiteX78-365" fmla="*/ 9550666 w 9559256"/>
              <a:gd name="connsiteY78-366" fmla="*/ 461755 h 979708"/>
              <a:gd name="connsiteX79-367" fmla="*/ 9553120 w 9559256"/>
              <a:gd name="connsiteY79-368" fmla="*/ 470357 h 979708"/>
              <a:gd name="connsiteX80-369" fmla="*/ 9555268 w 9559256"/>
              <a:gd name="connsiteY80-370" fmla="*/ 479266 h 979708"/>
              <a:gd name="connsiteX81-371" fmla="*/ 9557108 w 9559256"/>
              <a:gd name="connsiteY81-372" fmla="*/ 488483 h 979708"/>
              <a:gd name="connsiteX82-373" fmla="*/ 9558029 w 9559256"/>
              <a:gd name="connsiteY82-374" fmla="*/ 497700 h 979708"/>
              <a:gd name="connsiteX83-375" fmla="*/ 9558949 w 9559256"/>
              <a:gd name="connsiteY83-376" fmla="*/ 506916 h 979708"/>
              <a:gd name="connsiteX84-377" fmla="*/ 9559256 w 9559256"/>
              <a:gd name="connsiteY84-378" fmla="*/ 516440 h 979708"/>
              <a:gd name="connsiteX85-379" fmla="*/ 9558949 w 9559256"/>
              <a:gd name="connsiteY85-380" fmla="*/ 525964 h 979708"/>
              <a:gd name="connsiteX86-381" fmla="*/ 9558029 w 9559256"/>
              <a:gd name="connsiteY86-382" fmla="*/ 535181 h 979708"/>
              <a:gd name="connsiteX87-383" fmla="*/ 9557108 w 9559256"/>
              <a:gd name="connsiteY87-384" fmla="*/ 544397 h 979708"/>
              <a:gd name="connsiteX88-385" fmla="*/ 9555268 w 9559256"/>
              <a:gd name="connsiteY88-386" fmla="*/ 553307 h 979708"/>
              <a:gd name="connsiteX89-387" fmla="*/ 9553120 w 9559256"/>
              <a:gd name="connsiteY89-388" fmla="*/ 562524 h 979708"/>
              <a:gd name="connsiteX90-389" fmla="*/ 9550666 w 9559256"/>
              <a:gd name="connsiteY90-390" fmla="*/ 570819 h 979708"/>
              <a:gd name="connsiteX91-391" fmla="*/ 9547905 w 9559256"/>
              <a:gd name="connsiteY91-392" fmla="*/ 579421 h 979708"/>
              <a:gd name="connsiteX92-393" fmla="*/ 9544837 w 9559256"/>
              <a:gd name="connsiteY92-394" fmla="*/ 587716 h 979708"/>
              <a:gd name="connsiteX93-395" fmla="*/ 9540849 w 9559256"/>
              <a:gd name="connsiteY93-396" fmla="*/ 596011 h 979708"/>
              <a:gd name="connsiteX94-397" fmla="*/ 9536861 w 9559256"/>
              <a:gd name="connsiteY94-398" fmla="*/ 603691 h 979708"/>
              <a:gd name="connsiteX95-399" fmla="*/ 9532566 w 9559256"/>
              <a:gd name="connsiteY95-400" fmla="*/ 611679 h 979708"/>
              <a:gd name="connsiteX96-401" fmla="*/ 9527657 w 9559256"/>
              <a:gd name="connsiteY96-402" fmla="*/ 619052 h 979708"/>
              <a:gd name="connsiteX97-403" fmla="*/ 9522749 w 9559256"/>
              <a:gd name="connsiteY97-404" fmla="*/ 626426 h 979708"/>
              <a:gd name="connsiteX98-405" fmla="*/ 9517226 w 9559256"/>
              <a:gd name="connsiteY98-406" fmla="*/ 633185 h 979708"/>
              <a:gd name="connsiteX99-407" fmla="*/ 9511398 w 9559256"/>
              <a:gd name="connsiteY99-408" fmla="*/ 639943 h 979708"/>
              <a:gd name="connsiteX100-409" fmla="*/ 9505569 w 9559256"/>
              <a:gd name="connsiteY100-410" fmla="*/ 646088 h 979708"/>
              <a:gd name="connsiteX101-411" fmla="*/ 9173014 w 9559256"/>
              <a:gd name="connsiteY101-412" fmla="*/ 978809 h 979708"/>
              <a:gd name="connsiteX102-413" fmla="*/ 9172116 w 9559256"/>
              <a:gd name="connsiteY102-414" fmla="*/ 979708 h 979708"/>
              <a:gd name="connsiteX0-415" fmla="*/ 0 w 9559256"/>
              <a:gd name="connsiteY0-416" fmla="*/ 332875 h 979708"/>
              <a:gd name="connsiteX1-417" fmla="*/ 8939653 w 9559256"/>
              <a:gd name="connsiteY1-418" fmla="*/ 332875 h 979708"/>
              <a:gd name="connsiteX2-419" fmla="*/ 8914087 w 9559256"/>
              <a:gd name="connsiteY2-420" fmla="*/ 313673 h 979708"/>
              <a:gd name="connsiteX3-421" fmla="*/ 8907645 w 9559256"/>
              <a:gd name="connsiteY3-422" fmla="*/ 306607 h 979708"/>
              <a:gd name="connsiteX4-423" fmla="*/ 8901202 w 9559256"/>
              <a:gd name="connsiteY4-424" fmla="*/ 299541 h 979708"/>
              <a:gd name="connsiteX5-425" fmla="*/ 8895680 w 9559256"/>
              <a:gd name="connsiteY5-426" fmla="*/ 292475 h 979708"/>
              <a:gd name="connsiteX6-427" fmla="*/ 8890771 w 9559256"/>
              <a:gd name="connsiteY6-428" fmla="*/ 284487 h 979708"/>
              <a:gd name="connsiteX7-429" fmla="*/ 8885863 w 9559256"/>
              <a:gd name="connsiteY7-430" fmla="*/ 276807 h 979708"/>
              <a:gd name="connsiteX8-431" fmla="*/ 8881261 w 9559256"/>
              <a:gd name="connsiteY8-432" fmla="*/ 269126 h 979708"/>
              <a:gd name="connsiteX9-433" fmla="*/ 8877273 w 9559256"/>
              <a:gd name="connsiteY9-434" fmla="*/ 260831 h 979708"/>
              <a:gd name="connsiteX10-435" fmla="*/ 8873898 w 9559256"/>
              <a:gd name="connsiteY10-436" fmla="*/ 252844 h 979708"/>
              <a:gd name="connsiteX11-437" fmla="*/ 8870524 w 9559256"/>
              <a:gd name="connsiteY11-438" fmla="*/ 244241 h 979708"/>
              <a:gd name="connsiteX12-439" fmla="*/ 8867763 w 9559256"/>
              <a:gd name="connsiteY12-440" fmla="*/ 235639 h 979708"/>
              <a:gd name="connsiteX13-441" fmla="*/ 8865615 w 9559256"/>
              <a:gd name="connsiteY13-442" fmla="*/ 227344 h 979708"/>
              <a:gd name="connsiteX14-443" fmla="*/ 8863468 w 9559256"/>
              <a:gd name="connsiteY14-444" fmla="*/ 218742 h 979708"/>
              <a:gd name="connsiteX15-445" fmla="*/ 8862240 w 9559256"/>
              <a:gd name="connsiteY15-446" fmla="*/ 209832 h 979708"/>
              <a:gd name="connsiteX16-447" fmla="*/ 8861013 w 9559256"/>
              <a:gd name="connsiteY16-448" fmla="*/ 201230 h 979708"/>
              <a:gd name="connsiteX17-449" fmla="*/ 8860706 w 9559256"/>
              <a:gd name="connsiteY17-450" fmla="*/ 192321 h 979708"/>
              <a:gd name="connsiteX18-451" fmla="*/ 8860400 w 9559256"/>
              <a:gd name="connsiteY18-452" fmla="*/ 183719 h 979708"/>
              <a:gd name="connsiteX19-453" fmla="*/ 8860706 w 9559256"/>
              <a:gd name="connsiteY19-454" fmla="*/ 175116 h 979708"/>
              <a:gd name="connsiteX20-455" fmla="*/ 8861013 w 9559256"/>
              <a:gd name="connsiteY20-456" fmla="*/ 166207 h 979708"/>
              <a:gd name="connsiteX21-457" fmla="*/ 8862240 w 9559256"/>
              <a:gd name="connsiteY21-458" fmla="*/ 157298 h 979708"/>
              <a:gd name="connsiteX22-459" fmla="*/ 8863468 w 9559256"/>
              <a:gd name="connsiteY22-460" fmla="*/ 148388 h 979708"/>
              <a:gd name="connsiteX23-461" fmla="*/ 8865615 w 9559256"/>
              <a:gd name="connsiteY23-462" fmla="*/ 140093 h 979708"/>
              <a:gd name="connsiteX24-463" fmla="*/ 8867763 w 9559256"/>
              <a:gd name="connsiteY24-464" fmla="*/ 131491 h 979708"/>
              <a:gd name="connsiteX25-465" fmla="*/ 8870524 w 9559256"/>
              <a:gd name="connsiteY25-466" fmla="*/ 122889 h 979708"/>
              <a:gd name="connsiteX26-467" fmla="*/ 8873898 w 9559256"/>
              <a:gd name="connsiteY26-468" fmla="*/ 114594 h 979708"/>
              <a:gd name="connsiteX27-469" fmla="*/ 8877273 w 9559256"/>
              <a:gd name="connsiteY27-470" fmla="*/ 106299 h 979708"/>
              <a:gd name="connsiteX28-471" fmla="*/ 8881261 w 9559256"/>
              <a:gd name="connsiteY28-472" fmla="*/ 98311 h 979708"/>
              <a:gd name="connsiteX29-473" fmla="*/ 8885863 w 9559256"/>
              <a:gd name="connsiteY29-474" fmla="*/ 90630 h 979708"/>
              <a:gd name="connsiteX30-475" fmla="*/ 8890771 w 9559256"/>
              <a:gd name="connsiteY30-476" fmla="*/ 82643 h 979708"/>
              <a:gd name="connsiteX31-477" fmla="*/ 8895680 w 9559256"/>
              <a:gd name="connsiteY31-478" fmla="*/ 75269 h 979708"/>
              <a:gd name="connsiteX32-479" fmla="*/ 8901202 w 9559256"/>
              <a:gd name="connsiteY32-480" fmla="*/ 67896 h 979708"/>
              <a:gd name="connsiteX33-481" fmla="*/ 8907645 w 9559256"/>
              <a:gd name="connsiteY33-482" fmla="*/ 60830 h 979708"/>
              <a:gd name="connsiteX34-483" fmla="*/ 8914087 w 9559256"/>
              <a:gd name="connsiteY34-484" fmla="*/ 53764 h 979708"/>
              <a:gd name="connsiteX35-485" fmla="*/ 8920836 w 9559256"/>
              <a:gd name="connsiteY35-486" fmla="*/ 47312 h 979708"/>
              <a:gd name="connsiteX36-487" fmla="*/ 8928199 w 9559256"/>
              <a:gd name="connsiteY36-488" fmla="*/ 41475 h 979708"/>
              <a:gd name="connsiteX37-489" fmla="*/ 8935255 w 9559256"/>
              <a:gd name="connsiteY37-490" fmla="*/ 35638 h 979708"/>
              <a:gd name="connsiteX38-491" fmla="*/ 8942925 w 9559256"/>
              <a:gd name="connsiteY38-492" fmla="*/ 30415 h 979708"/>
              <a:gd name="connsiteX39-493" fmla="*/ 8950288 w 9559256"/>
              <a:gd name="connsiteY39-494" fmla="*/ 25499 h 979708"/>
              <a:gd name="connsiteX40-495" fmla="*/ 8958571 w 9559256"/>
              <a:gd name="connsiteY40-496" fmla="*/ 21198 h 979708"/>
              <a:gd name="connsiteX41-497" fmla="*/ 8966547 w 9559256"/>
              <a:gd name="connsiteY41-498" fmla="*/ 16897 h 979708"/>
              <a:gd name="connsiteX42-499" fmla="*/ 8974830 w 9559256"/>
              <a:gd name="connsiteY42-500" fmla="*/ 13518 h 979708"/>
              <a:gd name="connsiteX43-501" fmla="*/ 8982807 w 9559256"/>
              <a:gd name="connsiteY43-502" fmla="*/ 10138 h 979708"/>
              <a:gd name="connsiteX44-503" fmla="*/ 8991397 w 9559256"/>
              <a:gd name="connsiteY44-504" fmla="*/ 7680 h 979708"/>
              <a:gd name="connsiteX45-505" fmla="*/ 8999987 w 9559256"/>
              <a:gd name="connsiteY45-506" fmla="*/ 5223 h 979708"/>
              <a:gd name="connsiteX46-507" fmla="*/ 9008577 w 9559256"/>
              <a:gd name="connsiteY46-508" fmla="*/ 3687 h 979708"/>
              <a:gd name="connsiteX47-509" fmla="*/ 9017474 w 9559256"/>
              <a:gd name="connsiteY47-510" fmla="*/ 2150 h 979708"/>
              <a:gd name="connsiteX48-511" fmla="*/ 9025757 w 9559256"/>
              <a:gd name="connsiteY48-512" fmla="*/ 1229 h 979708"/>
              <a:gd name="connsiteX49-513" fmla="*/ 9034654 w 9559256"/>
              <a:gd name="connsiteY49-514" fmla="*/ 307 h 979708"/>
              <a:gd name="connsiteX50-515" fmla="*/ 9043550 w 9559256"/>
              <a:gd name="connsiteY50-516" fmla="*/ 0 h 979708"/>
              <a:gd name="connsiteX51-517" fmla="*/ 9052447 w 9559256"/>
              <a:gd name="connsiteY51-518" fmla="*/ 307 h 979708"/>
              <a:gd name="connsiteX52-519" fmla="*/ 9061037 w 9559256"/>
              <a:gd name="connsiteY52-520" fmla="*/ 1229 h 979708"/>
              <a:gd name="connsiteX53-521" fmla="*/ 9069934 w 9559256"/>
              <a:gd name="connsiteY53-522" fmla="*/ 2150 h 979708"/>
              <a:gd name="connsiteX54-523" fmla="*/ 9078524 w 9559256"/>
              <a:gd name="connsiteY54-524" fmla="*/ 3687 h 979708"/>
              <a:gd name="connsiteX55-525" fmla="*/ 9087421 w 9559256"/>
              <a:gd name="connsiteY55-526" fmla="*/ 5223 h 979708"/>
              <a:gd name="connsiteX56-527" fmla="*/ 9095704 w 9559256"/>
              <a:gd name="connsiteY56-528" fmla="*/ 7680 h 979708"/>
              <a:gd name="connsiteX57-529" fmla="*/ 9104294 w 9559256"/>
              <a:gd name="connsiteY57-530" fmla="*/ 10138 h 979708"/>
              <a:gd name="connsiteX58-531" fmla="*/ 9112577 w 9559256"/>
              <a:gd name="connsiteY58-532" fmla="*/ 13518 h 979708"/>
              <a:gd name="connsiteX59-533" fmla="*/ 9120860 w 9559256"/>
              <a:gd name="connsiteY59-534" fmla="*/ 16897 h 979708"/>
              <a:gd name="connsiteX60-535" fmla="*/ 9128837 w 9559256"/>
              <a:gd name="connsiteY60-536" fmla="*/ 21198 h 979708"/>
              <a:gd name="connsiteX61-537" fmla="*/ 9136813 w 9559256"/>
              <a:gd name="connsiteY61-538" fmla="*/ 25499 h 979708"/>
              <a:gd name="connsiteX62-539" fmla="*/ 9144483 w 9559256"/>
              <a:gd name="connsiteY62-540" fmla="*/ 30415 h 979708"/>
              <a:gd name="connsiteX63-541" fmla="*/ 9151846 w 9559256"/>
              <a:gd name="connsiteY63-542" fmla="*/ 35638 h 979708"/>
              <a:gd name="connsiteX64-543" fmla="*/ 9159208 w 9559256"/>
              <a:gd name="connsiteY64-544" fmla="*/ 41475 h 979708"/>
              <a:gd name="connsiteX65-545" fmla="*/ 9166264 w 9559256"/>
              <a:gd name="connsiteY65-546" fmla="*/ 47312 h 979708"/>
              <a:gd name="connsiteX66-547" fmla="*/ 9173014 w 9559256"/>
              <a:gd name="connsiteY66-548" fmla="*/ 53764 h 979708"/>
              <a:gd name="connsiteX67-549" fmla="*/ 9505569 w 9559256"/>
              <a:gd name="connsiteY67-550" fmla="*/ 386793 h 979708"/>
              <a:gd name="connsiteX68-551" fmla="*/ 9511398 w 9559256"/>
              <a:gd name="connsiteY68-552" fmla="*/ 392937 h 979708"/>
              <a:gd name="connsiteX69-553" fmla="*/ 9517226 w 9559256"/>
              <a:gd name="connsiteY69-554" fmla="*/ 399696 h 979708"/>
              <a:gd name="connsiteX70-555" fmla="*/ 9522749 w 9559256"/>
              <a:gd name="connsiteY70-556" fmla="*/ 406455 h 979708"/>
              <a:gd name="connsiteX71-557" fmla="*/ 9527657 w 9559256"/>
              <a:gd name="connsiteY71-558" fmla="*/ 413828 h 979708"/>
              <a:gd name="connsiteX72-559" fmla="*/ 9532566 w 9559256"/>
              <a:gd name="connsiteY72-560" fmla="*/ 421509 h 979708"/>
              <a:gd name="connsiteX73-561" fmla="*/ 9536861 w 9559256"/>
              <a:gd name="connsiteY73-562" fmla="*/ 428882 h 979708"/>
              <a:gd name="connsiteX74-563" fmla="*/ 9540849 w 9559256"/>
              <a:gd name="connsiteY74-564" fmla="*/ 436870 h 979708"/>
              <a:gd name="connsiteX75-565" fmla="*/ 9544837 w 9559256"/>
              <a:gd name="connsiteY75-566" fmla="*/ 445165 h 979708"/>
              <a:gd name="connsiteX76-567" fmla="*/ 9547905 w 9559256"/>
              <a:gd name="connsiteY76-568" fmla="*/ 453153 h 979708"/>
              <a:gd name="connsiteX77-569" fmla="*/ 9550666 w 9559256"/>
              <a:gd name="connsiteY77-570" fmla="*/ 461755 h 979708"/>
              <a:gd name="connsiteX78-571" fmla="*/ 9553120 w 9559256"/>
              <a:gd name="connsiteY78-572" fmla="*/ 470357 h 979708"/>
              <a:gd name="connsiteX79-573" fmla="*/ 9555268 w 9559256"/>
              <a:gd name="connsiteY79-574" fmla="*/ 479266 h 979708"/>
              <a:gd name="connsiteX80-575" fmla="*/ 9557108 w 9559256"/>
              <a:gd name="connsiteY80-576" fmla="*/ 488483 h 979708"/>
              <a:gd name="connsiteX81-577" fmla="*/ 9558029 w 9559256"/>
              <a:gd name="connsiteY81-578" fmla="*/ 497700 h 979708"/>
              <a:gd name="connsiteX82-579" fmla="*/ 9558949 w 9559256"/>
              <a:gd name="connsiteY82-580" fmla="*/ 506916 h 979708"/>
              <a:gd name="connsiteX83-581" fmla="*/ 9559256 w 9559256"/>
              <a:gd name="connsiteY83-582" fmla="*/ 516440 h 979708"/>
              <a:gd name="connsiteX84-583" fmla="*/ 9558949 w 9559256"/>
              <a:gd name="connsiteY84-584" fmla="*/ 525964 h 979708"/>
              <a:gd name="connsiteX85-585" fmla="*/ 9558029 w 9559256"/>
              <a:gd name="connsiteY85-586" fmla="*/ 535181 h 979708"/>
              <a:gd name="connsiteX86-587" fmla="*/ 9557108 w 9559256"/>
              <a:gd name="connsiteY86-588" fmla="*/ 544397 h 979708"/>
              <a:gd name="connsiteX87-589" fmla="*/ 9555268 w 9559256"/>
              <a:gd name="connsiteY87-590" fmla="*/ 553307 h 979708"/>
              <a:gd name="connsiteX88-591" fmla="*/ 9553120 w 9559256"/>
              <a:gd name="connsiteY88-592" fmla="*/ 562524 h 979708"/>
              <a:gd name="connsiteX89-593" fmla="*/ 9550666 w 9559256"/>
              <a:gd name="connsiteY89-594" fmla="*/ 570819 h 979708"/>
              <a:gd name="connsiteX90-595" fmla="*/ 9547905 w 9559256"/>
              <a:gd name="connsiteY90-596" fmla="*/ 579421 h 979708"/>
              <a:gd name="connsiteX91-597" fmla="*/ 9544837 w 9559256"/>
              <a:gd name="connsiteY91-598" fmla="*/ 587716 h 979708"/>
              <a:gd name="connsiteX92-599" fmla="*/ 9540849 w 9559256"/>
              <a:gd name="connsiteY92-600" fmla="*/ 596011 h 979708"/>
              <a:gd name="connsiteX93-601" fmla="*/ 9536861 w 9559256"/>
              <a:gd name="connsiteY93-602" fmla="*/ 603691 h 979708"/>
              <a:gd name="connsiteX94-603" fmla="*/ 9532566 w 9559256"/>
              <a:gd name="connsiteY94-604" fmla="*/ 611679 h 979708"/>
              <a:gd name="connsiteX95-605" fmla="*/ 9527657 w 9559256"/>
              <a:gd name="connsiteY95-606" fmla="*/ 619052 h 979708"/>
              <a:gd name="connsiteX96-607" fmla="*/ 9522749 w 9559256"/>
              <a:gd name="connsiteY96-608" fmla="*/ 626426 h 979708"/>
              <a:gd name="connsiteX97-609" fmla="*/ 9517226 w 9559256"/>
              <a:gd name="connsiteY97-610" fmla="*/ 633185 h 979708"/>
              <a:gd name="connsiteX98-611" fmla="*/ 9511398 w 9559256"/>
              <a:gd name="connsiteY98-612" fmla="*/ 639943 h 979708"/>
              <a:gd name="connsiteX99-613" fmla="*/ 9505569 w 9559256"/>
              <a:gd name="connsiteY99-614" fmla="*/ 646088 h 979708"/>
              <a:gd name="connsiteX100-615" fmla="*/ 9173014 w 9559256"/>
              <a:gd name="connsiteY100-616" fmla="*/ 978809 h 979708"/>
              <a:gd name="connsiteX101-617" fmla="*/ 9172116 w 9559256"/>
              <a:gd name="connsiteY101-618" fmla="*/ 979708 h 979708"/>
            </a:gdLst>
            <a:ahLst/>
            <a:cxnLst>
              <a:cxn ang="0">
                <a:pos x="connsiteX0-415" y="connsiteY0-416"/>
              </a:cxn>
              <a:cxn ang="0">
                <a:pos x="connsiteX1-417" y="connsiteY1-418"/>
              </a:cxn>
              <a:cxn ang="0">
                <a:pos x="connsiteX2-419" y="connsiteY2-420"/>
              </a:cxn>
              <a:cxn ang="0">
                <a:pos x="connsiteX3-421" y="connsiteY3-422"/>
              </a:cxn>
              <a:cxn ang="0">
                <a:pos x="connsiteX4-423" y="connsiteY4-424"/>
              </a:cxn>
              <a:cxn ang="0">
                <a:pos x="connsiteX5-425" y="connsiteY5-426"/>
              </a:cxn>
              <a:cxn ang="0">
                <a:pos x="connsiteX6-427" y="connsiteY6-428"/>
              </a:cxn>
              <a:cxn ang="0">
                <a:pos x="connsiteX7-429" y="connsiteY7-430"/>
              </a:cxn>
              <a:cxn ang="0">
                <a:pos x="connsiteX8-431" y="connsiteY8-432"/>
              </a:cxn>
              <a:cxn ang="0">
                <a:pos x="connsiteX9-433" y="connsiteY9-434"/>
              </a:cxn>
              <a:cxn ang="0">
                <a:pos x="connsiteX10-435" y="connsiteY10-436"/>
              </a:cxn>
              <a:cxn ang="0">
                <a:pos x="connsiteX11-437" y="connsiteY11-438"/>
              </a:cxn>
              <a:cxn ang="0">
                <a:pos x="connsiteX12-439" y="connsiteY12-440"/>
              </a:cxn>
              <a:cxn ang="0">
                <a:pos x="connsiteX13-441" y="connsiteY13-442"/>
              </a:cxn>
              <a:cxn ang="0">
                <a:pos x="connsiteX14-443" y="connsiteY14-444"/>
              </a:cxn>
              <a:cxn ang="0">
                <a:pos x="connsiteX15-445" y="connsiteY15-446"/>
              </a:cxn>
              <a:cxn ang="0">
                <a:pos x="connsiteX16-447" y="connsiteY16-448"/>
              </a:cxn>
              <a:cxn ang="0">
                <a:pos x="connsiteX17-449" y="connsiteY17-450"/>
              </a:cxn>
              <a:cxn ang="0">
                <a:pos x="connsiteX18-451" y="connsiteY18-452"/>
              </a:cxn>
              <a:cxn ang="0">
                <a:pos x="connsiteX19-453" y="connsiteY19-454"/>
              </a:cxn>
              <a:cxn ang="0">
                <a:pos x="connsiteX20-455" y="connsiteY20-456"/>
              </a:cxn>
              <a:cxn ang="0">
                <a:pos x="connsiteX21-457" y="connsiteY21-458"/>
              </a:cxn>
              <a:cxn ang="0">
                <a:pos x="connsiteX22-459" y="connsiteY22-460"/>
              </a:cxn>
              <a:cxn ang="0">
                <a:pos x="connsiteX23-461" y="connsiteY23-462"/>
              </a:cxn>
              <a:cxn ang="0">
                <a:pos x="connsiteX24-463" y="connsiteY24-464"/>
              </a:cxn>
              <a:cxn ang="0">
                <a:pos x="connsiteX25-465" y="connsiteY25-466"/>
              </a:cxn>
              <a:cxn ang="0">
                <a:pos x="connsiteX26-467" y="connsiteY26-468"/>
              </a:cxn>
              <a:cxn ang="0">
                <a:pos x="connsiteX27-469" y="connsiteY27-470"/>
              </a:cxn>
              <a:cxn ang="0">
                <a:pos x="connsiteX28-471" y="connsiteY28-472"/>
              </a:cxn>
              <a:cxn ang="0">
                <a:pos x="connsiteX29-473" y="connsiteY29-474"/>
              </a:cxn>
              <a:cxn ang="0">
                <a:pos x="connsiteX30-475" y="connsiteY30-476"/>
              </a:cxn>
              <a:cxn ang="0">
                <a:pos x="connsiteX31-477" y="connsiteY31-478"/>
              </a:cxn>
              <a:cxn ang="0">
                <a:pos x="connsiteX32-479" y="connsiteY32-480"/>
              </a:cxn>
              <a:cxn ang="0">
                <a:pos x="connsiteX33-481" y="connsiteY33-482"/>
              </a:cxn>
              <a:cxn ang="0">
                <a:pos x="connsiteX34-483" y="connsiteY34-484"/>
              </a:cxn>
              <a:cxn ang="0">
                <a:pos x="connsiteX35-485" y="connsiteY35-486"/>
              </a:cxn>
              <a:cxn ang="0">
                <a:pos x="connsiteX36-487" y="connsiteY36-488"/>
              </a:cxn>
              <a:cxn ang="0">
                <a:pos x="connsiteX37-489" y="connsiteY37-490"/>
              </a:cxn>
              <a:cxn ang="0">
                <a:pos x="connsiteX38-491" y="connsiteY38-492"/>
              </a:cxn>
              <a:cxn ang="0">
                <a:pos x="connsiteX39-493" y="connsiteY39-494"/>
              </a:cxn>
              <a:cxn ang="0">
                <a:pos x="connsiteX40-495" y="connsiteY40-496"/>
              </a:cxn>
              <a:cxn ang="0">
                <a:pos x="connsiteX41-497" y="connsiteY41-498"/>
              </a:cxn>
              <a:cxn ang="0">
                <a:pos x="connsiteX42-499" y="connsiteY42-500"/>
              </a:cxn>
              <a:cxn ang="0">
                <a:pos x="connsiteX43-501" y="connsiteY43-502"/>
              </a:cxn>
              <a:cxn ang="0">
                <a:pos x="connsiteX44-503" y="connsiteY44-504"/>
              </a:cxn>
              <a:cxn ang="0">
                <a:pos x="connsiteX45-505" y="connsiteY45-506"/>
              </a:cxn>
              <a:cxn ang="0">
                <a:pos x="connsiteX46-507" y="connsiteY46-508"/>
              </a:cxn>
              <a:cxn ang="0">
                <a:pos x="connsiteX47-509" y="connsiteY47-510"/>
              </a:cxn>
              <a:cxn ang="0">
                <a:pos x="connsiteX48-511" y="connsiteY48-512"/>
              </a:cxn>
              <a:cxn ang="0">
                <a:pos x="connsiteX49-513" y="connsiteY49-514"/>
              </a:cxn>
              <a:cxn ang="0">
                <a:pos x="connsiteX50-515" y="connsiteY50-516"/>
              </a:cxn>
              <a:cxn ang="0">
                <a:pos x="connsiteX51-517" y="connsiteY51-518"/>
              </a:cxn>
              <a:cxn ang="0">
                <a:pos x="connsiteX52-519" y="connsiteY52-520"/>
              </a:cxn>
              <a:cxn ang="0">
                <a:pos x="connsiteX53-521" y="connsiteY53-522"/>
              </a:cxn>
              <a:cxn ang="0">
                <a:pos x="connsiteX54-523" y="connsiteY54-524"/>
              </a:cxn>
              <a:cxn ang="0">
                <a:pos x="connsiteX55-525" y="connsiteY55-526"/>
              </a:cxn>
              <a:cxn ang="0">
                <a:pos x="connsiteX56-527" y="connsiteY56-528"/>
              </a:cxn>
              <a:cxn ang="0">
                <a:pos x="connsiteX57-529" y="connsiteY57-530"/>
              </a:cxn>
              <a:cxn ang="0">
                <a:pos x="connsiteX58-531" y="connsiteY58-532"/>
              </a:cxn>
              <a:cxn ang="0">
                <a:pos x="connsiteX59-533" y="connsiteY59-534"/>
              </a:cxn>
              <a:cxn ang="0">
                <a:pos x="connsiteX60-535" y="connsiteY60-536"/>
              </a:cxn>
              <a:cxn ang="0">
                <a:pos x="connsiteX61-537" y="connsiteY61-538"/>
              </a:cxn>
              <a:cxn ang="0">
                <a:pos x="connsiteX62-539" y="connsiteY62-540"/>
              </a:cxn>
              <a:cxn ang="0">
                <a:pos x="connsiteX63-541" y="connsiteY63-542"/>
              </a:cxn>
              <a:cxn ang="0">
                <a:pos x="connsiteX64-543" y="connsiteY64-544"/>
              </a:cxn>
              <a:cxn ang="0">
                <a:pos x="connsiteX65-545" y="connsiteY65-546"/>
              </a:cxn>
              <a:cxn ang="0">
                <a:pos x="connsiteX66-547" y="connsiteY66-548"/>
              </a:cxn>
              <a:cxn ang="0">
                <a:pos x="connsiteX67-549" y="connsiteY67-550"/>
              </a:cxn>
              <a:cxn ang="0">
                <a:pos x="connsiteX68-551" y="connsiteY68-552"/>
              </a:cxn>
              <a:cxn ang="0">
                <a:pos x="connsiteX69-553" y="connsiteY69-554"/>
              </a:cxn>
              <a:cxn ang="0">
                <a:pos x="connsiteX70-555" y="connsiteY70-556"/>
              </a:cxn>
              <a:cxn ang="0">
                <a:pos x="connsiteX71-557" y="connsiteY71-558"/>
              </a:cxn>
              <a:cxn ang="0">
                <a:pos x="connsiteX72-559" y="connsiteY72-560"/>
              </a:cxn>
              <a:cxn ang="0">
                <a:pos x="connsiteX73-561" y="connsiteY73-562"/>
              </a:cxn>
              <a:cxn ang="0">
                <a:pos x="connsiteX74-563" y="connsiteY74-564"/>
              </a:cxn>
              <a:cxn ang="0">
                <a:pos x="connsiteX75-565" y="connsiteY75-566"/>
              </a:cxn>
              <a:cxn ang="0">
                <a:pos x="connsiteX76-567" y="connsiteY76-568"/>
              </a:cxn>
              <a:cxn ang="0">
                <a:pos x="connsiteX77-569" y="connsiteY77-570"/>
              </a:cxn>
              <a:cxn ang="0">
                <a:pos x="connsiteX78-571" y="connsiteY78-572"/>
              </a:cxn>
              <a:cxn ang="0">
                <a:pos x="connsiteX79-573" y="connsiteY79-574"/>
              </a:cxn>
              <a:cxn ang="0">
                <a:pos x="connsiteX80-575" y="connsiteY80-576"/>
              </a:cxn>
              <a:cxn ang="0">
                <a:pos x="connsiteX81-577" y="connsiteY81-578"/>
              </a:cxn>
              <a:cxn ang="0">
                <a:pos x="connsiteX82-579" y="connsiteY82-580"/>
              </a:cxn>
              <a:cxn ang="0">
                <a:pos x="connsiteX83-581" y="connsiteY83-582"/>
              </a:cxn>
              <a:cxn ang="0">
                <a:pos x="connsiteX84-583" y="connsiteY84-584"/>
              </a:cxn>
              <a:cxn ang="0">
                <a:pos x="connsiteX85-585" y="connsiteY85-586"/>
              </a:cxn>
              <a:cxn ang="0">
                <a:pos x="connsiteX86-587" y="connsiteY86-588"/>
              </a:cxn>
              <a:cxn ang="0">
                <a:pos x="connsiteX87-589" y="connsiteY87-590"/>
              </a:cxn>
              <a:cxn ang="0">
                <a:pos x="connsiteX88-591" y="connsiteY88-592"/>
              </a:cxn>
              <a:cxn ang="0">
                <a:pos x="connsiteX89-593" y="connsiteY89-594"/>
              </a:cxn>
              <a:cxn ang="0">
                <a:pos x="connsiteX90-595" y="connsiteY90-596"/>
              </a:cxn>
              <a:cxn ang="0">
                <a:pos x="connsiteX91-597" y="connsiteY91-598"/>
              </a:cxn>
              <a:cxn ang="0">
                <a:pos x="connsiteX92-599" y="connsiteY92-600"/>
              </a:cxn>
              <a:cxn ang="0">
                <a:pos x="connsiteX93-601" y="connsiteY93-602"/>
              </a:cxn>
              <a:cxn ang="0">
                <a:pos x="connsiteX94-603" y="connsiteY94-604"/>
              </a:cxn>
              <a:cxn ang="0">
                <a:pos x="connsiteX95-605" y="connsiteY95-606"/>
              </a:cxn>
              <a:cxn ang="0">
                <a:pos x="connsiteX96-607" y="connsiteY96-608"/>
              </a:cxn>
              <a:cxn ang="0">
                <a:pos x="connsiteX97-609" y="connsiteY97-610"/>
              </a:cxn>
              <a:cxn ang="0">
                <a:pos x="connsiteX98-611" y="connsiteY98-612"/>
              </a:cxn>
              <a:cxn ang="0">
                <a:pos x="connsiteX99-613" y="connsiteY99-614"/>
              </a:cxn>
              <a:cxn ang="0">
                <a:pos x="connsiteX100-615" y="connsiteY100-616"/>
              </a:cxn>
              <a:cxn ang="0">
                <a:pos x="connsiteX101-617" y="connsiteY101-618"/>
              </a:cxn>
            </a:cxnLst>
            <a:rect l="l" t="t" r="r" b="b"/>
            <a:pathLst>
              <a:path w="9559256" h="979708">
                <a:moveTo>
                  <a:pt x="0" y="332875"/>
                </a:moveTo>
                <a:lnTo>
                  <a:pt x="8939653" y="332875"/>
                </a:lnTo>
                <a:lnTo>
                  <a:pt x="8914087" y="313673"/>
                </a:lnTo>
                <a:lnTo>
                  <a:pt x="8907645" y="306607"/>
                </a:lnTo>
                <a:lnTo>
                  <a:pt x="8901202" y="299541"/>
                </a:lnTo>
                <a:lnTo>
                  <a:pt x="8895680" y="292475"/>
                </a:lnTo>
                <a:lnTo>
                  <a:pt x="8890771" y="284487"/>
                </a:lnTo>
                <a:lnTo>
                  <a:pt x="8885863" y="276807"/>
                </a:lnTo>
                <a:lnTo>
                  <a:pt x="8881261" y="269126"/>
                </a:lnTo>
                <a:lnTo>
                  <a:pt x="8877273" y="260831"/>
                </a:lnTo>
                <a:lnTo>
                  <a:pt x="8873898" y="252844"/>
                </a:lnTo>
                <a:lnTo>
                  <a:pt x="8870524" y="244241"/>
                </a:lnTo>
                <a:lnTo>
                  <a:pt x="8867763" y="235639"/>
                </a:lnTo>
                <a:lnTo>
                  <a:pt x="8865615" y="227344"/>
                </a:lnTo>
                <a:lnTo>
                  <a:pt x="8863468" y="218742"/>
                </a:lnTo>
                <a:lnTo>
                  <a:pt x="8862240" y="209832"/>
                </a:lnTo>
                <a:lnTo>
                  <a:pt x="8861013" y="201230"/>
                </a:lnTo>
                <a:cubicBezTo>
                  <a:pt x="8860911" y="198260"/>
                  <a:pt x="8860808" y="195291"/>
                  <a:pt x="8860706" y="192321"/>
                </a:cubicBezTo>
                <a:lnTo>
                  <a:pt x="8860400" y="183719"/>
                </a:lnTo>
                <a:lnTo>
                  <a:pt x="8860706" y="175116"/>
                </a:lnTo>
                <a:cubicBezTo>
                  <a:pt x="8860808" y="172146"/>
                  <a:pt x="8860911" y="169177"/>
                  <a:pt x="8861013" y="166207"/>
                </a:cubicBezTo>
                <a:lnTo>
                  <a:pt x="8862240" y="157298"/>
                </a:lnTo>
                <a:lnTo>
                  <a:pt x="8863468" y="148388"/>
                </a:lnTo>
                <a:lnTo>
                  <a:pt x="8865615" y="140093"/>
                </a:lnTo>
                <a:lnTo>
                  <a:pt x="8867763" y="131491"/>
                </a:lnTo>
                <a:lnTo>
                  <a:pt x="8870524" y="122889"/>
                </a:lnTo>
                <a:lnTo>
                  <a:pt x="8873898" y="114594"/>
                </a:lnTo>
                <a:lnTo>
                  <a:pt x="8877273" y="106299"/>
                </a:lnTo>
                <a:lnTo>
                  <a:pt x="8881261" y="98311"/>
                </a:lnTo>
                <a:lnTo>
                  <a:pt x="8885863" y="90630"/>
                </a:lnTo>
                <a:lnTo>
                  <a:pt x="8890771" y="82643"/>
                </a:lnTo>
                <a:lnTo>
                  <a:pt x="8895680" y="75269"/>
                </a:lnTo>
                <a:lnTo>
                  <a:pt x="8901202" y="67896"/>
                </a:lnTo>
                <a:lnTo>
                  <a:pt x="8907645" y="60830"/>
                </a:lnTo>
                <a:lnTo>
                  <a:pt x="8914087" y="53764"/>
                </a:lnTo>
                <a:lnTo>
                  <a:pt x="8920836" y="47312"/>
                </a:lnTo>
                <a:lnTo>
                  <a:pt x="8928199" y="41475"/>
                </a:lnTo>
                <a:lnTo>
                  <a:pt x="8935255" y="35638"/>
                </a:lnTo>
                <a:lnTo>
                  <a:pt x="8942925" y="30415"/>
                </a:lnTo>
                <a:lnTo>
                  <a:pt x="8950288" y="25499"/>
                </a:lnTo>
                <a:lnTo>
                  <a:pt x="8958571" y="21198"/>
                </a:lnTo>
                <a:lnTo>
                  <a:pt x="8966547" y="16897"/>
                </a:lnTo>
                <a:lnTo>
                  <a:pt x="8974830" y="13518"/>
                </a:lnTo>
                <a:lnTo>
                  <a:pt x="8982807" y="10138"/>
                </a:lnTo>
                <a:lnTo>
                  <a:pt x="8991397" y="7680"/>
                </a:lnTo>
                <a:lnTo>
                  <a:pt x="8999987" y="5223"/>
                </a:lnTo>
                <a:lnTo>
                  <a:pt x="9008577" y="3687"/>
                </a:lnTo>
                <a:lnTo>
                  <a:pt x="9017474" y="2150"/>
                </a:lnTo>
                <a:lnTo>
                  <a:pt x="9025757" y="1229"/>
                </a:lnTo>
                <a:lnTo>
                  <a:pt x="9034654" y="307"/>
                </a:lnTo>
                <a:lnTo>
                  <a:pt x="9043550" y="0"/>
                </a:lnTo>
                <a:lnTo>
                  <a:pt x="9052447" y="307"/>
                </a:lnTo>
                <a:lnTo>
                  <a:pt x="9061037" y="1229"/>
                </a:lnTo>
                <a:lnTo>
                  <a:pt x="9069934" y="2150"/>
                </a:lnTo>
                <a:lnTo>
                  <a:pt x="9078524" y="3687"/>
                </a:lnTo>
                <a:lnTo>
                  <a:pt x="9087421" y="5223"/>
                </a:lnTo>
                <a:lnTo>
                  <a:pt x="9095704" y="7680"/>
                </a:lnTo>
                <a:lnTo>
                  <a:pt x="9104294" y="10138"/>
                </a:lnTo>
                <a:lnTo>
                  <a:pt x="9112577" y="13518"/>
                </a:lnTo>
                <a:lnTo>
                  <a:pt x="9120860" y="16897"/>
                </a:lnTo>
                <a:lnTo>
                  <a:pt x="9128837" y="21198"/>
                </a:lnTo>
                <a:lnTo>
                  <a:pt x="9136813" y="25499"/>
                </a:lnTo>
                <a:lnTo>
                  <a:pt x="9144483" y="30415"/>
                </a:lnTo>
                <a:lnTo>
                  <a:pt x="9151846" y="35638"/>
                </a:lnTo>
                <a:lnTo>
                  <a:pt x="9159208" y="41475"/>
                </a:lnTo>
                <a:lnTo>
                  <a:pt x="9166264" y="47312"/>
                </a:lnTo>
                <a:lnTo>
                  <a:pt x="9173014" y="53764"/>
                </a:lnTo>
                <a:lnTo>
                  <a:pt x="9505569" y="386793"/>
                </a:lnTo>
                <a:lnTo>
                  <a:pt x="9511398" y="392937"/>
                </a:lnTo>
                <a:lnTo>
                  <a:pt x="9517226" y="399696"/>
                </a:lnTo>
                <a:lnTo>
                  <a:pt x="9522749" y="406455"/>
                </a:lnTo>
                <a:lnTo>
                  <a:pt x="9527657" y="413828"/>
                </a:lnTo>
                <a:lnTo>
                  <a:pt x="9532566" y="421509"/>
                </a:lnTo>
                <a:lnTo>
                  <a:pt x="9536861" y="428882"/>
                </a:lnTo>
                <a:lnTo>
                  <a:pt x="9540849" y="436870"/>
                </a:lnTo>
                <a:lnTo>
                  <a:pt x="9544837" y="445165"/>
                </a:lnTo>
                <a:lnTo>
                  <a:pt x="9547905" y="453153"/>
                </a:lnTo>
                <a:lnTo>
                  <a:pt x="9550666" y="461755"/>
                </a:lnTo>
                <a:lnTo>
                  <a:pt x="9553120" y="470357"/>
                </a:lnTo>
                <a:lnTo>
                  <a:pt x="9555268" y="479266"/>
                </a:lnTo>
                <a:lnTo>
                  <a:pt x="9557108" y="488483"/>
                </a:lnTo>
                <a:lnTo>
                  <a:pt x="9558029" y="497700"/>
                </a:lnTo>
                <a:cubicBezTo>
                  <a:pt x="9558336" y="500772"/>
                  <a:pt x="9558642" y="503844"/>
                  <a:pt x="9558949" y="506916"/>
                </a:cubicBezTo>
                <a:cubicBezTo>
                  <a:pt x="9559051" y="510091"/>
                  <a:pt x="9559154" y="513265"/>
                  <a:pt x="9559256" y="516440"/>
                </a:cubicBezTo>
                <a:cubicBezTo>
                  <a:pt x="9559154" y="519615"/>
                  <a:pt x="9559051" y="522789"/>
                  <a:pt x="9558949" y="525964"/>
                </a:cubicBezTo>
                <a:cubicBezTo>
                  <a:pt x="9558642" y="529036"/>
                  <a:pt x="9558336" y="532109"/>
                  <a:pt x="9558029" y="535181"/>
                </a:cubicBezTo>
                <a:lnTo>
                  <a:pt x="9557108" y="544397"/>
                </a:lnTo>
                <a:lnTo>
                  <a:pt x="9555268" y="553307"/>
                </a:lnTo>
                <a:lnTo>
                  <a:pt x="9553120" y="562524"/>
                </a:lnTo>
                <a:lnTo>
                  <a:pt x="9550666" y="570819"/>
                </a:lnTo>
                <a:lnTo>
                  <a:pt x="9547905" y="579421"/>
                </a:lnTo>
                <a:lnTo>
                  <a:pt x="9544837" y="587716"/>
                </a:lnTo>
                <a:lnTo>
                  <a:pt x="9540849" y="596011"/>
                </a:lnTo>
                <a:lnTo>
                  <a:pt x="9536861" y="603691"/>
                </a:lnTo>
                <a:lnTo>
                  <a:pt x="9532566" y="611679"/>
                </a:lnTo>
                <a:lnTo>
                  <a:pt x="9527657" y="619052"/>
                </a:lnTo>
                <a:lnTo>
                  <a:pt x="9522749" y="626426"/>
                </a:lnTo>
                <a:lnTo>
                  <a:pt x="9517226" y="633185"/>
                </a:lnTo>
                <a:lnTo>
                  <a:pt x="9511398" y="639943"/>
                </a:lnTo>
                <a:lnTo>
                  <a:pt x="9505569" y="646088"/>
                </a:lnTo>
                <a:lnTo>
                  <a:pt x="9173014" y="978809"/>
                </a:lnTo>
                <a:lnTo>
                  <a:pt x="9172116" y="979708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txBody>
          <a:bodyPr wrap="square" tIns="36000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sym typeface="+mn-ea"/>
              </a:rPr>
              <a:t>消息确认：MQ 向客户端发送消息；应用程序向MQ发送消息</a:t>
            </a:r>
          </a:p>
        </p:txBody>
      </p:sp>
      <p:sp>
        <p:nvSpPr>
          <p:cNvPr id="9" name="任意多边形 8"/>
          <p:cNvSpPr/>
          <p:nvPr>
            <p:custDataLst>
              <p:tags r:id="rId2"/>
            </p:custDataLst>
          </p:nvPr>
        </p:nvSpPr>
        <p:spPr bwMode="auto">
          <a:xfrm>
            <a:off x="2540000" y="3669394"/>
            <a:ext cx="6909781" cy="748740"/>
          </a:xfrm>
          <a:custGeom>
            <a:avLst/>
            <a:gdLst>
              <a:gd name="connsiteX0" fmla="*/ 8653590 w 9040730"/>
              <a:gd name="connsiteY0" fmla="*/ 443714 h 979708"/>
              <a:gd name="connsiteX1" fmla="*/ 0 w 9040730"/>
              <a:gd name="connsiteY1" fmla="*/ 443714 h 979708"/>
              <a:gd name="connsiteX2" fmla="*/ 0 w 9040730"/>
              <a:gd name="connsiteY2" fmla="*/ 332875 h 979708"/>
              <a:gd name="connsiteX3" fmla="*/ 8421127 w 9040730"/>
              <a:gd name="connsiteY3" fmla="*/ 332875 h 979708"/>
              <a:gd name="connsiteX4" fmla="*/ 8395561 w 9040730"/>
              <a:gd name="connsiteY4" fmla="*/ 313673 h 979708"/>
              <a:gd name="connsiteX5" fmla="*/ 8389119 w 9040730"/>
              <a:gd name="connsiteY5" fmla="*/ 306607 h 979708"/>
              <a:gd name="connsiteX6" fmla="*/ 8382676 w 9040730"/>
              <a:gd name="connsiteY6" fmla="*/ 299541 h 979708"/>
              <a:gd name="connsiteX7" fmla="*/ 8377154 w 9040730"/>
              <a:gd name="connsiteY7" fmla="*/ 292475 h 979708"/>
              <a:gd name="connsiteX8" fmla="*/ 8372245 w 9040730"/>
              <a:gd name="connsiteY8" fmla="*/ 284487 h 979708"/>
              <a:gd name="connsiteX9" fmla="*/ 8367337 w 9040730"/>
              <a:gd name="connsiteY9" fmla="*/ 276807 h 979708"/>
              <a:gd name="connsiteX10" fmla="*/ 8362735 w 9040730"/>
              <a:gd name="connsiteY10" fmla="*/ 269126 h 979708"/>
              <a:gd name="connsiteX11" fmla="*/ 8358747 w 9040730"/>
              <a:gd name="connsiteY11" fmla="*/ 260831 h 979708"/>
              <a:gd name="connsiteX12" fmla="*/ 8355372 w 9040730"/>
              <a:gd name="connsiteY12" fmla="*/ 252844 h 979708"/>
              <a:gd name="connsiteX13" fmla="*/ 8351998 w 9040730"/>
              <a:gd name="connsiteY13" fmla="*/ 244241 h 979708"/>
              <a:gd name="connsiteX14" fmla="*/ 8349237 w 9040730"/>
              <a:gd name="connsiteY14" fmla="*/ 235639 h 979708"/>
              <a:gd name="connsiteX15" fmla="*/ 8347089 w 9040730"/>
              <a:gd name="connsiteY15" fmla="*/ 227344 h 979708"/>
              <a:gd name="connsiteX16" fmla="*/ 8344942 w 9040730"/>
              <a:gd name="connsiteY16" fmla="*/ 218742 h 979708"/>
              <a:gd name="connsiteX17" fmla="*/ 8343714 w 9040730"/>
              <a:gd name="connsiteY17" fmla="*/ 209832 h 979708"/>
              <a:gd name="connsiteX18" fmla="*/ 8342487 w 9040730"/>
              <a:gd name="connsiteY18" fmla="*/ 201230 h 979708"/>
              <a:gd name="connsiteX19" fmla="*/ 8342180 w 9040730"/>
              <a:gd name="connsiteY19" fmla="*/ 192321 h 979708"/>
              <a:gd name="connsiteX20" fmla="*/ 8341874 w 9040730"/>
              <a:gd name="connsiteY20" fmla="*/ 183719 h 979708"/>
              <a:gd name="connsiteX21" fmla="*/ 8342180 w 9040730"/>
              <a:gd name="connsiteY21" fmla="*/ 175116 h 979708"/>
              <a:gd name="connsiteX22" fmla="*/ 8342487 w 9040730"/>
              <a:gd name="connsiteY22" fmla="*/ 166207 h 979708"/>
              <a:gd name="connsiteX23" fmla="*/ 8343714 w 9040730"/>
              <a:gd name="connsiteY23" fmla="*/ 157298 h 979708"/>
              <a:gd name="connsiteX24" fmla="*/ 8344942 w 9040730"/>
              <a:gd name="connsiteY24" fmla="*/ 148388 h 979708"/>
              <a:gd name="connsiteX25" fmla="*/ 8347089 w 9040730"/>
              <a:gd name="connsiteY25" fmla="*/ 140093 h 979708"/>
              <a:gd name="connsiteX26" fmla="*/ 8349237 w 9040730"/>
              <a:gd name="connsiteY26" fmla="*/ 131491 h 979708"/>
              <a:gd name="connsiteX27" fmla="*/ 8351998 w 9040730"/>
              <a:gd name="connsiteY27" fmla="*/ 122889 h 979708"/>
              <a:gd name="connsiteX28" fmla="*/ 8355372 w 9040730"/>
              <a:gd name="connsiteY28" fmla="*/ 114594 h 979708"/>
              <a:gd name="connsiteX29" fmla="*/ 8358747 w 9040730"/>
              <a:gd name="connsiteY29" fmla="*/ 106299 h 979708"/>
              <a:gd name="connsiteX30" fmla="*/ 8362735 w 9040730"/>
              <a:gd name="connsiteY30" fmla="*/ 98311 h 979708"/>
              <a:gd name="connsiteX31" fmla="*/ 8367337 w 9040730"/>
              <a:gd name="connsiteY31" fmla="*/ 90630 h 979708"/>
              <a:gd name="connsiteX32" fmla="*/ 8372245 w 9040730"/>
              <a:gd name="connsiteY32" fmla="*/ 82643 h 979708"/>
              <a:gd name="connsiteX33" fmla="*/ 8377154 w 9040730"/>
              <a:gd name="connsiteY33" fmla="*/ 75269 h 979708"/>
              <a:gd name="connsiteX34" fmla="*/ 8382676 w 9040730"/>
              <a:gd name="connsiteY34" fmla="*/ 67896 h 979708"/>
              <a:gd name="connsiteX35" fmla="*/ 8389119 w 9040730"/>
              <a:gd name="connsiteY35" fmla="*/ 60830 h 979708"/>
              <a:gd name="connsiteX36" fmla="*/ 8395561 w 9040730"/>
              <a:gd name="connsiteY36" fmla="*/ 53764 h 979708"/>
              <a:gd name="connsiteX37" fmla="*/ 8402310 w 9040730"/>
              <a:gd name="connsiteY37" fmla="*/ 47312 h 979708"/>
              <a:gd name="connsiteX38" fmla="*/ 8409673 w 9040730"/>
              <a:gd name="connsiteY38" fmla="*/ 41475 h 979708"/>
              <a:gd name="connsiteX39" fmla="*/ 8416729 w 9040730"/>
              <a:gd name="connsiteY39" fmla="*/ 35638 h 979708"/>
              <a:gd name="connsiteX40" fmla="*/ 8424399 w 9040730"/>
              <a:gd name="connsiteY40" fmla="*/ 30415 h 979708"/>
              <a:gd name="connsiteX41" fmla="*/ 8431762 w 9040730"/>
              <a:gd name="connsiteY41" fmla="*/ 25499 h 979708"/>
              <a:gd name="connsiteX42" fmla="*/ 8440045 w 9040730"/>
              <a:gd name="connsiteY42" fmla="*/ 21198 h 979708"/>
              <a:gd name="connsiteX43" fmla="*/ 8448021 w 9040730"/>
              <a:gd name="connsiteY43" fmla="*/ 16897 h 979708"/>
              <a:gd name="connsiteX44" fmla="*/ 8456304 w 9040730"/>
              <a:gd name="connsiteY44" fmla="*/ 13518 h 979708"/>
              <a:gd name="connsiteX45" fmla="*/ 8464281 w 9040730"/>
              <a:gd name="connsiteY45" fmla="*/ 10138 h 979708"/>
              <a:gd name="connsiteX46" fmla="*/ 8472871 w 9040730"/>
              <a:gd name="connsiteY46" fmla="*/ 7680 h 979708"/>
              <a:gd name="connsiteX47" fmla="*/ 8481461 w 9040730"/>
              <a:gd name="connsiteY47" fmla="*/ 5223 h 979708"/>
              <a:gd name="connsiteX48" fmla="*/ 8490051 w 9040730"/>
              <a:gd name="connsiteY48" fmla="*/ 3687 h 979708"/>
              <a:gd name="connsiteX49" fmla="*/ 8498948 w 9040730"/>
              <a:gd name="connsiteY49" fmla="*/ 2150 h 979708"/>
              <a:gd name="connsiteX50" fmla="*/ 8507231 w 9040730"/>
              <a:gd name="connsiteY50" fmla="*/ 1229 h 979708"/>
              <a:gd name="connsiteX51" fmla="*/ 8516128 w 9040730"/>
              <a:gd name="connsiteY51" fmla="*/ 307 h 979708"/>
              <a:gd name="connsiteX52" fmla="*/ 8525024 w 9040730"/>
              <a:gd name="connsiteY52" fmla="*/ 0 h 979708"/>
              <a:gd name="connsiteX53" fmla="*/ 8533921 w 9040730"/>
              <a:gd name="connsiteY53" fmla="*/ 307 h 979708"/>
              <a:gd name="connsiteX54" fmla="*/ 8542511 w 9040730"/>
              <a:gd name="connsiteY54" fmla="*/ 1229 h 979708"/>
              <a:gd name="connsiteX55" fmla="*/ 8551408 w 9040730"/>
              <a:gd name="connsiteY55" fmla="*/ 2150 h 979708"/>
              <a:gd name="connsiteX56" fmla="*/ 8559998 w 9040730"/>
              <a:gd name="connsiteY56" fmla="*/ 3687 h 979708"/>
              <a:gd name="connsiteX57" fmla="*/ 8568895 w 9040730"/>
              <a:gd name="connsiteY57" fmla="*/ 5223 h 979708"/>
              <a:gd name="connsiteX58" fmla="*/ 8577178 w 9040730"/>
              <a:gd name="connsiteY58" fmla="*/ 7680 h 979708"/>
              <a:gd name="connsiteX59" fmla="*/ 8585768 w 9040730"/>
              <a:gd name="connsiteY59" fmla="*/ 10138 h 979708"/>
              <a:gd name="connsiteX60" fmla="*/ 8594051 w 9040730"/>
              <a:gd name="connsiteY60" fmla="*/ 13518 h 979708"/>
              <a:gd name="connsiteX61" fmla="*/ 8602334 w 9040730"/>
              <a:gd name="connsiteY61" fmla="*/ 16897 h 979708"/>
              <a:gd name="connsiteX62" fmla="*/ 8610311 w 9040730"/>
              <a:gd name="connsiteY62" fmla="*/ 21198 h 979708"/>
              <a:gd name="connsiteX63" fmla="*/ 8618287 w 9040730"/>
              <a:gd name="connsiteY63" fmla="*/ 25499 h 979708"/>
              <a:gd name="connsiteX64" fmla="*/ 8625957 w 9040730"/>
              <a:gd name="connsiteY64" fmla="*/ 30415 h 979708"/>
              <a:gd name="connsiteX65" fmla="*/ 8633320 w 9040730"/>
              <a:gd name="connsiteY65" fmla="*/ 35638 h 979708"/>
              <a:gd name="connsiteX66" fmla="*/ 8640682 w 9040730"/>
              <a:gd name="connsiteY66" fmla="*/ 41475 h 979708"/>
              <a:gd name="connsiteX67" fmla="*/ 8647738 w 9040730"/>
              <a:gd name="connsiteY67" fmla="*/ 47312 h 979708"/>
              <a:gd name="connsiteX68" fmla="*/ 8654488 w 9040730"/>
              <a:gd name="connsiteY68" fmla="*/ 53764 h 979708"/>
              <a:gd name="connsiteX69" fmla="*/ 8987043 w 9040730"/>
              <a:gd name="connsiteY69" fmla="*/ 386793 h 979708"/>
              <a:gd name="connsiteX70" fmla="*/ 8992872 w 9040730"/>
              <a:gd name="connsiteY70" fmla="*/ 392937 h 979708"/>
              <a:gd name="connsiteX71" fmla="*/ 8998700 w 9040730"/>
              <a:gd name="connsiteY71" fmla="*/ 399696 h 979708"/>
              <a:gd name="connsiteX72" fmla="*/ 9004223 w 9040730"/>
              <a:gd name="connsiteY72" fmla="*/ 406455 h 979708"/>
              <a:gd name="connsiteX73" fmla="*/ 9009131 w 9040730"/>
              <a:gd name="connsiteY73" fmla="*/ 413828 h 979708"/>
              <a:gd name="connsiteX74" fmla="*/ 9014040 w 9040730"/>
              <a:gd name="connsiteY74" fmla="*/ 421509 h 979708"/>
              <a:gd name="connsiteX75" fmla="*/ 9018335 w 9040730"/>
              <a:gd name="connsiteY75" fmla="*/ 428882 h 979708"/>
              <a:gd name="connsiteX76" fmla="*/ 9022323 w 9040730"/>
              <a:gd name="connsiteY76" fmla="*/ 436870 h 979708"/>
              <a:gd name="connsiteX77" fmla="*/ 9026311 w 9040730"/>
              <a:gd name="connsiteY77" fmla="*/ 445165 h 979708"/>
              <a:gd name="connsiteX78" fmla="*/ 9029379 w 9040730"/>
              <a:gd name="connsiteY78" fmla="*/ 453153 h 979708"/>
              <a:gd name="connsiteX79" fmla="*/ 9032140 w 9040730"/>
              <a:gd name="connsiteY79" fmla="*/ 461755 h 979708"/>
              <a:gd name="connsiteX80" fmla="*/ 9034594 w 9040730"/>
              <a:gd name="connsiteY80" fmla="*/ 470357 h 979708"/>
              <a:gd name="connsiteX81" fmla="*/ 9036742 w 9040730"/>
              <a:gd name="connsiteY81" fmla="*/ 479266 h 979708"/>
              <a:gd name="connsiteX82" fmla="*/ 9038582 w 9040730"/>
              <a:gd name="connsiteY82" fmla="*/ 488483 h 979708"/>
              <a:gd name="connsiteX83" fmla="*/ 9039503 w 9040730"/>
              <a:gd name="connsiteY83" fmla="*/ 497700 h 979708"/>
              <a:gd name="connsiteX84" fmla="*/ 9040423 w 9040730"/>
              <a:gd name="connsiteY84" fmla="*/ 506916 h 979708"/>
              <a:gd name="connsiteX85" fmla="*/ 9040730 w 9040730"/>
              <a:gd name="connsiteY85" fmla="*/ 516440 h 979708"/>
              <a:gd name="connsiteX86" fmla="*/ 9040423 w 9040730"/>
              <a:gd name="connsiteY86" fmla="*/ 525964 h 979708"/>
              <a:gd name="connsiteX87" fmla="*/ 9039503 w 9040730"/>
              <a:gd name="connsiteY87" fmla="*/ 535181 h 979708"/>
              <a:gd name="connsiteX88" fmla="*/ 9038582 w 9040730"/>
              <a:gd name="connsiteY88" fmla="*/ 544397 h 979708"/>
              <a:gd name="connsiteX89" fmla="*/ 9036742 w 9040730"/>
              <a:gd name="connsiteY89" fmla="*/ 553307 h 979708"/>
              <a:gd name="connsiteX90" fmla="*/ 9034594 w 9040730"/>
              <a:gd name="connsiteY90" fmla="*/ 562524 h 979708"/>
              <a:gd name="connsiteX91" fmla="*/ 9032140 w 9040730"/>
              <a:gd name="connsiteY91" fmla="*/ 570819 h 979708"/>
              <a:gd name="connsiteX92" fmla="*/ 9029379 w 9040730"/>
              <a:gd name="connsiteY92" fmla="*/ 579421 h 979708"/>
              <a:gd name="connsiteX93" fmla="*/ 9026311 w 9040730"/>
              <a:gd name="connsiteY93" fmla="*/ 587716 h 979708"/>
              <a:gd name="connsiteX94" fmla="*/ 9022323 w 9040730"/>
              <a:gd name="connsiteY94" fmla="*/ 596011 h 979708"/>
              <a:gd name="connsiteX95" fmla="*/ 9018335 w 9040730"/>
              <a:gd name="connsiteY95" fmla="*/ 603691 h 979708"/>
              <a:gd name="connsiteX96" fmla="*/ 9014040 w 9040730"/>
              <a:gd name="connsiteY96" fmla="*/ 611679 h 979708"/>
              <a:gd name="connsiteX97" fmla="*/ 9009131 w 9040730"/>
              <a:gd name="connsiteY97" fmla="*/ 619052 h 979708"/>
              <a:gd name="connsiteX98" fmla="*/ 9004223 w 9040730"/>
              <a:gd name="connsiteY98" fmla="*/ 626426 h 979708"/>
              <a:gd name="connsiteX99" fmla="*/ 8998700 w 9040730"/>
              <a:gd name="connsiteY99" fmla="*/ 633185 h 979708"/>
              <a:gd name="connsiteX100" fmla="*/ 8992872 w 9040730"/>
              <a:gd name="connsiteY100" fmla="*/ 639943 h 979708"/>
              <a:gd name="connsiteX101" fmla="*/ 8987043 w 9040730"/>
              <a:gd name="connsiteY101" fmla="*/ 646088 h 979708"/>
              <a:gd name="connsiteX102" fmla="*/ 8654488 w 9040730"/>
              <a:gd name="connsiteY102" fmla="*/ 978809 h 979708"/>
              <a:gd name="connsiteX103" fmla="*/ 8653590 w 9040730"/>
              <a:gd name="connsiteY103" fmla="*/ 979708 h 979708"/>
              <a:gd name="connsiteX104" fmla="*/ 8745030 w 9040730"/>
              <a:gd name="connsiteY104" fmla="*/ 535154 h 979708"/>
              <a:gd name="connsiteX0-1" fmla="*/ 8653590 w 9040730"/>
              <a:gd name="connsiteY0-2" fmla="*/ 443714 h 979708"/>
              <a:gd name="connsiteX1-3" fmla="*/ 0 w 9040730"/>
              <a:gd name="connsiteY1-4" fmla="*/ 443714 h 979708"/>
              <a:gd name="connsiteX2-5" fmla="*/ 0 w 9040730"/>
              <a:gd name="connsiteY2-6" fmla="*/ 332875 h 979708"/>
              <a:gd name="connsiteX3-7" fmla="*/ 8421127 w 9040730"/>
              <a:gd name="connsiteY3-8" fmla="*/ 332875 h 979708"/>
              <a:gd name="connsiteX4-9" fmla="*/ 8395561 w 9040730"/>
              <a:gd name="connsiteY4-10" fmla="*/ 313673 h 979708"/>
              <a:gd name="connsiteX5-11" fmla="*/ 8389119 w 9040730"/>
              <a:gd name="connsiteY5-12" fmla="*/ 306607 h 979708"/>
              <a:gd name="connsiteX6-13" fmla="*/ 8382676 w 9040730"/>
              <a:gd name="connsiteY6-14" fmla="*/ 299541 h 979708"/>
              <a:gd name="connsiteX7-15" fmla="*/ 8377154 w 9040730"/>
              <a:gd name="connsiteY7-16" fmla="*/ 292475 h 979708"/>
              <a:gd name="connsiteX8-17" fmla="*/ 8372245 w 9040730"/>
              <a:gd name="connsiteY8-18" fmla="*/ 284487 h 979708"/>
              <a:gd name="connsiteX9-19" fmla="*/ 8367337 w 9040730"/>
              <a:gd name="connsiteY9-20" fmla="*/ 276807 h 979708"/>
              <a:gd name="connsiteX10-21" fmla="*/ 8362735 w 9040730"/>
              <a:gd name="connsiteY10-22" fmla="*/ 269126 h 979708"/>
              <a:gd name="connsiteX11-23" fmla="*/ 8358747 w 9040730"/>
              <a:gd name="connsiteY11-24" fmla="*/ 260831 h 979708"/>
              <a:gd name="connsiteX12-25" fmla="*/ 8355372 w 9040730"/>
              <a:gd name="connsiteY12-26" fmla="*/ 252844 h 979708"/>
              <a:gd name="connsiteX13-27" fmla="*/ 8351998 w 9040730"/>
              <a:gd name="connsiteY13-28" fmla="*/ 244241 h 979708"/>
              <a:gd name="connsiteX14-29" fmla="*/ 8349237 w 9040730"/>
              <a:gd name="connsiteY14-30" fmla="*/ 235639 h 979708"/>
              <a:gd name="connsiteX15-31" fmla="*/ 8347089 w 9040730"/>
              <a:gd name="connsiteY15-32" fmla="*/ 227344 h 979708"/>
              <a:gd name="connsiteX16-33" fmla="*/ 8344942 w 9040730"/>
              <a:gd name="connsiteY16-34" fmla="*/ 218742 h 979708"/>
              <a:gd name="connsiteX17-35" fmla="*/ 8343714 w 9040730"/>
              <a:gd name="connsiteY17-36" fmla="*/ 209832 h 979708"/>
              <a:gd name="connsiteX18-37" fmla="*/ 8342487 w 9040730"/>
              <a:gd name="connsiteY18-38" fmla="*/ 201230 h 979708"/>
              <a:gd name="connsiteX19-39" fmla="*/ 8342180 w 9040730"/>
              <a:gd name="connsiteY19-40" fmla="*/ 192321 h 979708"/>
              <a:gd name="connsiteX20-41" fmla="*/ 8341874 w 9040730"/>
              <a:gd name="connsiteY20-42" fmla="*/ 183719 h 979708"/>
              <a:gd name="connsiteX21-43" fmla="*/ 8342180 w 9040730"/>
              <a:gd name="connsiteY21-44" fmla="*/ 175116 h 979708"/>
              <a:gd name="connsiteX22-45" fmla="*/ 8342487 w 9040730"/>
              <a:gd name="connsiteY22-46" fmla="*/ 166207 h 979708"/>
              <a:gd name="connsiteX23-47" fmla="*/ 8343714 w 9040730"/>
              <a:gd name="connsiteY23-48" fmla="*/ 157298 h 979708"/>
              <a:gd name="connsiteX24-49" fmla="*/ 8344942 w 9040730"/>
              <a:gd name="connsiteY24-50" fmla="*/ 148388 h 979708"/>
              <a:gd name="connsiteX25-51" fmla="*/ 8347089 w 9040730"/>
              <a:gd name="connsiteY25-52" fmla="*/ 140093 h 979708"/>
              <a:gd name="connsiteX26-53" fmla="*/ 8349237 w 9040730"/>
              <a:gd name="connsiteY26-54" fmla="*/ 131491 h 979708"/>
              <a:gd name="connsiteX27-55" fmla="*/ 8351998 w 9040730"/>
              <a:gd name="connsiteY27-56" fmla="*/ 122889 h 979708"/>
              <a:gd name="connsiteX28-57" fmla="*/ 8355372 w 9040730"/>
              <a:gd name="connsiteY28-58" fmla="*/ 114594 h 979708"/>
              <a:gd name="connsiteX29-59" fmla="*/ 8358747 w 9040730"/>
              <a:gd name="connsiteY29-60" fmla="*/ 106299 h 979708"/>
              <a:gd name="connsiteX30-61" fmla="*/ 8362735 w 9040730"/>
              <a:gd name="connsiteY30-62" fmla="*/ 98311 h 979708"/>
              <a:gd name="connsiteX31-63" fmla="*/ 8367337 w 9040730"/>
              <a:gd name="connsiteY31-64" fmla="*/ 90630 h 979708"/>
              <a:gd name="connsiteX32-65" fmla="*/ 8372245 w 9040730"/>
              <a:gd name="connsiteY32-66" fmla="*/ 82643 h 979708"/>
              <a:gd name="connsiteX33-67" fmla="*/ 8377154 w 9040730"/>
              <a:gd name="connsiteY33-68" fmla="*/ 75269 h 979708"/>
              <a:gd name="connsiteX34-69" fmla="*/ 8382676 w 9040730"/>
              <a:gd name="connsiteY34-70" fmla="*/ 67896 h 979708"/>
              <a:gd name="connsiteX35-71" fmla="*/ 8389119 w 9040730"/>
              <a:gd name="connsiteY35-72" fmla="*/ 60830 h 979708"/>
              <a:gd name="connsiteX36-73" fmla="*/ 8395561 w 9040730"/>
              <a:gd name="connsiteY36-74" fmla="*/ 53764 h 979708"/>
              <a:gd name="connsiteX37-75" fmla="*/ 8402310 w 9040730"/>
              <a:gd name="connsiteY37-76" fmla="*/ 47312 h 979708"/>
              <a:gd name="connsiteX38-77" fmla="*/ 8409673 w 9040730"/>
              <a:gd name="connsiteY38-78" fmla="*/ 41475 h 979708"/>
              <a:gd name="connsiteX39-79" fmla="*/ 8416729 w 9040730"/>
              <a:gd name="connsiteY39-80" fmla="*/ 35638 h 979708"/>
              <a:gd name="connsiteX40-81" fmla="*/ 8424399 w 9040730"/>
              <a:gd name="connsiteY40-82" fmla="*/ 30415 h 979708"/>
              <a:gd name="connsiteX41-83" fmla="*/ 8431762 w 9040730"/>
              <a:gd name="connsiteY41-84" fmla="*/ 25499 h 979708"/>
              <a:gd name="connsiteX42-85" fmla="*/ 8440045 w 9040730"/>
              <a:gd name="connsiteY42-86" fmla="*/ 21198 h 979708"/>
              <a:gd name="connsiteX43-87" fmla="*/ 8448021 w 9040730"/>
              <a:gd name="connsiteY43-88" fmla="*/ 16897 h 979708"/>
              <a:gd name="connsiteX44-89" fmla="*/ 8456304 w 9040730"/>
              <a:gd name="connsiteY44-90" fmla="*/ 13518 h 979708"/>
              <a:gd name="connsiteX45-91" fmla="*/ 8464281 w 9040730"/>
              <a:gd name="connsiteY45-92" fmla="*/ 10138 h 979708"/>
              <a:gd name="connsiteX46-93" fmla="*/ 8472871 w 9040730"/>
              <a:gd name="connsiteY46-94" fmla="*/ 7680 h 979708"/>
              <a:gd name="connsiteX47-95" fmla="*/ 8481461 w 9040730"/>
              <a:gd name="connsiteY47-96" fmla="*/ 5223 h 979708"/>
              <a:gd name="connsiteX48-97" fmla="*/ 8490051 w 9040730"/>
              <a:gd name="connsiteY48-98" fmla="*/ 3687 h 979708"/>
              <a:gd name="connsiteX49-99" fmla="*/ 8498948 w 9040730"/>
              <a:gd name="connsiteY49-100" fmla="*/ 2150 h 979708"/>
              <a:gd name="connsiteX50-101" fmla="*/ 8507231 w 9040730"/>
              <a:gd name="connsiteY50-102" fmla="*/ 1229 h 979708"/>
              <a:gd name="connsiteX51-103" fmla="*/ 8516128 w 9040730"/>
              <a:gd name="connsiteY51-104" fmla="*/ 307 h 979708"/>
              <a:gd name="connsiteX52-105" fmla="*/ 8525024 w 9040730"/>
              <a:gd name="connsiteY52-106" fmla="*/ 0 h 979708"/>
              <a:gd name="connsiteX53-107" fmla="*/ 8533921 w 9040730"/>
              <a:gd name="connsiteY53-108" fmla="*/ 307 h 979708"/>
              <a:gd name="connsiteX54-109" fmla="*/ 8542511 w 9040730"/>
              <a:gd name="connsiteY54-110" fmla="*/ 1229 h 979708"/>
              <a:gd name="connsiteX55-111" fmla="*/ 8551408 w 9040730"/>
              <a:gd name="connsiteY55-112" fmla="*/ 2150 h 979708"/>
              <a:gd name="connsiteX56-113" fmla="*/ 8559998 w 9040730"/>
              <a:gd name="connsiteY56-114" fmla="*/ 3687 h 979708"/>
              <a:gd name="connsiteX57-115" fmla="*/ 8568895 w 9040730"/>
              <a:gd name="connsiteY57-116" fmla="*/ 5223 h 979708"/>
              <a:gd name="connsiteX58-117" fmla="*/ 8577178 w 9040730"/>
              <a:gd name="connsiteY58-118" fmla="*/ 7680 h 979708"/>
              <a:gd name="connsiteX59-119" fmla="*/ 8585768 w 9040730"/>
              <a:gd name="connsiteY59-120" fmla="*/ 10138 h 979708"/>
              <a:gd name="connsiteX60-121" fmla="*/ 8594051 w 9040730"/>
              <a:gd name="connsiteY60-122" fmla="*/ 13518 h 979708"/>
              <a:gd name="connsiteX61-123" fmla="*/ 8602334 w 9040730"/>
              <a:gd name="connsiteY61-124" fmla="*/ 16897 h 979708"/>
              <a:gd name="connsiteX62-125" fmla="*/ 8610311 w 9040730"/>
              <a:gd name="connsiteY62-126" fmla="*/ 21198 h 979708"/>
              <a:gd name="connsiteX63-127" fmla="*/ 8618287 w 9040730"/>
              <a:gd name="connsiteY63-128" fmla="*/ 25499 h 979708"/>
              <a:gd name="connsiteX64-129" fmla="*/ 8625957 w 9040730"/>
              <a:gd name="connsiteY64-130" fmla="*/ 30415 h 979708"/>
              <a:gd name="connsiteX65-131" fmla="*/ 8633320 w 9040730"/>
              <a:gd name="connsiteY65-132" fmla="*/ 35638 h 979708"/>
              <a:gd name="connsiteX66-133" fmla="*/ 8640682 w 9040730"/>
              <a:gd name="connsiteY66-134" fmla="*/ 41475 h 979708"/>
              <a:gd name="connsiteX67-135" fmla="*/ 8647738 w 9040730"/>
              <a:gd name="connsiteY67-136" fmla="*/ 47312 h 979708"/>
              <a:gd name="connsiteX68-137" fmla="*/ 8654488 w 9040730"/>
              <a:gd name="connsiteY68-138" fmla="*/ 53764 h 979708"/>
              <a:gd name="connsiteX69-139" fmla="*/ 8987043 w 9040730"/>
              <a:gd name="connsiteY69-140" fmla="*/ 386793 h 979708"/>
              <a:gd name="connsiteX70-141" fmla="*/ 8992872 w 9040730"/>
              <a:gd name="connsiteY70-142" fmla="*/ 392937 h 979708"/>
              <a:gd name="connsiteX71-143" fmla="*/ 8998700 w 9040730"/>
              <a:gd name="connsiteY71-144" fmla="*/ 399696 h 979708"/>
              <a:gd name="connsiteX72-145" fmla="*/ 9004223 w 9040730"/>
              <a:gd name="connsiteY72-146" fmla="*/ 406455 h 979708"/>
              <a:gd name="connsiteX73-147" fmla="*/ 9009131 w 9040730"/>
              <a:gd name="connsiteY73-148" fmla="*/ 413828 h 979708"/>
              <a:gd name="connsiteX74-149" fmla="*/ 9014040 w 9040730"/>
              <a:gd name="connsiteY74-150" fmla="*/ 421509 h 979708"/>
              <a:gd name="connsiteX75-151" fmla="*/ 9018335 w 9040730"/>
              <a:gd name="connsiteY75-152" fmla="*/ 428882 h 979708"/>
              <a:gd name="connsiteX76-153" fmla="*/ 9022323 w 9040730"/>
              <a:gd name="connsiteY76-154" fmla="*/ 436870 h 979708"/>
              <a:gd name="connsiteX77-155" fmla="*/ 9026311 w 9040730"/>
              <a:gd name="connsiteY77-156" fmla="*/ 445165 h 979708"/>
              <a:gd name="connsiteX78-157" fmla="*/ 9029379 w 9040730"/>
              <a:gd name="connsiteY78-158" fmla="*/ 453153 h 979708"/>
              <a:gd name="connsiteX79-159" fmla="*/ 9032140 w 9040730"/>
              <a:gd name="connsiteY79-160" fmla="*/ 461755 h 979708"/>
              <a:gd name="connsiteX80-161" fmla="*/ 9034594 w 9040730"/>
              <a:gd name="connsiteY80-162" fmla="*/ 470357 h 979708"/>
              <a:gd name="connsiteX81-163" fmla="*/ 9036742 w 9040730"/>
              <a:gd name="connsiteY81-164" fmla="*/ 479266 h 979708"/>
              <a:gd name="connsiteX82-165" fmla="*/ 9038582 w 9040730"/>
              <a:gd name="connsiteY82-166" fmla="*/ 488483 h 979708"/>
              <a:gd name="connsiteX83-167" fmla="*/ 9039503 w 9040730"/>
              <a:gd name="connsiteY83-168" fmla="*/ 497700 h 979708"/>
              <a:gd name="connsiteX84-169" fmla="*/ 9040423 w 9040730"/>
              <a:gd name="connsiteY84-170" fmla="*/ 506916 h 979708"/>
              <a:gd name="connsiteX85-171" fmla="*/ 9040730 w 9040730"/>
              <a:gd name="connsiteY85-172" fmla="*/ 516440 h 979708"/>
              <a:gd name="connsiteX86-173" fmla="*/ 9040423 w 9040730"/>
              <a:gd name="connsiteY86-174" fmla="*/ 525964 h 979708"/>
              <a:gd name="connsiteX87-175" fmla="*/ 9039503 w 9040730"/>
              <a:gd name="connsiteY87-176" fmla="*/ 535181 h 979708"/>
              <a:gd name="connsiteX88-177" fmla="*/ 9038582 w 9040730"/>
              <a:gd name="connsiteY88-178" fmla="*/ 544397 h 979708"/>
              <a:gd name="connsiteX89-179" fmla="*/ 9036742 w 9040730"/>
              <a:gd name="connsiteY89-180" fmla="*/ 553307 h 979708"/>
              <a:gd name="connsiteX90-181" fmla="*/ 9034594 w 9040730"/>
              <a:gd name="connsiteY90-182" fmla="*/ 562524 h 979708"/>
              <a:gd name="connsiteX91-183" fmla="*/ 9032140 w 9040730"/>
              <a:gd name="connsiteY91-184" fmla="*/ 570819 h 979708"/>
              <a:gd name="connsiteX92-185" fmla="*/ 9029379 w 9040730"/>
              <a:gd name="connsiteY92-186" fmla="*/ 579421 h 979708"/>
              <a:gd name="connsiteX93-187" fmla="*/ 9026311 w 9040730"/>
              <a:gd name="connsiteY93-188" fmla="*/ 587716 h 979708"/>
              <a:gd name="connsiteX94-189" fmla="*/ 9022323 w 9040730"/>
              <a:gd name="connsiteY94-190" fmla="*/ 596011 h 979708"/>
              <a:gd name="connsiteX95-191" fmla="*/ 9018335 w 9040730"/>
              <a:gd name="connsiteY95-192" fmla="*/ 603691 h 979708"/>
              <a:gd name="connsiteX96-193" fmla="*/ 9014040 w 9040730"/>
              <a:gd name="connsiteY96-194" fmla="*/ 611679 h 979708"/>
              <a:gd name="connsiteX97-195" fmla="*/ 9009131 w 9040730"/>
              <a:gd name="connsiteY97-196" fmla="*/ 619052 h 979708"/>
              <a:gd name="connsiteX98-197" fmla="*/ 9004223 w 9040730"/>
              <a:gd name="connsiteY98-198" fmla="*/ 626426 h 979708"/>
              <a:gd name="connsiteX99-199" fmla="*/ 8998700 w 9040730"/>
              <a:gd name="connsiteY99-200" fmla="*/ 633185 h 979708"/>
              <a:gd name="connsiteX100-201" fmla="*/ 8992872 w 9040730"/>
              <a:gd name="connsiteY100-202" fmla="*/ 639943 h 979708"/>
              <a:gd name="connsiteX101-203" fmla="*/ 8987043 w 9040730"/>
              <a:gd name="connsiteY101-204" fmla="*/ 646088 h 979708"/>
              <a:gd name="connsiteX102-205" fmla="*/ 8654488 w 9040730"/>
              <a:gd name="connsiteY102-206" fmla="*/ 978809 h 979708"/>
              <a:gd name="connsiteX103-207" fmla="*/ 8653590 w 9040730"/>
              <a:gd name="connsiteY103-208" fmla="*/ 979708 h 979708"/>
              <a:gd name="connsiteX0-209" fmla="*/ 0 w 9040730"/>
              <a:gd name="connsiteY0-210" fmla="*/ 443714 h 979708"/>
              <a:gd name="connsiteX1-211" fmla="*/ 0 w 9040730"/>
              <a:gd name="connsiteY1-212" fmla="*/ 332875 h 979708"/>
              <a:gd name="connsiteX2-213" fmla="*/ 8421127 w 9040730"/>
              <a:gd name="connsiteY2-214" fmla="*/ 332875 h 979708"/>
              <a:gd name="connsiteX3-215" fmla="*/ 8395561 w 9040730"/>
              <a:gd name="connsiteY3-216" fmla="*/ 313673 h 979708"/>
              <a:gd name="connsiteX4-217" fmla="*/ 8389119 w 9040730"/>
              <a:gd name="connsiteY4-218" fmla="*/ 306607 h 979708"/>
              <a:gd name="connsiteX5-219" fmla="*/ 8382676 w 9040730"/>
              <a:gd name="connsiteY5-220" fmla="*/ 299541 h 979708"/>
              <a:gd name="connsiteX6-221" fmla="*/ 8377154 w 9040730"/>
              <a:gd name="connsiteY6-222" fmla="*/ 292475 h 979708"/>
              <a:gd name="connsiteX7-223" fmla="*/ 8372245 w 9040730"/>
              <a:gd name="connsiteY7-224" fmla="*/ 284487 h 979708"/>
              <a:gd name="connsiteX8-225" fmla="*/ 8367337 w 9040730"/>
              <a:gd name="connsiteY8-226" fmla="*/ 276807 h 979708"/>
              <a:gd name="connsiteX9-227" fmla="*/ 8362735 w 9040730"/>
              <a:gd name="connsiteY9-228" fmla="*/ 269126 h 979708"/>
              <a:gd name="connsiteX10-229" fmla="*/ 8358747 w 9040730"/>
              <a:gd name="connsiteY10-230" fmla="*/ 260831 h 979708"/>
              <a:gd name="connsiteX11-231" fmla="*/ 8355372 w 9040730"/>
              <a:gd name="connsiteY11-232" fmla="*/ 252844 h 979708"/>
              <a:gd name="connsiteX12-233" fmla="*/ 8351998 w 9040730"/>
              <a:gd name="connsiteY12-234" fmla="*/ 244241 h 979708"/>
              <a:gd name="connsiteX13-235" fmla="*/ 8349237 w 9040730"/>
              <a:gd name="connsiteY13-236" fmla="*/ 235639 h 979708"/>
              <a:gd name="connsiteX14-237" fmla="*/ 8347089 w 9040730"/>
              <a:gd name="connsiteY14-238" fmla="*/ 227344 h 979708"/>
              <a:gd name="connsiteX15-239" fmla="*/ 8344942 w 9040730"/>
              <a:gd name="connsiteY15-240" fmla="*/ 218742 h 979708"/>
              <a:gd name="connsiteX16-241" fmla="*/ 8343714 w 9040730"/>
              <a:gd name="connsiteY16-242" fmla="*/ 209832 h 979708"/>
              <a:gd name="connsiteX17-243" fmla="*/ 8342487 w 9040730"/>
              <a:gd name="connsiteY17-244" fmla="*/ 201230 h 979708"/>
              <a:gd name="connsiteX18-245" fmla="*/ 8342180 w 9040730"/>
              <a:gd name="connsiteY18-246" fmla="*/ 192321 h 979708"/>
              <a:gd name="connsiteX19-247" fmla="*/ 8341874 w 9040730"/>
              <a:gd name="connsiteY19-248" fmla="*/ 183719 h 979708"/>
              <a:gd name="connsiteX20-249" fmla="*/ 8342180 w 9040730"/>
              <a:gd name="connsiteY20-250" fmla="*/ 175116 h 979708"/>
              <a:gd name="connsiteX21-251" fmla="*/ 8342487 w 9040730"/>
              <a:gd name="connsiteY21-252" fmla="*/ 166207 h 979708"/>
              <a:gd name="connsiteX22-253" fmla="*/ 8343714 w 9040730"/>
              <a:gd name="connsiteY22-254" fmla="*/ 157298 h 979708"/>
              <a:gd name="connsiteX23-255" fmla="*/ 8344942 w 9040730"/>
              <a:gd name="connsiteY23-256" fmla="*/ 148388 h 979708"/>
              <a:gd name="connsiteX24-257" fmla="*/ 8347089 w 9040730"/>
              <a:gd name="connsiteY24-258" fmla="*/ 140093 h 979708"/>
              <a:gd name="connsiteX25-259" fmla="*/ 8349237 w 9040730"/>
              <a:gd name="connsiteY25-260" fmla="*/ 131491 h 979708"/>
              <a:gd name="connsiteX26-261" fmla="*/ 8351998 w 9040730"/>
              <a:gd name="connsiteY26-262" fmla="*/ 122889 h 979708"/>
              <a:gd name="connsiteX27-263" fmla="*/ 8355372 w 9040730"/>
              <a:gd name="connsiteY27-264" fmla="*/ 114594 h 979708"/>
              <a:gd name="connsiteX28-265" fmla="*/ 8358747 w 9040730"/>
              <a:gd name="connsiteY28-266" fmla="*/ 106299 h 979708"/>
              <a:gd name="connsiteX29-267" fmla="*/ 8362735 w 9040730"/>
              <a:gd name="connsiteY29-268" fmla="*/ 98311 h 979708"/>
              <a:gd name="connsiteX30-269" fmla="*/ 8367337 w 9040730"/>
              <a:gd name="connsiteY30-270" fmla="*/ 90630 h 979708"/>
              <a:gd name="connsiteX31-271" fmla="*/ 8372245 w 9040730"/>
              <a:gd name="connsiteY31-272" fmla="*/ 82643 h 979708"/>
              <a:gd name="connsiteX32-273" fmla="*/ 8377154 w 9040730"/>
              <a:gd name="connsiteY32-274" fmla="*/ 75269 h 979708"/>
              <a:gd name="connsiteX33-275" fmla="*/ 8382676 w 9040730"/>
              <a:gd name="connsiteY33-276" fmla="*/ 67896 h 979708"/>
              <a:gd name="connsiteX34-277" fmla="*/ 8389119 w 9040730"/>
              <a:gd name="connsiteY34-278" fmla="*/ 60830 h 979708"/>
              <a:gd name="connsiteX35-279" fmla="*/ 8395561 w 9040730"/>
              <a:gd name="connsiteY35-280" fmla="*/ 53764 h 979708"/>
              <a:gd name="connsiteX36-281" fmla="*/ 8402310 w 9040730"/>
              <a:gd name="connsiteY36-282" fmla="*/ 47312 h 979708"/>
              <a:gd name="connsiteX37-283" fmla="*/ 8409673 w 9040730"/>
              <a:gd name="connsiteY37-284" fmla="*/ 41475 h 979708"/>
              <a:gd name="connsiteX38-285" fmla="*/ 8416729 w 9040730"/>
              <a:gd name="connsiteY38-286" fmla="*/ 35638 h 979708"/>
              <a:gd name="connsiteX39-287" fmla="*/ 8424399 w 9040730"/>
              <a:gd name="connsiteY39-288" fmla="*/ 30415 h 979708"/>
              <a:gd name="connsiteX40-289" fmla="*/ 8431762 w 9040730"/>
              <a:gd name="connsiteY40-290" fmla="*/ 25499 h 979708"/>
              <a:gd name="connsiteX41-291" fmla="*/ 8440045 w 9040730"/>
              <a:gd name="connsiteY41-292" fmla="*/ 21198 h 979708"/>
              <a:gd name="connsiteX42-293" fmla="*/ 8448021 w 9040730"/>
              <a:gd name="connsiteY42-294" fmla="*/ 16897 h 979708"/>
              <a:gd name="connsiteX43-295" fmla="*/ 8456304 w 9040730"/>
              <a:gd name="connsiteY43-296" fmla="*/ 13518 h 979708"/>
              <a:gd name="connsiteX44-297" fmla="*/ 8464281 w 9040730"/>
              <a:gd name="connsiteY44-298" fmla="*/ 10138 h 979708"/>
              <a:gd name="connsiteX45-299" fmla="*/ 8472871 w 9040730"/>
              <a:gd name="connsiteY45-300" fmla="*/ 7680 h 979708"/>
              <a:gd name="connsiteX46-301" fmla="*/ 8481461 w 9040730"/>
              <a:gd name="connsiteY46-302" fmla="*/ 5223 h 979708"/>
              <a:gd name="connsiteX47-303" fmla="*/ 8490051 w 9040730"/>
              <a:gd name="connsiteY47-304" fmla="*/ 3687 h 979708"/>
              <a:gd name="connsiteX48-305" fmla="*/ 8498948 w 9040730"/>
              <a:gd name="connsiteY48-306" fmla="*/ 2150 h 979708"/>
              <a:gd name="connsiteX49-307" fmla="*/ 8507231 w 9040730"/>
              <a:gd name="connsiteY49-308" fmla="*/ 1229 h 979708"/>
              <a:gd name="connsiteX50-309" fmla="*/ 8516128 w 9040730"/>
              <a:gd name="connsiteY50-310" fmla="*/ 307 h 979708"/>
              <a:gd name="connsiteX51-311" fmla="*/ 8525024 w 9040730"/>
              <a:gd name="connsiteY51-312" fmla="*/ 0 h 979708"/>
              <a:gd name="connsiteX52-313" fmla="*/ 8533921 w 9040730"/>
              <a:gd name="connsiteY52-314" fmla="*/ 307 h 979708"/>
              <a:gd name="connsiteX53-315" fmla="*/ 8542511 w 9040730"/>
              <a:gd name="connsiteY53-316" fmla="*/ 1229 h 979708"/>
              <a:gd name="connsiteX54-317" fmla="*/ 8551408 w 9040730"/>
              <a:gd name="connsiteY54-318" fmla="*/ 2150 h 979708"/>
              <a:gd name="connsiteX55-319" fmla="*/ 8559998 w 9040730"/>
              <a:gd name="connsiteY55-320" fmla="*/ 3687 h 979708"/>
              <a:gd name="connsiteX56-321" fmla="*/ 8568895 w 9040730"/>
              <a:gd name="connsiteY56-322" fmla="*/ 5223 h 979708"/>
              <a:gd name="connsiteX57-323" fmla="*/ 8577178 w 9040730"/>
              <a:gd name="connsiteY57-324" fmla="*/ 7680 h 979708"/>
              <a:gd name="connsiteX58-325" fmla="*/ 8585768 w 9040730"/>
              <a:gd name="connsiteY58-326" fmla="*/ 10138 h 979708"/>
              <a:gd name="connsiteX59-327" fmla="*/ 8594051 w 9040730"/>
              <a:gd name="connsiteY59-328" fmla="*/ 13518 h 979708"/>
              <a:gd name="connsiteX60-329" fmla="*/ 8602334 w 9040730"/>
              <a:gd name="connsiteY60-330" fmla="*/ 16897 h 979708"/>
              <a:gd name="connsiteX61-331" fmla="*/ 8610311 w 9040730"/>
              <a:gd name="connsiteY61-332" fmla="*/ 21198 h 979708"/>
              <a:gd name="connsiteX62-333" fmla="*/ 8618287 w 9040730"/>
              <a:gd name="connsiteY62-334" fmla="*/ 25499 h 979708"/>
              <a:gd name="connsiteX63-335" fmla="*/ 8625957 w 9040730"/>
              <a:gd name="connsiteY63-336" fmla="*/ 30415 h 979708"/>
              <a:gd name="connsiteX64-337" fmla="*/ 8633320 w 9040730"/>
              <a:gd name="connsiteY64-338" fmla="*/ 35638 h 979708"/>
              <a:gd name="connsiteX65-339" fmla="*/ 8640682 w 9040730"/>
              <a:gd name="connsiteY65-340" fmla="*/ 41475 h 979708"/>
              <a:gd name="connsiteX66-341" fmla="*/ 8647738 w 9040730"/>
              <a:gd name="connsiteY66-342" fmla="*/ 47312 h 979708"/>
              <a:gd name="connsiteX67-343" fmla="*/ 8654488 w 9040730"/>
              <a:gd name="connsiteY67-344" fmla="*/ 53764 h 979708"/>
              <a:gd name="connsiteX68-345" fmla="*/ 8987043 w 9040730"/>
              <a:gd name="connsiteY68-346" fmla="*/ 386793 h 979708"/>
              <a:gd name="connsiteX69-347" fmla="*/ 8992872 w 9040730"/>
              <a:gd name="connsiteY69-348" fmla="*/ 392937 h 979708"/>
              <a:gd name="connsiteX70-349" fmla="*/ 8998700 w 9040730"/>
              <a:gd name="connsiteY70-350" fmla="*/ 399696 h 979708"/>
              <a:gd name="connsiteX71-351" fmla="*/ 9004223 w 9040730"/>
              <a:gd name="connsiteY71-352" fmla="*/ 406455 h 979708"/>
              <a:gd name="connsiteX72-353" fmla="*/ 9009131 w 9040730"/>
              <a:gd name="connsiteY72-354" fmla="*/ 413828 h 979708"/>
              <a:gd name="connsiteX73-355" fmla="*/ 9014040 w 9040730"/>
              <a:gd name="connsiteY73-356" fmla="*/ 421509 h 979708"/>
              <a:gd name="connsiteX74-357" fmla="*/ 9018335 w 9040730"/>
              <a:gd name="connsiteY74-358" fmla="*/ 428882 h 979708"/>
              <a:gd name="connsiteX75-359" fmla="*/ 9022323 w 9040730"/>
              <a:gd name="connsiteY75-360" fmla="*/ 436870 h 979708"/>
              <a:gd name="connsiteX76-361" fmla="*/ 9026311 w 9040730"/>
              <a:gd name="connsiteY76-362" fmla="*/ 445165 h 979708"/>
              <a:gd name="connsiteX77-363" fmla="*/ 9029379 w 9040730"/>
              <a:gd name="connsiteY77-364" fmla="*/ 453153 h 979708"/>
              <a:gd name="connsiteX78-365" fmla="*/ 9032140 w 9040730"/>
              <a:gd name="connsiteY78-366" fmla="*/ 461755 h 979708"/>
              <a:gd name="connsiteX79-367" fmla="*/ 9034594 w 9040730"/>
              <a:gd name="connsiteY79-368" fmla="*/ 470357 h 979708"/>
              <a:gd name="connsiteX80-369" fmla="*/ 9036742 w 9040730"/>
              <a:gd name="connsiteY80-370" fmla="*/ 479266 h 979708"/>
              <a:gd name="connsiteX81-371" fmla="*/ 9038582 w 9040730"/>
              <a:gd name="connsiteY81-372" fmla="*/ 488483 h 979708"/>
              <a:gd name="connsiteX82-373" fmla="*/ 9039503 w 9040730"/>
              <a:gd name="connsiteY82-374" fmla="*/ 497700 h 979708"/>
              <a:gd name="connsiteX83-375" fmla="*/ 9040423 w 9040730"/>
              <a:gd name="connsiteY83-376" fmla="*/ 506916 h 979708"/>
              <a:gd name="connsiteX84-377" fmla="*/ 9040730 w 9040730"/>
              <a:gd name="connsiteY84-378" fmla="*/ 516440 h 979708"/>
              <a:gd name="connsiteX85-379" fmla="*/ 9040423 w 9040730"/>
              <a:gd name="connsiteY85-380" fmla="*/ 525964 h 979708"/>
              <a:gd name="connsiteX86-381" fmla="*/ 9039503 w 9040730"/>
              <a:gd name="connsiteY86-382" fmla="*/ 535181 h 979708"/>
              <a:gd name="connsiteX87-383" fmla="*/ 9038582 w 9040730"/>
              <a:gd name="connsiteY87-384" fmla="*/ 544397 h 979708"/>
              <a:gd name="connsiteX88-385" fmla="*/ 9036742 w 9040730"/>
              <a:gd name="connsiteY88-386" fmla="*/ 553307 h 979708"/>
              <a:gd name="connsiteX89-387" fmla="*/ 9034594 w 9040730"/>
              <a:gd name="connsiteY89-388" fmla="*/ 562524 h 979708"/>
              <a:gd name="connsiteX90-389" fmla="*/ 9032140 w 9040730"/>
              <a:gd name="connsiteY90-390" fmla="*/ 570819 h 979708"/>
              <a:gd name="connsiteX91-391" fmla="*/ 9029379 w 9040730"/>
              <a:gd name="connsiteY91-392" fmla="*/ 579421 h 979708"/>
              <a:gd name="connsiteX92-393" fmla="*/ 9026311 w 9040730"/>
              <a:gd name="connsiteY92-394" fmla="*/ 587716 h 979708"/>
              <a:gd name="connsiteX93-395" fmla="*/ 9022323 w 9040730"/>
              <a:gd name="connsiteY93-396" fmla="*/ 596011 h 979708"/>
              <a:gd name="connsiteX94-397" fmla="*/ 9018335 w 9040730"/>
              <a:gd name="connsiteY94-398" fmla="*/ 603691 h 979708"/>
              <a:gd name="connsiteX95-399" fmla="*/ 9014040 w 9040730"/>
              <a:gd name="connsiteY95-400" fmla="*/ 611679 h 979708"/>
              <a:gd name="connsiteX96-401" fmla="*/ 9009131 w 9040730"/>
              <a:gd name="connsiteY96-402" fmla="*/ 619052 h 979708"/>
              <a:gd name="connsiteX97-403" fmla="*/ 9004223 w 9040730"/>
              <a:gd name="connsiteY97-404" fmla="*/ 626426 h 979708"/>
              <a:gd name="connsiteX98-405" fmla="*/ 8998700 w 9040730"/>
              <a:gd name="connsiteY98-406" fmla="*/ 633185 h 979708"/>
              <a:gd name="connsiteX99-407" fmla="*/ 8992872 w 9040730"/>
              <a:gd name="connsiteY99-408" fmla="*/ 639943 h 979708"/>
              <a:gd name="connsiteX100-409" fmla="*/ 8987043 w 9040730"/>
              <a:gd name="connsiteY100-410" fmla="*/ 646088 h 979708"/>
              <a:gd name="connsiteX101-411" fmla="*/ 8654488 w 9040730"/>
              <a:gd name="connsiteY101-412" fmla="*/ 978809 h 979708"/>
              <a:gd name="connsiteX102-413" fmla="*/ 8653590 w 9040730"/>
              <a:gd name="connsiteY102-414" fmla="*/ 979708 h 979708"/>
              <a:gd name="connsiteX0-415" fmla="*/ 0 w 9040730"/>
              <a:gd name="connsiteY0-416" fmla="*/ 332875 h 979708"/>
              <a:gd name="connsiteX1-417" fmla="*/ 8421127 w 9040730"/>
              <a:gd name="connsiteY1-418" fmla="*/ 332875 h 979708"/>
              <a:gd name="connsiteX2-419" fmla="*/ 8395561 w 9040730"/>
              <a:gd name="connsiteY2-420" fmla="*/ 313673 h 979708"/>
              <a:gd name="connsiteX3-421" fmla="*/ 8389119 w 9040730"/>
              <a:gd name="connsiteY3-422" fmla="*/ 306607 h 979708"/>
              <a:gd name="connsiteX4-423" fmla="*/ 8382676 w 9040730"/>
              <a:gd name="connsiteY4-424" fmla="*/ 299541 h 979708"/>
              <a:gd name="connsiteX5-425" fmla="*/ 8377154 w 9040730"/>
              <a:gd name="connsiteY5-426" fmla="*/ 292475 h 979708"/>
              <a:gd name="connsiteX6-427" fmla="*/ 8372245 w 9040730"/>
              <a:gd name="connsiteY6-428" fmla="*/ 284487 h 979708"/>
              <a:gd name="connsiteX7-429" fmla="*/ 8367337 w 9040730"/>
              <a:gd name="connsiteY7-430" fmla="*/ 276807 h 979708"/>
              <a:gd name="connsiteX8-431" fmla="*/ 8362735 w 9040730"/>
              <a:gd name="connsiteY8-432" fmla="*/ 269126 h 979708"/>
              <a:gd name="connsiteX9-433" fmla="*/ 8358747 w 9040730"/>
              <a:gd name="connsiteY9-434" fmla="*/ 260831 h 979708"/>
              <a:gd name="connsiteX10-435" fmla="*/ 8355372 w 9040730"/>
              <a:gd name="connsiteY10-436" fmla="*/ 252844 h 979708"/>
              <a:gd name="connsiteX11-437" fmla="*/ 8351998 w 9040730"/>
              <a:gd name="connsiteY11-438" fmla="*/ 244241 h 979708"/>
              <a:gd name="connsiteX12-439" fmla="*/ 8349237 w 9040730"/>
              <a:gd name="connsiteY12-440" fmla="*/ 235639 h 979708"/>
              <a:gd name="connsiteX13-441" fmla="*/ 8347089 w 9040730"/>
              <a:gd name="connsiteY13-442" fmla="*/ 227344 h 979708"/>
              <a:gd name="connsiteX14-443" fmla="*/ 8344942 w 9040730"/>
              <a:gd name="connsiteY14-444" fmla="*/ 218742 h 979708"/>
              <a:gd name="connsiteX15-445" fmla="*/ 8343714 w 9040730"/>
              <a:gd name="connsiteY15-446" fmla="*/ 209832 h 979708"/>
              <a:gd name="connsiteX16-447" fmla="*/ 8342487 w 9040730"/>
              <a:gd name="connsiteY16-448" fmla="*/ 201230 h 979708"/>
              <a:gd name="connsiteX17-449" fmla="*/ 8342180 w 9040730"/>
              <a:gd name="connsiteY17-450" fmla="*/ 192321 h 979708"/>
              <a:gd name="connsiteX18-451" fmla="*/ 8341874 w 9040730"/>
              <a:gd name="connsiteY18-452" fmla="*/ 183719 h 979708"/>
              <a:gd name="connsiteX19-453" fmla="*/ 8342180 w 9040730"/>
              <a:gd name="connsiteY19-454" fmla="*/ 175116 h 979708"/>
              <a:gd name="connsiteX20-455" fmla="*/ 8342487 w 9040730"/>
              <a:gd name="connsiteY20-456" fmla="*/ 166207 h 979708"/>
              <a:gd name="connsiteX21-457" fmla="*/ 8343714 w 9040730"/>
              <a:gd name="connsiteY21-458" fmla="*/ 157298 h 979708"/>
              <a:gd name="connsiteX22-459" fmla="*/ 8344942 w 9040730"/>
              <a:gd name="connsiteY22-460" fmla="*/ 148388 h 979708"/>
              <a:gd name="connsiteX23-461" fmla="*/ 8347089 w 9040730"/>
              <a:gd name="connsiteY23-462" fmla="*/ 140093 h 979708"/>
              <a:gd name="connsiteX24-463" fmla="*/ 8349237 w 9040730"/>
              <a:gd name="connsiteY24-464" fmla="*/ 131491 h 979708"/>
              <a:gd name="connsiteX25-465" fmla="*/ 8351998 w 9040730"/>
              <a:gd name="connsiteY25-466" fmla="*/ 122889 h 979708"/>
              <a:gd name="connsiteX26-467" fmla="*/ 8355372 w 9040730"/>
              <a:gd name="connsiteY26-468" fmla="*/ 114594 h 979708"/>
              <a:gd name="connsiteX27-469" fmla="*/ 8358747 w 9040730"/>
              <a:gd name="connsiteY27-470" fmla="*/ 106299 h 979708"/>
              <a:gd name="connsiteX28-471" fmla="*/ 8362735 w 9040730"/>
              <a:gd name="connsiteY28-472" fmla="*/ 98311 h 979708"/>
              <a:gd name="connsiteX29-473" fmla="*/ 8367337 w 9040730"/>
              <a:gd name="connsiteY29-474" fmla="*/ 90630 h 979708"/>
              <a:gd name="connsiteX30-475" fmla="*/ 8372245 w 9040730"/>
              <a:gd name="connsiteY30-476" fmla="*/ 82643 h 979708"/>
              <a:gd name="connsiteX31-477" fmla="*/ 8377154 w 9040730"/>
              <a:gd name="connsiteY31-478" fmla="*/ 75269 h 979708"/>
              <a:gd name="connsiteX32-479" fmla="*/ 8382676 w 9040730"/>
              <a:gd name="connsiteY32-480" fmla="*/ 67896 h 979708"/>
              <a:gd name="connsiteX33-481" fmla="*/ 8389119 w 9040730"/>
              <a:gd name="connsiteY33-482" fmla="*/ 60830 h 979708"/>
              <a:gd name="connsiteX34-483" fmla="*/ 8395561 w 9040730"/>
              <a:gd name="connsiteY34-484" fmla="*/ 53764 h 979708"/>
              <a:gd name="connsiteX35-485" fmla="*/ 8402310 w 9040730"/>
              <a:gd name="connsiteY35-486" fmla="*/ 47312 h 979708"/>
              <a:gd name="connsiteX36-487" fmla="*/ 8409673 w 9040730"/>
              <a:gd name="connsiteY36-488" fmla="*/ 41475 h 979708"/>
              <a:gd name="connsiteX37-489" fmla="*/ 8416729 w 9040730"/>
              <a:gd name="connsiteY37-490" fmla="*/ 35638 h 979708"/>
              <a:gd name="connsiteX38-491" fmla="*/ 8424399 w 9040730"/>
              <a:gd name="connsiteY38-492" fmla="*/ 30415 h 979708"/>
              <a:gd name="connsiteX39-493" fmla="*/ 8431762 w 9040730"/>
              <a:gd name="connsiteY39-494" fmla="*/ 25499 h 979708"/>
              <a:gd name="connsiteX40-495" fmla="*/ 8440045 w 9040730"/>
              <a:gd name="connsiteY40-496" fmla="*/ 21198 h 979708"/>
              <a:gd name="connsiteX41-497" fmla="*/ 8448021 w 9040730"/>
              <a:gd name="connsiteY41-498" fmla="*/ 16897 h 979708"/>
              <a:gd name="connsiteX42-499" fmla="*/ 8456304 w 9040730"/>
              <a:gd name="connsiteY42-500" fmla="*/ 13518 h 979708"/>
              <a:gd name="connsiteX43-501" fmla="*/ 8464281 w 9040730"/>
              <a:gd name="connsiteY43-502" fmla="*/ 10138 h 979708"/>
              <a:gd name="connsiteX44-503" fmla="*/ 8472871 w 9040730"/>
              <a:gd name="connsiteY44-504" fmla="*/ 7680 h 979708"/>
              <a:gd name="connsiteX45-505" fmla="*/ 8481461 w 9040730"/>
              <a:gd name="connsiteY45-506" fmla="*/ 5223 h 979708"/>
              <a:gd name="connsiteX46-507" fmla="*/ 8490051 w 9040730"/>
              <a:gd name="connsiteY46-508" fmla="*/ 3687 h 979708"/>
              <a:gd name="connsiteX47-509" fmla="*/ 8498948 w 9040730"/>
              <a:gd name="connsiteY47-510" fmla="*/ 2150 h 979708"/>
              <a:gd name="connsiteX48-511" fmla="*/ 8507231 w 9040730"/>
              <a:gd name="connsiteY48-512" fmla="*/ 1229 h 979708"/>
              <a:gd name="connsiteX49-513" fmla="*/ 8516128 w 9040730"/>
              <a:gd name="connsiteY49-514" fmla="*/ 307 h 979708"/>
              <a:gd name="connsiteX50-515" fmla="*/ 8525024 w 9040730"/>
              <a:gd name="connsiteY50-516" fmla="*/ 0 h 979708"/>
              <a:gd name="connsiteX51-517" fmla="*/ 8533921 w 9040730"/>
              <a:gd name="connsiteY51-518" fmla="*/ 307 h 979708"/>
              <a:gd name="connsiteX52-519" fmla="*/ 8542511 w 9040730"/>
              <a:gd name="connsiteY52-520" fmla="*/ 1229 h 979708"/>
              <a:gd name="connsiteX53-521" fmla="*/ 8551408 w 9040730"/>
              <a:gd name="connsiteY53-522" fmla="*/ 2150 h 979708"/>
              <a:gd name="connsiteX54-523" fmla="*/ 8559998 w 9040730"/>
              <a:gd name="connsiteY54-524" fmla="*/ 3687 h 979708"/>
              <a:gd name="connsiteX55-525" fmla="*/ 8568895 w 9040730"/>
              <a:gd name="connsiteY55-526" fmla="*/ 5223 h 979708"/>
              <a:gd name="connsiteX56-527" fmla="*/ 8577178 w 9040730"/>
              <a:gd name="connsiteY56-528" fmla="*/ 7680 h 979708"/>
              <a:gd name="connsiteX57-529" fmla="*/ 8585768 w 9040730"/>
              <a:gd name="connsiteY57-530" fmla="*/ 10138 h 979708"/>
              <a:gd name="connsiteX58-531" fmla="*/ 8594051 w 9040730"/>
              <a:gd name="connsiteY58-532" fmla="*/ 13518 h 979708"/>
              <a:gd name="connsiteX59-533" fmla="*/ 8602334 w 9040730"/>
              <a:gd name="connsiteY59-534" fmla="*/ 16897 h 979708"/>
              <a:gd name="connsiteX60-535" fmla="*/ 8610311 w 9040730"/>
              <a:gd name="connsiteY60-536" fmla="*/ 21198 h 979708"/>
              <a:gd name="connsiteX61-537" fmla="*/ 8618287 w 9040730"/>
              <a:gd name="connsiteY61-538" fmla="*/ 25499 h 979708"/>
              <a:gd name="connsiteX62-539" fmla="*/ 8625957 w 9040730"/>
              <a:gd name="connsiteY62-540" fmla="*/ 30415 h 979708"/>
              <a:gd name="connsiteX63-541" fmla="*/ 8633320 w 9040730"/>
              <a:gd name="connsiteY63-542" fmla="*/ 35638 h 979708"/>
              <a:gd name="connsiteX64-543" fmla="*/ 8640682 w 9040730"/>
              <a:gd name="connsiteY64-544" fmla="*/ 41475 h 979708"/>
              <a:gd name="connsiteX65-545" fmla="*/ 8647738 w 9040730"/>
              <a:gd name="connsiteY65-546" fmla="*/ 47312 h 979708"/>
              <a:gd name="connsiteX66-547" fmla="*/ 8654488 w 9040730"/>
              <a:gd name="connsiteY66-548" fmla="*/ 53764 h 979708"/>
              <a:gd name="connsiteX67-549" fmla="*/ 8987043 w 9040730"/>
              <a:gd name="connsiteY67-550" fmla="*/ 386793 h 979708"/>
              <a:gd name="connsiteX68-551" fmla="*/ 8992872 w 9040730"/>
              <a:gd name="connsiteY68-552" fmla="*/ 392937 h 979708"/>
              <a:gd name="connsiteX69-553" fmla="*/ 8998700 w 9040730"/>
              <a:gd name="connsiteY69-554" fmla="*/ 399696 h 979708"/>
              <a:gd name="connsiteX70-555" fmla="*/ 9004223 w 9040730"/>
              <a:gd name="connsiteY70-556" fmla="*/ 406455 h 979708"/>
              <a:gd name="connsiteX71-557" fmla="*/ 9009131 w 9040730"/>
              <a:gd name="connsiteY71-558" fmla="*/ 413828 h 979708"/>
              <a:gd name="connsiteX72-559" fmla="*/ 9014040 w 9040730"/>
              <a:gd name="connsiteY72-560" fmla="*/ 421509 h 979708"/>
              <a:gd name="connsiteX73-561" fmla="*/ 9018335 w 9040730"/>
              <a:gd name="connsiteY73-562" fmla="*/ 428882 h 979708"/>
              <a:gd name="connsiteX74-563" fmla="*/ 9022323 w 9040730"/>
              <a:gd name="connsiteY74-564" fmla="*/ 436870 h 979708"/>
              <a:gd name="connsiteX75-565" fmla="*/ 9026311 w 9040730"/>
              <a:gd name="connsiteY75-566" fmla="*/ 445165 h 979708"/>
              <a:gd name="connsiteX76-567" fmla="*/ 9029379 w 9040730"/>
              <a:gd name="connsiteY76-568" fmla="*/ 453153 h 979708"/>
              <a:gd name="connsiteX77-569" fmla="*/ 9032140 w 9040730"/>
              <a:gd name="connsiteY77-570" fmla="*/ 461755 h 979708"/>
              <a:gd name="connsiteX78-571" fmla="*/ 9034594 w 9040730"/>
              <a:gd name="connsiteY78-572" fmla="*/ 470357 h 979708"/>
              <a:gd name="connsiteX79-573" fmla="*/ 9036742 w 9040730"/>
              <a:gd name="connsiteY79-574" fmla="*/ 479266 h 979708"/>
              <a:gd name="connsiteX80-575" fmla="*/ 9038582 w 9040730"/>
              <a:gd name="connsiteY80-576" fmla="*/ 488483 h 979708"/>
              <a:gd name="connsiteX81-577" fmla="*/ 9039503 w 9040730"/>
              <a:gd name="connsiteY81-578" fmla="*/ 497700 h 979708"/>
              <a:gd name="connsiteX82-579" fmla="*/ 9040423 w 9040730"/>
              <a:gd name="connsiteY82-580" fmla="*/ 506916 h 979708"/>
              <a:gd name="connsiteX83-581" fmla="*/ 9040730 w 9040730"/>
              <a:gd name="connsiteY83-582" fmla="*/ 516440 h 979708"/>
              <a:gd name="connsiteX84-583" fmla="*/ 9040423 w 9040730"/>
              <a:gd name="connsiteY84-584" fmla="*/ 525964 h 979708"/>
              <a:gd name="connsiteX85-585" fmla="*/ 9039503 w 9040730"/>
              <a:gd name="connsiteY85-586" fmla="*/ 535181 h 979708"/>
              <a:gd name="connsiteX86-587" fmla="*/ 9038582 w 9040730"/>
              <a:gd name="connsiteY86-588" fmla="*/ 544397 h 979708"/>
              <a:gd name="connsiteX87-589" fmla="*/ 9036742 w 9040730"/>
              <a:gd name="connsiteY87-590" fmla="*/ 553307 h 979708"/>
              <a:gd name="connsiteX88-591" fmla="*/ 9034594 w 9040730"/>
              <a:gd name="connsiteY88-592" fmla="*/ 562524 h 979708"/>
              <a:gd name="connsiteX89-593" fmla="*/ 9032140 w 9040730"/>
              <a:gd name="connsiteY89-594" fmla="*/ 570819 h 979708"/>
              <a:gd name="connsiteX90-595" fmla="*/ 9029379 w 9040730"/>
              <a:gd name="connsiteY90-596" fmla="*/ 579421 h 979708"/>
              <a:gd name="connsiteX91-597" fmla="*/ 9026311 w 9040730"/>
              <a:gd name="connsiteY91-598" fmla="*/ 587716 h 979708"/>
              <a:gd name="connsiteX92-599" fmla="*/ 9022323 w 9040730"/>
              <a:gd name="connsiteY92-600" fmla="*/ 596011 h 979708"/>
              <a:gd name="connsiteX93-601" fmla="*/ 9018335 w 9040730"/>
              <a:gd name="connsiteY93-602" fmla="*/ 603691 h 979708"/>
              <a:gd name="connsiteX94-603" fmla="*/ 9014040 w 9040730"/>
              <a:gd name="connsiteY94-604" fmla="*/ 611679 h 979708"/>
              <a:gd name="connsiteX95-605" fmla="*/ 9009131 w 9040730"/>
              <a:gd name="connsiteY95-606" fmla="*/ 619052 h 979708"/>
              <a:gd name="connsiteX96-607" fmla="*/ 9004223 w 9040730"/>
              <a:gd name="connsiteY96-608" fmla="*/ 626426 h 979708"/>
              <a:gd name="connsiteX97-609" fmla="*/ 8998700 w 9040730"/>
              <a:gd name="connsiteY97-610" fmla="*/ 633185 h 979708"/>
              <a:gd name="connsiteX98-611" fmla="*/ 8992872 w 9040730"/>
              <a:gd name="connsiteY98-612" fmla="*/ 639943 h 979708"/>
              <a:gd name="connsiteX99-613" fmla="*/ 8987043 w 9040730"/>
              <a:gd name="connsiteY99-614" fmla="*/ 646088 h 979708"/>
              <a:gd name="connsiteX100-615" fmla="*/ 8654488 w 9040730"/>
              <a:gd name="connsiteY100-616" fmla="*/ 978809 h 979708"/>
              <a:gd name="connsiteX101-617" fmla="*/ 8653590 w 9040730"/>
              <a:gd name="connsiteY101-618" fmla="*/ 979708 h 979708"/>
            </a:gdLst>
            <a:ahLst/>
            <a:cxnLst>
              <a:cxn ang="0">
                <a:pos x="connsiteX0-415" y="connsiteY0-416"/>
              </a:cxn>
              <a:cxn ang="0">
                <a:pos x="connsiteX1-417" y="connsiteY1-418"/>
              </a:cxn>
              <a:cxn ang="0">
                <a:pos x="connsiteX2-419" y="connsiteY2-420"/>
              </a:cxn>
              <a:cxn ang="0">
                <a:pos x="connsiteX3-421" y="connsiteY3-422"/>
              </a:cxn>
              <a:cxn ang="0">
                <a:pos x="connsiteX4-423" y="connsiteY4-424"/>
              </a:cxn>
              <a:cxn ang="0">
                <a:pos x="connsiteX5-425" y="connsiteY5-426"/>
              </a:cxn>
              <a:cxn ang="0">
                <a:pos x="connsiteX6-427" y="connsiteY6-428"/>
              </a:cxn>
              <a:cxn ang="0">
                <a:pos x="connsiteX7-429" y="connsiteY7-430"/>
              </a:cxn>
              <a:cxn ang="0">
                <a:pos x="connsiteX8-431" y="connsiteY8-432"/>
              </a:cxn>
              <a:cxn ang="0">
                <a:pos x="connsiteX9-433" y="connsiteY9-434"/>
              </a:cxn>
              <a:cxn ang="0">
                <a:pos x="connsiteX10-435" y="connsiteY10-436"/>
              </a:cxn>
              <a:cxn ang="0">
                <a:pos x="connsiteX11-437" y="connsiteY11-438"/>
              </a:cxn>
              <a:cxn ang="0">
                <a:pos x="connsiteX12-439" y="connsiteY12-440"/>
              </a:cxn>
              <a:cxn ang="0">
                <a:pos x="connsiteX13-441" y="connsiteY13-442"/>
              </a:cxn>
              <a:cxn ang="0">
                <a:pos x="connsiteX14-443" y="connsiteY14-444"/>
              </a:cxn>
              <a:cxn ang="0">
                <a:pos x="connsiteX15-445" y="connsiteY15-446"/>
              </a:cxn>
              <a:cxn ang="0">
                <a:pos x="connsiteX16-447" y="connsiteY16-448"/>
              </a:cxn>
              <a:cxn ang="0">
                <a:pos x="connsiteX17-449" y="connsiteY17-450"/>
              </a:cxn>
              <a:cxn ang="0">
                <a:pos x="connsiteX18-451" y="connsiteY18-452"/>
              </a:cxn>
              <a:cxn ang="0">
                <a:pos x="connsiteX19-453" y="connsiteY19-454"/>
              </a:cxn>
              <a:cxn ang="0">
                <a:pos x="connsiteX20-455" y="connsiteY20-456"/>
              </a:cxn>
              <a:cxn ang="0">
                <a:pos x="connsiteX21-457" y="connsiteY21-458"/>
              </a:cxn>
              <a:cxn ang="0">
                <a:pos x="connsiteX22-459" y="connsiteY22-460"/>
              </a:cxn>
              <a:cxn ang="0">
                <a:pos x="connsiteX23-461" y="connsiteY23-462"/>
              </a:cxn>
              <a:cxn ang="0">
                <a:pos x="connsiteX24-463" y="connsiteY24-464"/>
              </a:cxn>
              <a:cxn ang="0">
                <a:pos x="connsiteX25-465" y="connsiteY25-466"/>
              </a:cxn>
              <a:cxn ang="0">
                <a:pos x="connsiteX26-467" y="connsiteY26-468"/>
              </a:cxn>
              <a:cxn ang="0">
                <a:pos x="connsiteX27-469" y="connsiteY27-470"/>
              </a:cxn>
              <a:cxn ang="0">
                <a:pos x="connsiteX28-471" y="connsiteY28-472"/>
              </a:cxn>
              <a:cxn ang="0">
                <a:pos x="connsiteX29-473" y="connsiteY29-474"/>
              </a:cxn>
              <a:cxn ang="0">
                <a:pos x="connsiteX30-475" y="connsiteY30-476"/>
              </a:cxn>
              <a:cxn ang="0">
                <a:pos x="connsiteX31-477" y="connsiteY31-478"/>
              </a:cxn>
              <a:cxn ang="0">
                <a:pos x="connsiteX32-479" y="connsiteY32-480"/>
              </a:cxn>
              <a:cxn ang="0">
                <a:pos x="connsiteX33-481" y="connsiteY33-482"/>
              </a:cxn>
              <a:cxn ang="0">
                <a:pos x="connsiteX34-483" y="connsiteY34-484"/>
              </a:cxn>
              <a:cxn ang="0">
                <a:pos x="connsiteX35-485" y="connsiteY35-486"/>
              </a:cxn>
              <a:cxn ang="0">
                <a:pos x="connsiteX36-487" y="connsiteY36-488"/>
              </a:cxn>
              <a:cxn ang="0">
                <a:pos x="connsiteX37-489" y="connsiteY37-490"/>
              </a:cxn>
              <a:cxn ang="0">
                <a:pos x="connsiteX38-491" y="connsiteY38-492"/>
              </a:cxn>
              <a:cxn ang="0">
                <a:pos x="connsiteX39-493" y="connsiteY39-494"/>
              </a:cxn>
              <a:cxn ang="0">
                <a:pos x="connsiteX40-495" y="connsiteY40-496"/>
              </a:cxn>
              <a:cxn ang="0">
                <a:pos x="connsiteX41-497" y="connsiteY41-498"/>
              </a:cxn>
              <a:cxn ang="0">
                <a:pos x="connsiteX42-499" y="connsiteY42-500"/>
              </a:cxn>
              <a:cxn ang="0">
                <a:pos x="connsiteX43-501" y="connsiteY43-502"/>
              </a:cxn>
              <a:cxn ang="0">
                <a:pos x="connsiteX44-503" y="connsiteY44-504"/>
              </a:cxn>
              <a:cxn ang="0">
                <a:pos x="connsiteX45-505" y="connsiteY45-506"/>
              </a:cxn>
              <a:cxn ang="0">
                <a:pos x="connsiteX46-507" y="connsiteY46-508"/>
              </a:cxn>
              <a:cxn ang="0">
                <a:pos x="connsiteX47-509" y="connsiteY47-510"/>
              </a:cxn>
              <a:cxn ang="0">
                <a:pos x="connsiteX48-511" y="connsiteY48-512"/>
              </a:cxn>
              <a:cxn ang="0">
                <a:pos x="connsiteX49-513" y="connsiteY49-514"/>
              </a:cxn>
              <a:cxn ang="0">
                <a:pos x="connsiteX50-515" y="connsiteY50-516"/>
              </a:cxn>
              <a:cxn ang="0">
                <a:pos x="connsiteX51-517" y="connsiteY51-518"/>
              </a:cxn>
              <a:cxn ang="0">
                <a:pos x="connsiteX52-519" y="connsiteY52-520"/>
              </a:cxn>
              <a:cxn ang="0">
                <a:pos x="connsiteX53-521" y="connsiteY53-522"/>
              </a:cxn>
              <a:cxn ang="0">
                <a:pos x="connsiteX54-523" y="connsiteY54-524"/>
              </a:cxn>
              <a:cxn ang="0">
                <a:pos x="connsiteX55-525" y="connsiteY55-526"/>
              </a:cxn>
              <a:cxn ang="0">
                <a:pos x="connsiteX56-527" y="connsiteY56-528"/>
              </a:cxn>
              <a:cxn ang="0">
                <a:pos x="connsiteX57-529" y="connsiteY57-530"/>
              </a:cxn>
              <a:cxn ang="0">
                <a:pos x="connsiteX58-531" y="connsiteY58-532"/>
              </a:cxn>
              <a:cxn ang="0">
                <a:pos x="connsiteX59-533" y="connsiteY59-534"/>
              </a:cxn>
              <a:cxn ang="0">
                <a:pos x="connsiteX60-535" y="connsiteY60-536"/>
              </a:cxn>
              <a:cxn ang="0">
                <a:pos x="connsiteX61-537" y="connsiteY61-538"/>
              </a:cxn>
              <a:cxn ang="0">
                <a:pos x="connsiteX62-539" y="connsiteY62-540"/>
              </a:cxn>
              <a:cxn ang="0">
                <a:pos x="connsiteX63-541" y="connsiteY63-542"/>
              </a:cxn>
              <a:cxn ang="0">
                <a:pos x="connsiteX64-543" y="connsiteY64-544"/>
              </a:cxn>
              <a:cxn ang="0">
                <a:pos x="connsiteX65-545" y="connsiteY65-546"/>
              </a:cxn>
              <a:cxn ang="0">
                <a:pos x="connsiteX66-547" y="connsiteY66-548"/>
              </a:cxn>
              <a:cxn ang="0">
                <a:pos x="connsiteX67-549" y="connsiteY67-550"/>
              </a:cxn>
              <a:cxn ang="0">
                <a:pos x="connsiteX68-551" y="connsiteY68-552"/>
              </a:cxn>
              <a:cxn ang="0">
                <a:pos x="connsiteX69-553" y="connsiteY69-554"/>
              </a:cxn>
              <a:cxn ang="0">
                <a:pos x="connsiteX70-555" y="connsiteY70-556"/>
              </a:cxn>
              <a:cxn ang="0">
                <a:pos x="connsiteX71-557" y="connsiteY71-558"/>
              </a:cxn>
              <a:cxn ang="0">
                <a:pos x="connsiteX72-559" y="connsiteY72-560"/>
              </a:cxn>
              <a:cxn ang="0">
                <a:pos x="connsiteX73-561" y="connsiteY73-562"/>
              </a:cxn>
              <a:cxn ang="0">
                <a:pos x="connsiteX74-563" y="connsiteY74-564"/>
              </a:cxn>
              <a:cxn ang="0">
                <a:pos x="connsiteX75-565" y="connsiteY75-566"/>
              </a:cxn>
              <a:cxn ang="0">
                <a:pos x="connsiteX76-567" y="connsiteY76-568"/>
              </a:cxn>
              <a:cxn ang="0">
                <a:pos x="connsiteX77-569" y="connsiteY77-570"/>
              </a:cxn>
              <a:cxn ang="0">
                <a:pos x="connsiteX78-571" y="connsiteY78-572"/>
              </a:cxn>
              <a:cxn ang="0">
                <a:pos x="connsiteX79-573" y="connsiteY79-574"/>
              </a:cxn>
              <a:cxn ang="0">
                <a:pos x="connsiteX80-575" y="connsiteY80-576"/>
              </a:cxn>
              <a:cxn ang="0">
                <a:pos x="connsiteX81-577" y="connsiteY81-578"/>
              </a:cxn>
              <a:cxn ang="0">
                <a:pos x="connsiteX82-579" y="connsiteY82-580"/>
              </a:cxn>
              <a:cxn ang="0">
                <a:pos x="connsiteX83-581" y="connsiteY83-582"/>
              </a:cxn>
              <a:cxn ang="0">
                <a:pos x="connsiteX84-583" y="connsiteY84-584"/>
              </a:cxn>
              <a:cxn ang="0">
                <a:pos x="connsiteX85-585" y="connsiteY85-586"/>
              </a:cxn>
              <a:cxn ang="0">
                <a:pos x="connsiteX86-587" y="connsiteY86-588"/>
              </a:cxn>
              <a:cxn ang="0">
                <a:pos x="connsiteX87-589" y="connsiteY87-590"/>
              </a:cxn>
              <a:cxn ang="0">
                <a:pos x="connsiteX88-591" y="connsiteY88-592"/>
              </a:cxn>
              <a:cxn ang="0">
                <a:pos x="connsiteX89-593" y="connsiteY89-594"/>
              </a:cxn>
              <a:cxn ang="0">
                <a:pos x="connsiteX90-595" y="connsiteY90-596"/>
              </a:cxn>
              <a:cxn ang="0">
                <a:pos x="connsiteX91-597" y="connsiteY91-598"/>
              </a:cxn>
              <a:cxn ang="0">
                <a:pos x="connsiteX92-599" y="connsiteY92-600"/>
              </a:cxn>
              <a:cxn ang="0">
                <a:pos x="connsiteX93-601" y="connsiteY93-602"/>
              </a:cxn>
              <a:cxn ang="0">
                <a:pos x="connsiteX94-603" y="connsiteY94-604"/>
              </a:cxn>
              <a:cxn ang="0">
                <a:pos x="connsiteX95-605" y="connsiteY95-606"/>
              </a:cxn>
              <a:cxn ang="0">
                <a:pos x="connsiteX96-607" y="connsiteY96-608"/>
              </a:cxn>
              <a:cxn ang="0">
                <a:pos x="connsiteX97-609" y="connsiteY97-610"/>
              </a:cxn>
              <a:cxn ang="0">
                <a:pos x="connsiteX98-611" y="connsiteY98-612"/>
              </a:cxn>
              <a:cxn ang="0">
                <a:pos x="connsiteX99-613" y="connsiteY99-614"/>
              </a:cxn>
              <a:cxn ang="0">
                <a:pos x="connsiteX100-615" y="connsiteY100-616"/>
              </a:cxn>
              <a:cxn ang="0">
                <a:pos x="connsiteX101-617" y="connsiteY101-618"/>
              </a:cxn>
            </a:cxnLst>
            <a:rect l="l" t="t" r="r" b="b"/>
            <a:pathLst>
              <a:path w="9040730" h="979708">
                <a:moveTo>
                  <a:pt x="0" y="332875"/>
                </a:moveTo>
                <a:lnTo>
                  <a:pt x="8421127" y="332875"/>
                </a:lnTo>
                <a:lnTo>
                  <a:pt x="8395561" y="313673"/>
                </a:lnTo>
                <a:lnTo>
                  <a:pt x="8389119" y="306607"/>
                </a:lnTo>
                <a:lnTo>
                  <a:pt x="8382676" y="299541"/>
                </a:lnTo>
                <a:lnTo>
                  <a:pt x="8377154" y="292475"/>
                </a:lnTo>
                <a:lnTo>
                  <a:pt x="8372245" y="284487"/>
                </a:lnTo>
                <a:lnTo>
                  <a:pt x="8367337" y="276807"/>
                </a:lnTo>
                <a:lnTo>
                  <a:pt x="8362735" y="269126"/>
                </a:lnTo>
                <a:lnTo>
                  <a:pt x="8358747" y="260831"/>
                </a:lnTo>
                <a:lnTo>
                  <a:pt x="8355372" y="252844"/>
                </a:lnTo>
                <a:lnTo>
                  <a:pt x="8351998" y="244241"/>
                </a:lnTo>
                <a:lnTo>
                  <a:pt x="8349237" y="235639"/>
                </a:lnTo>
                <a:lnTo>
                  <a:pt x="8347089" y="227344"/>
                </a:lnTo>
                <a:lnTo>
                  <a:pt x="8344942" y="218742"/>
                </a:lnTo>
                <a:lnTo>
                  <a:pt x="8343714" y="209832"/>
                </a:lnTo>
                <a:lnTo>
                  <a:pt x="8342487" y="201230"/>
                </a:lnTo>
                <a:cubicBezTo>
                  <a:pt x="8342385" y="198260"/>
                  <a:pt x="8342282" y="195291"/>
                  <a:pt x="8342180" y="192321"/>
                </a:cubicBezTo>
                <a:lnTo>
                  <a:pt x="8341874" y="183719"/>
                </a:lnTo>
                <a:lnTo>
                  <a:pt x="8342180" y="175116"/>
                </a:lnTo>
                <a:cubicBezTo>
                  <a:pt x="8342282" y="172146"/>
                  <a:pt x="8342385" y="169177"/>
                  <a:pt x="8342487" y="166207"/>
                </a:cubicBezTo>
                <a:lnTo>
                  <a:pt x="8343714" y="157298"/>
                </a:lnTo>
                <a:lnTo>
                  <a:pt x="8344942" y="148388"/>
                </a:lnTo>
                <a:lnTo>
                  <a:pt x="8347089" y="140093"/>
                </a:lnTo>
                <a:lnTo>
                  <a:pt x="8349237" y="131491"/>
                </a:lnTo>
                <a:lnTo>
                  <a:pt x="8351998" y="122889"/>
                </a:lnTo>
                <a:lnTo>
                  <a:pt x="8355372" y="114594"/>
                </a:lnTo>
                <a:lnTo>
                  <a:pt x="8358747" y="106299"/>
                </a:lnTo>
                <a:lnTo>
                  <a:pt x="8362735" y="98311"/>
                </a:lnTo>
                <a:lnTo>
                  <a:pt x="8367337" y="90630"/>
                </a:lnTo>
                <a:lnTo>
                  <a:pt x="8372245" y="82643"/>
                </a:lnTo>
                <a:lnTo>
                  <a:pt x="8377154" y="75269"/>
                </a:lnTo>
                <a:lnTo>
                  <a:pt x="8382676" y="67896"/>
                </a:lnTo>
                <a:lnTo>
                  <a:pt x="8389119" y="60830"/>
                </a:lnTo>
                <a:lnTo>
                  <a:pt x="8395561" y="53764"/>
                </a:lnTo>
                <a:lnTo>
                  <a:pt x="8402310" y="47312"/>
                </a:lnTo>
                <a:lnTo>
                  <a:pt x="8409673" y="41475"/>
                </a:lnTo>
                <a:lnTo>
                  <a:pt x="8416729" y="35638"/>
                </a:lnTo>
                <a:lnTo>
                  <a:pt x="8424399" y="30415"/>
                </a:lnTo>
                <a:lnTo>
                  <a:pt x="8431762" y="25499"/>
                </a:lnTo>
                <a:lnTo>
                  <a:pt x="8440045" y="21198"/>
                </a:lnTo>
                <a:lnTo>
                  <a:pt x="8448021" y="16897"/>
                </a:lnTo>
                <a:lnTo>
                  <a:pt x="8456304" y="13518"/>
                </a:lnTo>
                <a:lnTo>
                  <a:pt x="8464281" y="10138"/>
                </a:lnTo>
                <a:lnTo>
                  <a:pt x="8472871" y="7680"/>
                </a:lnTo>
                <a:lnTo>
                  <a:pt x="8481461" y="5223"/>
                </a:lnTo>
                <a:lnTo>
                  <a:pt x="8490051" y="3687"/>
                </a:lnTo>
                <a:lnTo>
                  <a:pt x="8498948" y="2150"/>
                </a:lnTo>
                <a:lnTo>
                  <a:pt x="8507231" y="1229"/>
                </a:lnTo>
                <a:lnTo>
                  <a:pt x="8516128" y="307"/>
                </a:lnTo>
                <a:lnTo>
                  <a:pt x="8525024" y="0"/>
                </a:lnTo>
                <a:lnTo>
                  <a:pt x="8533921" y="307"/>
                </a:lnTo>
                <a:lnTo>
                  <a:pt x="8542511" y="1229"/>
                </a:lnTo>
                <a:lnTo>
                  <a:pt x="8551408" y="2150"/>
                </a:lnTo>
                <a:lnTo>
                  <a:pt x="8559998" y="3687"/>
                </a:lnTo>
                <a:lnTo>
                  <a:pt x="8568895" y="5223"/>
                </a:lnTo>
                <a:lnTo>
                  <a:pt x="8577178" y="7680"/>
                </a:lnTo>
                <a:lnTo>
                  <a:pt x="8585768" y="10138"/>
                </a:lnTo>
                <a:lnTo>
                  <a:pt x="8594051" y="13518"/>
                </a:lnTo>
                <a:lnTo>
                  <a:pt x="8602334" y="16897"/>
                </a:lnTo>
                <a:lnTo>
                  <a:pt x="8610311" y="21198"/>
                </a:lnTo>
                <a:lnTo>
                  <a:pt x="8618287" y="25499"/>
                </a:lnTo>
                <a:lnTo>
                  <a:pt x="8625957" y="30415"/>
                </a:lnTo>
                <a:lnTo>
                  <a:pt x="8633320" y="35638"/>
                </a:lnTo>
                <a:lnTo>
                  <a:pt x="8640682" y="41475"/>
                </a:lnTo>
                <a:lnTo>
                  <a:pt x="8647738" y="47312"/>
                </a:lnTo>
                <a:lnTo>
                  <a:pt x="8654488" y="53764"/>
                </a:lnTo>
                <a:lnTo>
                  <a:pt x="8987043" y="386793"/>
                </a:lnTo>
                <a:lnTo>
                  <a:pt x="8992872" y="392937"/>
                </a:lnTo>
                <a:lnTo>
                  <a:pt x="8998700" y="399696"/>
                </a:lnTo>
                <a:lnTo>
                  <a:pt x="9004223" y="406455"/>
                </a:lnTo>
                <a:lnTo>
                  <a:pt x="9009131" y="413828"/>
                </a:lnTo>
                <a:lnTo>
                  <a:pt x="9014040" y="421509"/>
                </a:lnTo>
                <a:lnTo>
                  <a:pt x="9018335" y="428882"/>
                </a:lnTo>
                <a:lnTo>
                  <a:pt x="9022323" y="436870"/>
                </a:lnTo>
                <a:lnTo>
                  <a:pt x="9026311" y="445165"/>
                </a:lnTo>
                <a:lnTo>
                  <a:pt x="9029379" y="453153"/>
                </a:lnTo>
                <a:lnTo>
                  <a:pt x="9032140" y="461755"/>
                </a:lnTo>
                <a:lnTo>
                  <a:pt x="9034594" y="470357"/>
                </a:lnTo>
                <a:lnTo>
                  <a:pt x="9036742" y="479266"/>
                </a:lnTo>
                <a:lnTo>
                  <a:pt x="9038582" y="488483"/>
                </a:lnTo>
                <a:lnTo>
                  <a:pt x="9039503" y="497700"/>
                </a:lnTo>
                <a:cubicBezTo>
                  <a:pt x="9039810" y="500772"/>
                  <a:pt x="9040116" y="503844"/>
                  <a:pt x="9040423" y="506916"/>
                </a:cubicBezTo>
                <a:cubicBezTo>
                  <a:pt x="9040525" y="510091"/>
                  <a:pt x="9040628" y="513265"/>
                  <a:pt x="9040730" y="516440"/>
                </a:cubicBezTo>
                <a:cubicBezTo>
                  <a:pt x="9040628" y="519615"/>
                  <a:pt x="9040525" y="522789"/>
                  <a:pt x="9040423" y="525964"/>
                </a:cubicBezTo>
                <a:cubicBezTo>
                  <a:pt x="9040116" y="529036"/>
                  <a:pt x="9039810" y="532109"/>
                  <a:pt x="9039503" y="535181"/>
                </a:cubicBezTo>
                <a:lnTo>
                  <a:pt x="9038582" y="544397"/>
                </a:lnTo>
                <a:lnTo>
                  <a:pt x="9036742" y="553307"/>
                </a:lnTo>
                <a:lnTo>
                  <a:pt x="9034594" y="562524"/>
                </a:lnTo>
                <a:lnTo>
                  <a:pt x="9032140" y="570819"/>
                </a:lnTo>
                <a:lnTo>
                  <a:pt x="9029379" y="579421"/>
                </a:lnTo>
                <a:lnTo>
                  <a:pt x="9026311" y="587716"/>
                </a:lnTo>
                <a:lnTo>
                  <a:pt x="9022323" y="596011"/>
                </a:lnTo>
                <a:lnTo>
                  <a:pt x="9018335" y="603691"/>
                </a:lnTo>
                <a:lnTo>
                  <a:pt x="9014040" y="611679"/>
                </a:lnTo>
                <a:lnTo>
                  <a:pt x="9009131" y="619052"/>
                </a:lnTo>
                <a:lnTo>
                  <a:pt x="9004223" y="626426"/>
                </a:lnTo>
                <a:lnTo>
                  <a:pt x="8998700" y="633185"/>
                </a:lnTo>
                <a:lnTo>
                  <a:pt x="8992872" y="639943"/>
                </a:lnTo>
                <a:lnTo>
                  <a:pt x="8987043" y="646088"/>
                </a:lnTo>
                <a:lnTo>
                  <a:pt x="8654488" y="978809"/>
                </a:lnTo>
                <a:lnTo>
                  <a:pt x="8653590" y="979708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txBody>
          <a:bodyPr wrap="square" tIns="36000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 sz="1600" dirty="0">
                <a:sym typeface="Arial" panose="020B0604020202020204" pitchFamily="34" charset="0"/>
              </a:rPr>
              <a:t>拒绝消息：当队列只有一个消费者的时候，注意确认不要产生 拒绝和重新排队的死循环。</a:t>
            </a:r>
          </a:p>
        </p:txBody>
      </p:sp>
      <p:sp>
        <p:nvSpPr>
          <p:cNvPr id="10" name="任意多边形 9"/>
          <p:cNvSpPr/>
          <p:nvPr>
            <p:custDataLst>
              <p:tags r:id="rId3"/>
            </p:custDataLst>
          </p:nvPr>
        </p:nvSpPr>
        <p:spPr bwMode="auto">
          <a:xfrm>
            <a:off x="2527300" y="4623615"/>
            <a:ext cx="6513390" cy="748740"/>
          </a:xfrm>
          <a:custGeom>
            <a:avLst/>
            <a:gdLst>
              <a:gd name="connsiteX0" fmla="*/ 8135062 w 8522202"/>
              <a:gd name="connsiteY0" fmla="*/ 443714 h 979708"/>
              <a:gd name="connsiteX1" fmla="*/ 0 w 8522202"/>
              <a:gd name="connsiteY1" fmla="*/ 443714 h 979708"/>
              <a:gd name="connsiteX2" fmla="*/ 0 w 8522202"/>
              <a:gd name="connsiteY2" fmla="*/ 332875 h 979708"/>
              <a:gd name="connsiteX3" fmla="*/ 7902599 w 8522202"/>
              <a:gd name="connsiteY3" fmla="*/ 332875 h 979708"/>
              <a:gd name="connsiteX4" fmla="*/ 7877033 w 8522202"/>
              <a:gd name="connsiteY4" fmla="*/ 313673 h 979708"/>
              <a:gd name="connsiteX5" fmla="*/ 7870591 w 8522202"/>
              <a:gd name="connsiteY5" fmla="*/ 306607 h 979708"/>
              <a:gd name="connsiteX6" fmla="*/ 7864148 w 8522202"/>
              <a:gd name="connsiteY6" fmla="*/ 299541 h 979708"/>
              <a:gd name="connsiteX7" fmla="*/ 7858626 w 8522202"/>
              <a:gd name="connsiteY7" fmla="*/ 292475 h 979708"/>
              <a:gd name="connsiteX8" fmla="*/ 7853717 w 8522202"/>
              <a:gd name="connsiteY8" fmla="*/ 284487 h 979708"/>
              <a:gd name="connsiteX9" fmla="*/ 7848809 w 8522202"/>
              <a:gd name="connsiteY9" fmla="*/ 276807 h 979708"/>
              <a:gd name="connsiteX10" fmla="*/ 7844207 w 8522202"/>
              <a:gd name="connsiteY10" fmla="*/ 269126 h 979708"/>
              <a:gd name="connsiteX11" fmla="*/ 7840219 w 8522202"/>
              <a:gd name="connsiteY11" fmla="*/ 260831 h 979708"/>
              <a:gd name="connsiteX12" fmla="*/ 7836844 w 8522202"/>
              <a:gd name="connsiteY12" fmla="*/ 252844 h 979708"/>
              <a:gd name="connsiteX13" fmla="*/ 7833470 w 8522202"/>
              <a:gd name="connsiteY13" fmla="*/ 244241 h 979708"/>
              <a:gd name="connsiteX14" fmla="*/ 7830709 w 8522202"/>
              <a:gd name="connsiteY14" fmla="*/ 235639 h 979708"/>
              <a:gd name="connsiteX15" fmla="*/ 7828561 w 8522202"/>
              <a:gd name="connsiteY15" fmla="*/ 227344 h 979708"/>
              <a:gd name="connsiteX16" fmla="*/ 7826414 w 8522202"/>
              <a:gd name="connsiteY16" fmla="*/ 218742 h 979708"/>
              <a:gd name="connsiteX17" fmla="*/ 7825186 w 8522202"/>
              <a:gd name="connsiteY17" fmla="*/ 209832 h 979708"/>
              <a:gd name="connsiteX18" fmla="*/ 7823959 w 8522202"/>
              <a:gd name="connsiteY18" fmla="*/ 201230 h 979708"/>
              <a:gd name="connsiteX19" fmla="*/ 7823652 w 8522202"/>
              <a:gd name="connsiteY19" fmla="*/ 192321 h 979708"/>
              <a:gd name="connsiteX20" fmla="*/ 7823346 w 8522202"/>
              <a:gd name="connsiteY20" fmla="*/ 183719 h 979708"/>
              <a:gd name="connsiteX21" fmla="*/ 7823652 w 8522202"/>
              <a:gd name="connsiteY21" fmla="*/ 175116 h 979708"/>
              <a:gd name="connsiteX22" fmla="*/ 7823959 w 8522202"/>
              <a:gd name="connsiteY22" fmla="*/ 166207 h 979708"/>
              <a:gd name="connsiteX23" fmla="*/ 7825186 w 8522202"/>
              <a:gd name="connsiteY23" fmla="*/ 157298 h 979708"/>
              <a:gd name="connsiteX24" fmla="*/ 7826414 w 8522202"/>
              <a:gd name="connsiteY24" fmla="*/ 148388 h 979708"/>
              <a:gd name="connsiteX25" fmla="*/ 7828561 w 8522202"/>
              <a:gd name="connsiteY25" fmla="*/ 140093 h 979708"/>
              <a:gd name="connsiteX26" fmla="*/ 7830709 w 8522202"/>
              <a:gd name="connsiteY26" fmla="*/ 131491 h 979708"/>
              <a:gd name="connsiteX27" fmla="*/ 7833470 w 8522202"/>
              <a:gd name="connsiteY27" fmla="*/ 122889 h 979708"/>
              <a:gd name="connsiteX28" fmla="*/ 7836844 w 8522202"/>
              <a:gd name="connsiteY28" fmla="*/ 114594 h 979708"/>
              <a:gd name="connsiteX29" fmla="*/ 7840219 w 8522202"/>
              <a:gd name="connsiteY29" fmla="*/ 106299 h 979708"/>
              <a:gd name="connsiteX30" fmla="*/ 7844207 w 8522202"/>
              <a:gd name="connsiteY30" fmla="*/ 98311 h 979708"/>
              <a:gd name="connsiteX31" fmla="*/ 7848809 w 8522202"/>
              <a:gd name="connsiteY31" fmla="*/ 90630 h 979708"/>
              <a:gd name="connsiteX32" fmla="*/ 7853717 w 8522202"/>
              <a:gd name="connsiteY32" fmla="*/ 82643 h 979708"/>
              <a:gd name="connsiteX33" fmla="*/ 7858626 w 8522202"/>
              <a:gd name="connsiteY33" fmla="*/ 75269 h 979708"/>
              <a:gd name="connsiteX34" fmla="*/ 7864148 w 8522202"/>
              <a:gd name="connsiteY34" fmla="*/ 67896 h 979708"/>
              <a:gd name="connsiteX35" fmla="*/ 7870591 w 8522202"/>
              <a:gd name="connsiteY35" fmla="*/ 60830 h 979708"/>
              <a:gd name="connsiteX36" fmla="*/ 7877033 w 8522202"/>
              <a:gd name="connsiteY36" fmla="*/ 53764 h 979708"/>
              <a:gd name="connsiteX37" fmla="*/ 7883782 w 8522202"/>
              <a:gd name="connsiteY37" fmla="*/ 47312 h 979708"/>
              <a:gd name="connsiteX38" fmla="*/ 7891145 w 8522202"/>
              <a:gd name="connsiteY38" fmla="*/ 41475 h 979708"/>
              <a:gd name="connsiteX39" fmla="*/ 7898201 w 8522202"/>
              <a:gd name="connsiteY39" fmla="*/ 35638 h 979708"/>
              <a:gd name="connsiteX40" fmla="*/ 7905871 w 8522202"/>
              <a:gd name="connsiteY40" fmla="*/ 30415 h 979708"/>
              <a:gd name="connsiteX41" fmla="*/ 7913234 w 8522202"/>
              <a:gd name="connsiteY41" fmla="*/ 25499 h 979708"/>
              <a:gd name="connsiteX42" fmla="*/ 7921517 w 8522202"/>
              <a:gd name="connsiteY42" fmla="*/ 21198 h 979708"/>
              <a:gd name="connsiteX43" fmla="*/ 7929493 w 8522202"/>
              <a:gd name="connsiteY43" fmla="*/ 16897 h 979708"/>
              <a:gd name="connsiteX44" fmla="*/ 7937776 w 8522202"/>
              <a:gd name="connsiteY44" fmla="*/ 13518 h 979708"/>
              <a:gd name="connsiteX45" fmla="*/ 7945753 w 8522202"/>
              <a:gd name="connsiteY45" fmla="*/ 10138 h 979708"/>
              <a:gd name="connsiteX46" fmla="*/ 7954343 w 8522202"/>
              <a:gd name="connsiteY46" fmla="*/ 7680 h 979708"/>
              <a:gd name="connsiteX47" fmla="*/ 7962933 w 8522202"/>
              <a:gd name="connsiteY47" fmla="*/ 5223 h 979708"/>
              <a:gd name="connsiteX48" fmla="*/ 7971523 w 8522202"/>
              <a:gd name="connsiteY48" fmla="*/ 3687 h 979708"/>
              <a:gd name="connsiteX49" fmla="*/ 7980420 w 8522202"/>
              <a:gd name="connsiteY49" fmla="*/ 2150 h 979708"/>
              <a:gd name="connsiteX50" fmla="*/ 7988703 w 8522202"/>
              <a:gd name="connsiteY50" fmla="*/ 1229 h 979708"/>
              <a:gd name="connsiteX51" fmla="*/ 7997600 w 8522202"/>
              <a:gd name="connsiteY51" fmla="*/ 307 h 979708"/>
              <a:gd name="connsiteX52" fmla="*/ 8006496 w 8522202"/>
              <a:gd name="connsiteY52" fmla="*/ 0 h 979708"/>
              <a:gd name="connsiteX53" fmla="*/ 8015393 w 8522202"/>
              <a:gd name="connsiteY53" fmla="*/ 307 h 979708"/>
              <a:gd name="connsiteX54" fmla="*/ 8023983 w 8522202"/>
              <a:gd name="connsiteY54" fmla="*/ 1229 h 979708"/>
              <a:gd name="connsiteX55" fmla="*/ 8032880 w 8522202"/>
              <a:gd name="connsiteY55" fmla="*/ 2150 h 979708"/>
              <a:gd name="connsiteX56" fmla="*/ 8041470 w 8522202"/>
              <a:gd name="connsiteY56" fmla="*/ 3687 h 979708"/>
              <a:gd name="connsiteX57" fmla="*/ 8050367 w 8522202"/>
              <a:gd name="connsiteY57" fmla="*/ 5223 h 979708"/>
              <a:gd name="connsiteX58" fmla="*/ 8058650 w 8522202"/>
              <a:gd name="connsiteY58" fmla="*/ 7680 h 979708"/>
              <a:gd name="connsiteX59" fmla="*/ 8067240 w 8522202"/>
              <a:gd name="connsiteY59" fmla="*/ 10138 h 979708"/>
              <a:gd name="connsiteX60" fmla="*/ 8075523 w 8522202"/>
              <a:gd name="connsiteY60" fmla="*/ 13518 h 979708"/>
              <a:gd name="connsiteX61" fmla="*/ 8083806 w 8522202"/>
              <a:gd name="connsiteY61" fmla="*/ 16897 h 979708"/>
              <a:gd name="connsiteX62" fmla="*/ 8091783 w 8522202"/>
              <a:gd name="connsiteY62" fmla="*/ 21198 h 979708"/>
              <a:gd name="connsiteX63" fmla="*/ 8099759 w 8522202"/>
              <a:gd name="connsiteY63" fmla="*/ 25499 h 979708"/>
              <a:gd name="connsiteX64" fmla="*/ 8107429 w 8522202"/>
              <a:gd name="connsiteY64" fmla="*/ 30415 h 979708"/>
              <a:gd name="connsiteX65" fmla="*/ 8114792 w 8522202"/>
              <a:gd name="connsiteY65" fmla="*/ 35638 h 979708"/>
              <a:gd name="connsiteX66" fmla="*/ 8122154 w 8522202"/>
              <a:gd name="connsiteY66" fmla="*/ 41475 h 979708"/>
              <a:gd name="connsiteX67" fmla="*/ 8129210 w 8522202"/>
              <a:gd name="connsiteY67" fmla="*/ 47312 h 979708"/>
              <a:gd name="connsiteX68" fmla="*/ 8135960 w 8522202"/>
              <a:gd name="connsiteY68" fmla="*/ 53764 h 979708"/>
              <a:gd name="connsiteX69" fmla="*/ 8468515 w 8522202"/>
              <a:gd name="connsiteY69" fmla="*/ 386793 h 979708"/>
              <a:gd name="connsiteX70" fmla="*/ 8474344 w 8522202"/>
              <a:gd name="connsiteY70" fmla="*/ 392937 h 979708"/>
              <a:gd name="connsiteX71" fmla="*/ 8480172 w 8522202"/>
              <a:gd name="connsiteY71" fmla="*/ 399696 h 979708"/>
              <a:gd name="connsiteX72" fmla="*/ 8485695 w 8522202"/>
              <a:gd name="connsiteY72" fmla="*/ 406455 h 979708"/>
              <a:gd name="connsiteX73" fmla="*/ 8490603 w 8522202"/>
              <a:gd name="connsiteY73" fmla="*/ 413828 h 979708"/>
              <a:gd name="connsiteX74" fmla="*/ 8495512 w 8522202"/>
              <a:gd name="connsiteY74" fmla="*/ 421509 h 979708"/>
              <a:gd name="connsiteX75" fmla="*/ 8499807 w 8522202"/>
              <a:gd name="connsiteY75" fmla="*/ 428882 h 979708"/>
              <a:gd name="connsiteX76" fmla="*/ 8503795 w 8522202"/>
              <a:gd name="connsiteY76" fmla="*/ 436870 h 979708"/>
              <a:gd name="connsiteX77" fmla="*/ 8507783 w 8522202"/>
              <a:gd name="connsiteY77" fmla="*/ 445165 h 979708"/>
              <a:gd name="connsiteX78" fmla="*/ 8510851 w 8522202"/>
              <a:gd name="connsiteY78" fmla="*/ 453153 h 979708"/>
              <a:gd name="connsiteX79" fmla="*/ 8513612 w 8522202"/>
              <a:gd name="connsiteY79" fmla="*/ 461755 h 979708"/>
              <a:gd name="connsiteX80" fmla="*/ 8516066 w 8522202"/>
              <a:gd name="connsiteY80" fmla="*/ 470357 h 979708"/>
              <a:gd name="connsiteX81" fmla="*/ 8518214 w 8522202"/>
              <a:gd name="connsiteY81" fmla="*/ 479266 h 979708"/>
              <a:gd name="connsiteX82" fmla="*/ 8520054 w 8522202"/>
              <a:gd name="connsiteY82" fmla="*/ 488483 h 979708"/>
              <a:gd name="connsiteX83" fmla="*/ 8520975 w 8522202"/>
              <a:gd name="connsiteY83" fmla="*/ 497700 h 979708"/>
              <a:gd name="connsiteX84" fmla="*/ 8521895 w 8522202"/>
              <a:gd name="connsiteY84" fmla="*/ 506916 h 979708"/>
              <a:gd name="connsiteX85" fmla="*/ 8522202 w 8522202"/>
              <a:gd name="connsiteY85" fmla="*/ 516440 h 979708"/>
              <a:gd name="connsiteX86" fmla="*/ 8521895 w 8522202"/>
              <a:gd name="connsiteY86" fmla="*/ 525964 h 979708"/>
              <a:gd name="connsiteX87" fmla="*/ 8520975 w 8522202"/>
              <a:gd name="connsiteY87" fmla="*/ 535181 h 979708"/>
              <a:gd name="connsiteX88" fmla="*/ 8520054 w 8522202"/>
              <a:gd name="connsiteY88" fmla="*/ 544397 h 979708"/>
              <a:gd name="connsiteX89" fmla="*/ 8518214 w 8522202"/>
              <a:gd name="connsiteY89" fmla="*/ 553307 h 979708"/>
              <a:gd name="connsiteX90" fmla="*/ 8516066 w 8522202"/>
              <a:gd name="connsiteY90" fmla="*/ 562524 h 979708"/>
              <a:gd name="connsiteX91" fmla="*/ 8513612 w 8522202"/>
              <a:gd name="connsiteY91" fmla="*/ 570819 h 979708"/>
              <a:gd name="connsiteX92" fmla="*/ 8510851 w 8522202"/>
              <a:gd name="connsiteY92" fmla="*/ 579421 h 979708"/>
              <a:gd name="connsiteX93" fmla="*/ 8507783 w 8522202"/>
              <a:gd name="connsiteY93" fmla="*/ 587716 h 979708"/>
              <a:gd name="connsiteX94" fmla="*/ 8503795 w 8522202"/>
              <a:gd name="connsiteY94" fmla="*/ 596011 h 979708"/>
              <a:gd name="connsiteX95" fmla="*/ 8499807 w 8522202"/>
              <a:gd name="connsiteY95" fmla="*/ 603691 h 979708"/>
              <a:gd name="connsiteX96" fmla="*/ 8495512 w 8522202"/>
              <a:gd name="connsiteY96" fmla="*/ 611679 h 979708"/>
              <a:gd name="connsiteX97" fmla="*/ 8490603 w 8522202"/>
              <a:gd name="connsiteY97" fmla="*/ 619052 h 979708"/>
              <a:gd name="connsiteX98" fmla="*/ 8485695 w 8522202"/>
              <a:gd name="connsiteY98" fmla="*/ 626426 h 979708"/>
              <a:gd name="connsiteX99" fmla="*/ 8480172 w 8522202"/>
              <a:gd name="connsiteY99" fmla="*/ 633185 h 979708"/>
              <a:gd name="connsiteX100" fmla="*/ 8474344 w 8522202"/>
              <a:gd name="connsiteY100" fmla="*/ 639943 h 979708"/>
              <a:gd name="connsiteX101" fmla="*/ 8468515 w 8522202"/>
              <a:gd name="connsiteY101" fmla="*/ 646088 h 979708"/>
              <a:gd name="connsiteX102" fmla="*/ 8135960 w 8522202"/>
              <a:gd name="connsiteY102" fmla="*/ 978809 h 979708"/>
              <a:gd name="connsiteX103" fmla="*/ 8135062 w 8522202"/>
              <a:gd name="connsiteY103" fmla="*/ 979708 h 979708"/>
              <a:gd name="connsiteX104" fmla="*/ 8226502 w 8522202"/>
              <a:gd name="connsiteY104" fmla="*/ 535154 h 979708"/>
              <a:gd name="connsiteX0-1" fmla="*/ 8135062 w 8522202"/>
              <a:gd name="connsiteY0-2" fmla="*/ 443714 h 979708"/>
              <a:gd name="connsiteX1-3" fmla="*/ 0 w 8522202"/>
              <a:gd name="connsiteY1-4" fmla="*/ 443714 h 979708"/>
              <a:gd name="connsiteX2-5" fmla="*/ 0 w 8522202"/>
              <a:gd name="connsiteY2-6" fmla="*/ 332875 h 979708"/>
              <a:gd name="connsiteX3-7" fmla="*/ 7902599 w 8522202"/>
              <a:gd name="connsiteY3-8" fmla="*/ 332875 h 979708"/>
              <a:gd name="connsiteX4-9" fmla="*/ 7877033 w 8522202"/>
              <a:gd name="connsiteY4-10" fmla="*/ 313673 h 979708"/>
              <a:gd name="connsiteX5-11" fmla="*/ 7870591 w 8522202"/>
              <a:gd name="connsiteY5-12" fmla="*/ 306607 h 979708"/>
              <a:gd name="connsiteX6-13" fmla="*/ 7864148 w 8522202"/>
              <a:gd name="connsiteY6-14" fmla="*/ 299541 h 979708"/>
              <a:gd name="connsiteX7-15" fmla="*/ 7858626 w 8522202"/>
              <a:gd name="connsiteY7-16" fmla="*/ 292475 h 979708"/>
              <a:gd name="connsiteX8-17" fmla="*/ 7853717 w 8522202"/>
              <a:gd name="connsiteY8-18" fmla="*/ 284487 h 979708"/>
              <a:gd name="connsiteX9-19" fmla="*/ 7848809 w 8522202"/>
              <a:gd name="connsiteY9-20" fmla="*/ 276807 h 979708"/>
              <a:gd name="connsiteX10-21" fmla="*/ 7844207 w 8522202"/>
              <a:gd name="connsiteY10-22" fmla="*/ 269126 h 979708"/>
              <a:gd name="connsiteX11-23" fmla="*/ 7840219 w 8522202"/>
              <a:gd name="connsiteY11-24" fmla="*/ 260831 h 979708"/>
              <a:gd name="connsiteX12-25" fmla="*/ 7836844 w 8522202"/>
              <a:gd name="connsiteY12-26" fmla="*/ 252844 h 979708"/>
              <a:gd name="connsiteX13-27" fmla="*/ 7833470 w 8522202"/>
              <a:gd name="connsiteY13-28" fmla="*/ 244241 h 979708"/>
              <a:gd name="connsiteX14-29" fmla="*/ 7830709 w 8522202"/>
              <a:gd name="connsiteY14-30" fmla="*/ 235639 h 979708"/>
              <a:gd name="connsiteX15-31" fmla="*/ 7828561 w 8522202"/>
              <a:gd name="connsiteY15-32" fmla="*/ 227344 h 979708"/>
              <a:gd name="connsiteX16-33" fmla="*/ 7826414 w 8522202"/>
              <a:gd name="connsiteY16-34" fmla="*/ 218742 h 979708"/>
              <a:gd name="connsiteX17-35" fmla="*/ 7825186 w 8522202"/>
              <a:gd name="connsiteY17-36" fmla="*/ 209832 h 979708"/>
              <a:gd name="connsiteX18-37" fmla="*/ 7823959 w 8522202"/>
              <a:gd name="connsiteY18-38" fmla="*/ 201230 h 979708"/>
              <a:gd name="connsiteX19-39" fmla="*/ 7823652 w 8522202"/>
              <a:gd name="connsiteY19-40" fmla="*/ 192321 h 979708"/>
              <a:gd name="connsiteX20-41" fmla="*/ 7823346 w 8522202"/>
              <a:gd name="connsiteY20-42" fmla="*/ 183719 h 979708"/>
              <a:gd name="connsiteX21-43" fmla="*/ 7823652 w 8522202"/>
              <a:gd name="connsiteY21-44" fmla="*/ 175116 h 979708"/>
              <a:gd name="connsiteX22-45" fmla="*/ 7823959 w 8522202"/>
              <a:gd name="connsiteY22-46" fmla="*/ 166207 h 979708"/>
              <a:gd name="connsiteX23-47" fmla="*/ 7825186 w 8522202"/>
              <a:gd name="connsiteY23-48" fmla="*/ 157298 h 979708"/>
              <a:gd name="connsiteX24-49" fmla="*/ 7826414 w 8522202"/>
              <a:gd name="connsiteY24-50" fmla="*/ 148388 h 979708"/>
              <a:gd name="connsiteX25-51" fmla="*/ 7828561 w 8522202"/>
              <a:gd name="connsiteY25-52" fmla="*/ 140093 h 979708"/>
              <a:gd name="connsiteX26-53" fmla="*/ 7830709 w 8522202"/>
              <a:gd name="connsiteY26-54" fmla="*/ 131491 h 979708"/>
              <a:gd name="connsiteX27-55" fmla="*/ 7833470 w 8522202"/>
              <a:gd name="connsiteY27-56" fmla="*/ 122889 h 979708"/>
              <a:gd name="connsiteX28-57" fmla="*/ 7836844 w 8522202"/>
              <a:gd name="connsiteY28-58" fmla="*/ 114594 h 979708"/>
              <a:gd name="connsiteX29-59" fmla="*/ 7840219 w 8522202"/>
              <a:gd name="connsiteY29-60" fmla="*/ 106299 h 979708"/>
              <a:gd name="connsiteX30-61" fmla="*/ 7844207 w 8522202"/>
              <a:gd name="connsiteY30-62" fmla="*/ 98311 h 979708"/>
              <a:gd name="connsiteX31-63" fmla="*/ 7848809 w 8522202"/>
              <a:gd name="connsiteY31-64" fmla="*/ 90630 h 979708"/>
              <a:gd name="connsiteX32-65" fmla="*/ 7853717 w 8522202"/>
              <a:gd name="connsiteY32-66" fmla="*/ 82643 h 979708"/>
              <a:gd name="connsiteX33-67" fmla="*/ 7858626 w 8522202"/>
              <a:gd name="connsiteY33-68" fmla="*/ 75269 h 979708"/>
              <a:gd name="connsiteX34-69" fmla="*/ 7864148 w 8522202"/>
              <a:gd name="connsiteY34-70" fmla="*/ 67896 h 979708"/>
              <a:gd name="connsiteX35-71" fmla="*/ 7870591 w 8522202"/>
              <a:gd name="connsiteY35-72" fmla="*/ 60830 h 979708"/>
              <a:gd name="connsiteX36-73" fmla="*/ 7877033 w 8522202"/>
              <a:gd name="connsiteY36-74" fmla="*/ 53764 h 979708"/>
              <a:gd name="connsiteX37-75" fmla="*/ 7883782 w 8522202"/>
              <a:gd name="connsiteY37-76" fmla="*/ 47312 h 979708"/>
              <a:gd name="connsiteX38-77" fmla="*/ 7891145 w 8522202"/>
              <a:gd name="connsiteY38-78" fmla="*/ 41475 h 979708"/>
              <a:gd name="connsiteX39-79" fmla="*/ 7898201 w 8522202"/>
              <a:gd name="connsiteY39-80" fmla="*/ 35638 h 979708"/>
              <a:gd name="connsiteX40-81" fmla="*/ 7905871 w 8522202"/>
              <a:gd name="connsiteY40-82" fmla="*/ 30415 h 979708"/>
              <a:gd name="connsiteX41-83" fmla="*/ 7913234 w 8522202"/>
              <a:gd name="connsiteY41-84" fmla="*/ 25499 h 979708"/>
              <a:gd name="connsiteX42-85" fmla="*/ 7921517 w 8522202"/>
              <a:gd name="connsiteY42-86" fmla="*/ 21198 h 979708"/>
              <a:gd name="connsiteX43-87" fmla="*/ 7929493 w 8522202"/>
              <a:gd name="connsiteY43-88" fmla="*/ 16897 h 979708"/>
              <a:gd name="connsiteX44-89" fmla="*/ 7937776 w 8522202"/>
              <a:gd name="connsiteY44-90" fmla="*/ 13518 h 979708"/>
              <a:gd name="connsiteX45-91" fmla="*/ 7945753 w 8522202"/>
              <a:gd name="connsiteY45-92" fmla="*/ 10138 h 979708"/>
              <a:gd name="connsiteX46-93" fmla="*/ 7954343 w 8522202"/>
              <a:gd name="connsiteY46-94" fmla="*/ 7680 h 979708"/>
              <a:gd name="connsiteX47-95" fmla="*/ 7962933 w 8522202"/>
              <a:gd name="connsiteY47-96" fmla="*/ 5223 h 979708"/>
              <a:gd name="connsiteX48-97" fmla="*/ 7971523 w 8522202"/>
              <a:gd name="connsiteY48-98" fmla="*/ 3687 h 979708"/>
              <a:gd name="connsiteX49-99" fmla="*/ 7980420 w 8522202"/>
              <a:gd name="connsiteY49-100" fmla="*/ 2150 h 979708"/>
              <a:gd name="connsiteX50-101" fmla="*/ 7988703 w 8522202"/>
              <a:gd name="connsiteY50-102" fmla="*/ 1229 h 979708"/>
              <a:gd name="connsiteX51-103" fmla="*/ 7997600 w 8522202"/>
              <a:gd name="connsiteY51-104" fmla="*/ 307 h 979708"/>
              <a:gd name="connsiteX52-105" fmla="*/ 8006496 w 8522202"/>
              <a:gd name="connsiteY52-106" fmla="*/ 0 h 979708"/>
              <a:gd name="connsiteX53-107" fmla="*/ 8015393 w 8522202"/>
              <a:gd name="connsiteY53-108" fmla="*/ 307 h 979708"/>
              <a:gd name="connsiteX54-109" fmla="*/ 8023983 w 8522202"/>
              <a:gd name="connsiteY54-110" fmla="*/ 1229 h 979708"/>
              <a:gd name="connsiteX55-111" fmla="*/ 8032880 w 8522202"/>
              <a:gd name="connsiteY55-112" fmla="*/ 2150 h 979708"/>
              <a:gd name="connsiteX56-113" fmla="*/ 8041470 w 8522202"/>
              <a:gd name="connsiteY56-114" fmla="*/ 3687 h 979708"/>
              <a:gd name="connsiteX57-115" fmla="*/ 8050367 w 8522202"/>
              <a:gd name="connsiteY57-116" fmla="*/ 5223 h 979708"/>
              <a:gd name="connsiteX58-117" fmla="*/ 8058650 w 8522202"/>
              <a:gd name="connsiteY58-118" fmla="*/ 7680 h 979708"/>
              <a:gd name="connsiteX59-119" fmla="*/ 8067240 w 8522202"/>
              <a:gd name="connsiteY59-120" fmla="*/ 10138 h 979708"/>
              <a:gd name="connsiteX60-121" fmla="*/ 8075523 w 8522202"/>
              <a:gd name="connsiteY60-122" fmla="*/ 13518 h 979708"/>
              <a:gd name="connsiteX61-123" fmla="*/ 8083806 w 8522202"/>
              <a:gd name="connsiteY61-124" fmla="*/ 16897 h 979708"/>
              <a:gd name="connsiteX62-125" fmla="*/ 8091783 w 8522202"/>
              <a:gd name="connsiteY62-126" fmla="*/ 21198 h 979708"/>
              <a:gd name="connsiteX63-127" fmla="*/ 8099759 w 8522202"/>
              <a:gd name="connsiteY63-128" fmla="*/ 25499 h 979708"/>
              <a:gd name="connsiteX64-129" fmla="*/ 8107429 w 8522202"/>
              <a:gd name="connsiteY64-130" fmla="*/ 30415 h 979708"/>
              <a:gd name="connsiteX65-131" fmla="*/ 8114792 w 8522202"/>
              <a:gd name="connsiteY65-132" fmla="*/ 35638 h 979708"/>
              <a:gd name="connsiteX66-133" fmla="*/ 8122154 w 8522202"/>
              <a:gd name="connsiteY66-134" fmla="*/ 41475 h 979708"/>
              <a:gd name="connsiteX67-135" fmla="*/ 8129210 w 8522202"/>
              <a:gd name="connsiteY67-136" fmla="*/ 47312 h 979708"/>
              <a:gd name="connsiteX68-137" fmla="*/ 8135960 w 8522202"/>
              <a:gd name="connsiteY68-138" fmla="*/ 53764 h 979708"/>
              <a:gd name="connsiteX69-139" fmla="*/ 8468515 w 8522202"/>
              <a:gd name="connsiteY69-140" fmla="*/ 386793 h 979708"/>
              <a:gd name="connsiteX70-141" fmla="*/ 8474344 w 8522202"/>
              <a:gd name="connsiteY70-142" fmla="*/ 392937 h 979708"/>
              <a:gd name="connsiteX71-143" fmla="*/ 8480172 w 8522202"/>
              <a:gd name="connsiteY71-144" fmla="*/ 399696 h 979708"/>
              <a:gd name="connsiteX72-145" fmla="*/ 8485695 w 8522202"/>
              <a:gd name="connsiteY72-146" fmla="*/ 406455 h 979708"/>
              <a:gd name="connsiteX73-147" fmla="*/ 8490603 w 8522202"/>
              <a:gd name="connsiteY73-148" fmla="*/ 413828 h 979708"/>
              <a:gd name="connsiteX74-149" fmla="*/ 8495512 w 8522202"/>
              <a:gd name="connsiteY74-150" fmla="*/ 421509 h 979708"/>
              <a:gd name="connsiteX75-151" fmla="*/ 8499807 w 8522202"/>
              <a:gd name="connsiteY75-152" fmla="*/ 428882 h 979708"/>
              <a:gd name="connsiteX76-153" fmla="*/ 8503795 w 8522202"/>
              <a:gd name="connsiteY76-154" fmla="*/ 436870 h 979708"/>
              <a:gd name="connsiteX77-155" fmla="*/ 8507783 w 8522202"/>
              <a:gd name="connsiteY77-156" fmla="*/ 445165 h 979708"/>
              <a:gd name="connsiteX78-157" fmla="*/ 8510851 w 8522202"/>
              <a:gd name="connsiteY78-158" fmla="*/ 453153 h 979708"/>
              <a:gd name="connsiteX79-159" fmla="*/ 8513612 w 8522202"/>
              <a:gd name="connsiteY79-160" fmla="*/ 461755 h 979708"/>
              <a:gd name="connsiteX80-161" fmla="*/ 8516066 w 8522202"/>
              <a:gd name="connsiteY80-162" fmla="*/ 470357 h 979708"/>
              <a:gd name="connsiteX81-163" fmla="*/ 8518214 w 8522202"/>
              <a:gd name="connsiteY81-164" fmla="*/ 479266 h 979708"/>
              <a:gd name="connsiteX82-165" fmla="*/ 8520054 w 8522202"/>
              <a:gd name="connsiteY82-166" fmla="*/ 488483 h 979708"/>
              <a:gd name="connsiteX83-167" fmla="*/ 8520975 w 8522202"/>
              <a:gd name="connsiteY83-168" fmla="*/ 497700 h 979708"/>
              <a:gd name="connsiteX84-169" fmla="*/ 8521895 w 8522202"/>
              <a:gd name="connsiteY84-170" fmla="*/ 506916 h 979708"/>
              <a:gd name="connsiteX85-171" fmla="*/ 8522202 w 8522202"/>
              <a:gd name="connsiteY85-172" fmla="*/ 516440 h 979708"/>
              <a:gd name="connsiteX86-173" fmla="*/ 8521895 w 8522202"/>
              <a:gd name="connsiteY86-174" fmla="*/ 525964 h 979708"/>
              <a:gd name="connsiteX87-175" fmla="*/ 8520975 w 8522202"/>
              <a:gd name="connsiteY87-176" fmla="*/ 535181 h 979708"/>
              <a:gd name="connsiteX88-177" fmla="*/ 8520054 w 8522202"/>
              <a:gd name="connsiteY88-178" fmla="*/ 544397 h 979708"/>
              <a:gd name="connsiteX89-179" fmla="*/ 8518214 w 8522202"/>
              <a:gd name="connsiteY89-180" fmla="*/ 553307 h 979708"/>
              <a:gd name="connsiteX90-181" fmla="*/ 8516066 w 8522202"/>
              <a:gd name="connsiteY90-182" fmla="*/ 562524 h 979708"/>
              <a:gd name="connsiteX91-183" fmla="*/ 8513612 w 8522202"/>
              <a:gd name="connsiteY91-184" fmla="*/ 570819 h 979708"/>
              <a:gd name="connsiteX92-185" fmla="*/ 8510851 w 8522202"/>
              <a:gd name="connsiteY92-186" fmla="*/ 579421 h 979708"/>
              <a:gd name="connsiteX93-187" fmla="*/ 8507783 w 8522202"/>
              <a:gd name="connsiteY93-188" fmla="*/ 587716 h 979708"/>
              <a:gd name="connsiteX94-189" fmla="*/ 8503795 w 8522202"/>
              <a:gd name="connsiteY94-190" fmla="*/ 596011 h 979708"/>
              <a:gd name="connsiteX95-191" fmla="*/ 8499807 w 8522202"/>
              <a:gd name="connsiteY95-192" fmla="*/ 603691 h 979708"/>
              <a:gd name="connsiteX96-193" fmla="*/ 8495512 w 8522202"/>
              <a:gd name="connsiteY96-194" fmla="*/ 611679 h 979708"/>
              <a:gd name="connsiteX97-195" fmla="*/ 8490603 w 8522202"/>
              <a:gd name="connsiteY97-196" fmla="*/ 619052 h 979708"/>
              <a:gd name="connsiteX98-197" fmla="*/ 8485695 w 8522202"/>
              <a:gd name="connsiteY98-198" fmla="*/ 626426 h 979708"/>
              <a:gd name="connsiteX99-199" fmla="*/ 8480172 w 8522202"/>
              <a:gd name="connsiteY99-200" fmla="*/ 633185 h 979708"/>
              <a:gd name="connsiteX100-201" fmla="*/ 8474344 w 8522202"/>
              <a:gd name="connsiteY100-202" fmla="*/ 639943 h 979708"/>
              <a:gd name="connsiteX101-203" fmla="*/ 8468515 w 8522202"/>
              <a:gd name="connsiteY101-204" fmla="*/ 646088 h 979708"/>
              <a:gd name="connsiteX102-205" fmla="*/ 8135960 w 8522202"/>
              <a:gd name="connsiteY102-206" fmla="*/ 978809 h 979708"/>
              <a:gd name="connsiteX103-207" fmla="*/ 8135062 w 8522202"/>
              <a:gd name="connsiteY103-208" fmla="*/ 979708 h 979708"/>
              <a:gd name="connsiteX0-209" fmla="*/ 0 w 8522202"/>
              <a:gd name="connsiteY0-210" fmla="*/ 443714 h 979708"/>
              <a:gd name="connsiteX1-211" fmla="*/ 0 w 8522202"/>
              <a:gd name="connsiteY1-212" fmla="*/ 332875 h 979708"/>
              <a:gd name="connsiteX2-213" fmla="*/ 7902599 w 8522202"/>
              <a:gd name="connsiteY2-214" fmla="*/ 332875 h 979708"/>
              <a:gd name="connsiteX3-215" fmla="*/ 7877033 w 8522202"/>
              <a:gd name="connsiteY3-216" fmla="*/ 313673 h 979708"/>
              <a:gd name="connsiteX4-217" fmla="*/ 7870591 w 8522202"/>
              <a:gd name="connsiteY4-218" fmla="*/ 306607 h 979708"/>
              <a:gd name="connsiteX5-219" fmla="*/ 7864148 w 8522202"/>
              <a:gd name="connsiteY5-220" fmla="*/ 299541 h 979708"/>
              <a:gd name="connsiteX6-221" fmla="*/ 7858626 w 8522202"/>
              <a:gd name="connsiteY6-222" fmla="*/ 292475 h 979708"/>
              <a:gd name="connsiteX7-223" fmla="*/ 7853717 w 8522202"/>
              <a:gd name="connsiteY7-224" fmla="*/ 284487 h 979708"/>
              <a:gd name="connsiteX8-225" fmla="*/ 7848809 w 8522202"/>
              <a:gd name="connsiteY8-226" fmla="*/ 276807 h 979708"/>
              <a:gd name="connsiteX9-227" fmla="*/ 7844207 w 8522202"/>
              <a:gd name="connsiteY9-228" fmla="*/ 269126 h 979708"/>
              <a:gd name="connsiteX10-229" fmla="*/ 7840219 w 8522202"/>
              <a:gd name="connsiteY10-230" fmla="*/ 260831 h 979708"/>
              <a:gd name="connsiteX11-231" fmla="*/ 7836844 w 8522202"/>
              <a:gd name="connsiteY11-232" fmla="*/ 252844 h 979708"/>
              <a:gd name="connsiteX12-233" fmla="*/ 7833470 w 8522202"/>
              <a:gd name="connsiteY12-234" fmla="*/ 244241 h 979708"/>
              <a:gd name="connsiteX13-235" fmla="*/ 7830709 w 8522202"/>
              <a:gd name="connsiteY13-236" fmla="*/ 235639 h 979708"/>
              <a:gd name="connsiteX14-237" fmla="*/ 7828561 w 8522202"/>
              <a:gd name="connsiteY14-238" fmla="*/ 227344 h 979708"/>
              <a:gd name="connsiteX15-239" fmla="*/ 7826414 w 8522202"/>
              <a:gd name="connsiteY15-240" fmla="*/ 218742 h 979708"/>
              <a:gd name="connsiteX16-241" fmla="*/ 7825186 w 8522202"/>
              <a:gd name="connsiteY16-242" fmla="*/ 209832 h 979708"/>
              <a:gd name="connsiteX17-243" fmla="*/ 7823959 w 8522202"/>
              <a:gd name="connsiteY17-244" fmla="*/ 201230 h 979708"/>
              <a:gd name="connsiteX18-245" fmla="*/ 7823652 w 8522202"/>
              <a:gd name="connsiteY18-246" fmla="*/ 192321 h 979708"/>
              <a:gd name="connsiteX19-247" fmla="*/ 7823346 w 8522202"/>
              <a:gd name="connsiteY19-248" fmla="*/ 183719 h 979708"/>
              <a:gd name="connsiteX20-249" fmla="*/ 7823652 w 8522202"/>
              <a:gd name="connsiteY20-250" fmla="*/ 175116 h 979708"/>
              <a:gd name="connsiteX21-251" fmla="*/ 7823959 w 8522202"/>
              <a:gd name="connsiteY21-252" fmla="*/ 166207 h 979708"/>
              <a:gd name="connsiteX22-253" fmla="*/ 7825186 w 8522202"/>
              <a:gd name="connsiteY22-254" fmla="*/ 157298 h 979708"/>
              <a:gd name="connsiteX23-255" fmla="*/ 7826414 w 8522202"/>
              <a:gd name="connsiteY23-256" fmla="*/ 148388 h 979708"/>
              <a:gd name="connsiteX24-257" fmla="*/ 7828561 w 8522202"/>
              <a:gd name="connsiteY24-258" fmla="*/ 140093 h 979708"/>
              <a:gd name="connsiteX25-259" fmla="*/ 7830709 w 8522202"/>
              <a:gd name="connsiteY25-260" fmla="*/ 131491 h 979708"/>
              <a:gd name="connsiteX26-261" fmla="*/ 7833470 w 8522202"/>
              <a:gd name="connsiteY26-262" fmla="*/ 122889 h 979708"/>
              <a:gd name="connsiteX27-263" fmla="*/ 7836844 w 8522202"/>
              <a:gd name="connsiteY27-264" fmla="*/ 114594 h 979708"/>
              <a:gd name="connsiteX28-265" fmla="*/ 7840219 w 8522202"/>
              <a:gd name="connsiteY28-266" fmla="*/ 106299 h 979708"/>
              <a:gd name="connsiteX29-267" fmla="*/ 7844207 w 8522202"/>
              <a:gd name="connsiteY29-268" fmla="*/ 98311 h 979708"/>
              <a:gd name="connsiteX30-269" fmla="*/ 7848809 w 8522202"/>
              <a:gd name="connsiteY30-270" fmla="*/ 90630 h 979708"/>
              <a:gd name="connsiteX31-271" fmla="*/ 7853717 w 8522202"/>
              <a:gd name="connsiteY31-272" fmla="*/ 82643 h 979708"/>
              <a:gd name="connsiteX32-273" fmla="*/ 7858626 w 8522202"/>
              <a:gd name="connsiteY32-274" fmla="*/ 75269 h 979708"/>
              <a:gd name="connsiteX33-275" fmla="*/ 7864148 w 8522202"/>
              <a:gd name="connsiteY33-276" fmla="*/ 67896 h 979708"/>
              <a:gd name="connsiteX34-277" fmla="*/ 7870591 w 8522202"/>
              <a:gd name="connsiteY34-278" fmla="*/ 60830 h 979708"/>
              <a:gd name="connsiteX35-279" fmla="*/ 7877033 w 8522202"/>
              <a:gd name="connsiteY35-280" fmla="*/ 53764 h 979708"/>
              <a:gd name="connsiteX36-281" fmla="*/ 7883782 w 8522202"/>
              <a:gd name="connsiteY36-282" fmla="*/ 47312 h 979708"/>
              <a:gd name="connsiteX37-283" fmla="*/ 7891145 w 8522202"/>
              <a:gd name="connsiteY37-284" fmla="*/ 41475 h 979708"/>
              <a:gd name="connsiteX38-285" fmla="*/ 7898201 w 8522202"/>
              <a:gd name="connsiteY38-286" fmla="*/ 35638 h 979708"/>
              <a:gd name="connsiteX39-287" fmla="*/ 7905871 w 8522202"/>
              <a:gd name="connsiteY39-288" fmla="*/ 30415 h 979708"/>
              <a:gd name="connsiteX40-289" fmla="*/ 7913234 w 8522202"/>
              <a:gd name="connsiteY40-290" fmla="*/ 25499 h 979708"/>
              <a:gd name="connsiteX41-291" fmla="*/ 7921517 w 8522202"/>
              <a:gd name="connsiteY41-292" fmla="*/ 21198 h 979708"/>
              <a:gd name="connsiteX42-293" fmla="*/ 7929493 w 8522202"/>
              <a:gd name="connsiteY42-294" fmla="*/ 16897 h 979708"/>
              <a:gd name="connsiteX43-295" fmla="*/ 7937776 w 8522202"/>
              <a:gd name="connsiteY43-296" fmla="*/ 13518 h 979708"/>
              <a:gd name="connsiteX44-297" fmla="*/ 7945753 w 8522202"/>
              <a:gd name="connsiteY44-298" fmla="*/ 10138 h 979708"/>
              <a:gd name="connsiteX45-299" fmla="*/ 7954343 w 8522202"/>
              <a:gd name="connsiteY45-300" fmla="*/ 7680 h 979708"/>
              <a:gd name="connsiteX46-301" fmla="*/ 7962933 w 8522202"/>
              <a:gd name="connsiteY46-302" fmla="*/ 5223 h 979708"/>
              <a:gd name="connsiteX47-303" fmla="*/ 7971523 w 8522202"/>
              <a:gd name="connsiteY47-304" fmla="*/ 3687 h 979708"/>
              <a:gd name="connsiteX48-305" fmla="*/ 7980420 w 8522202"/>
              <a:gd name="connsiteY48-306" fmla="*/ 2150 h 979708"/>
              <a:gd name="connsiteX49-307" fmla="*/ 7988703 w 8522202"/>
              <a:gd name="connsiteY49-308" fmla="*/ 1229 h 979708"/>
              <a:gd name="connsiteX50-309" fmla="*/ 7997600 w 8522202"/>
              <a:gd name="connsiteY50-310" fmla="*/ 307 h 979708"/>
              <a:gd name="connsiteX51-311" fmla="*/ 8006496 w 8522202"/>
              <a:gd name="connsiteY51-312" fmla="*/ 0 h 979708"/>
              <a:gd name="connsiteX52-313" fmla="*/ 8015393 w 8522202"/>
              <a:gd name="connsiteY52-314" fmla="*/ 307 h 979708"/>
              <a:gd name="connsiteX53-315" fmla="*/ 8023983 w 8522202"/>
              <a:gd name="connsiteY53-316" fmla="*/ 1229 h 979708"/>
              <a:gd name="connsiteX54-317" fmla="*/ 8032880 w 8522202"/>
              <a:gd name="connsiteY54-318" fmla="*/ 2150 h 979708"/>
              <a:gd name="connsiteX55-319" fmla="*/ 8041470 w 8522202"/>
              <a:gd name="connsiteY55-320" fmla="*/ 3687 h 979708"/>
              <a:gd name="connsiteX56-321" fmla="*/ 8050367 w 8522202"/>
              <a:gd name="connsiteY56-322" fmla="*/ 5223 h 979708"/>
              <a:gd name="connsiteX57-323" fmla="*/ 8058650 w 8522202"/>
              <a:gd name="connsiteY57-324" fmla="*/ 7680 h 979708"/>
              <a:gd name="connsiteX58-325" fmla="*/ 8067240 w 8522202"/>
              <a:gd name="connsiteY58-326" fmla="*/ 10138 h 979708"/>
              <a:gd name="connsiteX59-327" fmla="*/ 8075523 w 8522202"/>
              <a:gd name="connsiteY59-328" fmla="*/ 13518 h 979708"/>
              <a:gd name="connsiteX60-329" fmla="*/ 8083806 w 8522202"/>
              <a:gd name="connsiteY60-330" fmla="*/ 16897 h 979708"/>
              <a:gd name="connsiteX61-331" fmla="*/ 8091783 w 8522202"/>
              <a:gd name="connsiteY61-332" fmla="*/ 21198 h 979708"/>
              <a:gd name="connsiteX62-333" fmla="*/ 8099759 w 8522202"/>
              <a:gd name="connsiteY62-334" fmla="*/ 25499 h 979708"/>
              <a:gd name="connsiteX63-335" fmla="*/ 8107429 w 8522202"/>
              <a:gd name="connsiteY63-336" fmla="*/ 30415 h 979708"/>
              <a:gd name="connsiteX64-337" fmla="*/ 8114792 w 8522202"/>
              <a:gd name="connsiteY64-338" fmla="*/ 35638 h 979708"/>
              <a:gd name="connsiteX65-339" fmla="*/ 8122154 w 8522202"/>
              <a:gd name="connsiteY65-340" fmla="*/ 41475 h 979708"/>
              <a:gd name="connsiteX66-341" fmla="*/ 8129210 w 8522202"/>
              <a:gd name="connsiteY66-342" fmla="*/ 47312 h 979708"/>
              <a:gd name="connsiteX67-343" fmla="*/ 8135960 w 8522202"/>
              <a:gd name="connsiteY67-344" fmla="*/ 53764 h 979708"/>
              <a:gd name="connsiteX68-345" fmla="*/ 8468515 w 8522202"/>
              <a:gd name="connsiteY68-346" fmla="*/ 386793 h 979708"/>
              <a:gd name="connsiteX69-347" fmla="*/ 8474344 w 8522202"/>
              <a:gd name="connsiteY69-348" fmla="*/ 392937 h 979708"/>
              <a:gd name="connsiteX70-349" fmla="*/ 8480172 w 8522202"/>
              <a:gd name="connsiteY70-350" fmla="*/ 399696 h 979708"/>
              <a:gd name="connsiteX71-351" fmla="*/ 8485695 w 8522202"/>
              <a:gd name="connsiteY71-352" fmla="*/ 406455 h 979708"/>
              <a:gd name="connsiteX72-353" fmla="*/ 8490603 w 8522202"/>
              <a:gd name="connsiteY72-354" fmla="*/ 413828 h 979708"/>
              <a:gd name="connsiteX73-355" fmla="*/ 8495512 w 8522202"/>
              <a:gd name="connsiteY73-356" fmla="*/ 421509 h 979708"/>
              <a:gd name="connsiteX74-357" fmla="*/ 8499807 w 8522202"/>
              <a:gd name="connsiteY74-358" fmla="*/ 428882 h 979708"/>
              <a:gd name="connsiteX75-359" fmla="*/ 8503795 w 8522202"/>
              <a:gd name="connsiteY75-360" fmla="*/ 436870 h 979708"/>
              <a:gd name="connsiteX76-361" fmla="*/ 8507783 w 8522202"/>
              <a:gd name="connsiteY76-362" fmla="*/ 445165 h 979708"/>
              <a:gd name="connsiteX77-363" fmla="*/ 8510851 w 8522202"/>
              <a:gd name="connsiteY77-364" fmla="*/ 453153 h 979708"/>
              <a:gd name="connsiteX78-365" fmla="*/ 8513612 w 8522202"/>
              <a:gd name="connsiteY78-366" fmla="*/ 461755 h 979708"/>
              <a:gd name="connsiteX79-367" fmla="*/ 8516066 w 8522202"/>
              <a:gd name="connsiteY79-368" fmla="*/ 470357 h 979708"/>
              <a:gd name="connsiteX80-369" fmla="*/ 8518214 w 8522202"/>
              <a:gd name="connsiteY80-370" fmla="*/ 479266 h 979708"/>
              <a:gd name="connsiteX81-371" fmla="*/ 8520054 w 8522202"/>
              <a:gd name="connsiteY81-372" fmla="*/ 488483 h 979708"/>
              <a:gd name="connsiteX82-373" fmla="*/ 8520975 w 8522202"/>
              <a:gd name="connsiteY82-374" fmla="*/ 497700 h 979708"/>
              <a:gd name="connsiteX83-375" fmla="*/ 8521895 w 8522202"/>
              <a:gd name="connsiteY83-376" fmla="*/ 506916 h 979708"/>
              <a:gd name="connsiteX84-377" fmla="*/ 8522202 w 8522202"/>
              <a:gd name="connsiteY84-378" fmla="*/ 516440 h 979708"/>
              <a:gd name="connsiteX85-379" fmla="*/ 8521895 w 8522202"/>
              <a:gd name="connsiteY85-380" fmla="*/ 525964 h 979708"/>
              <a:gd name="connsiteX86-381" fmla="*/ 8520975 w 8522202"/>
              <a:gd name="connsiteY86-382" fmla="*/ 535181 h 979708"/>
              <a:gd name="connsiteX87-383" fmla="*/ 8520054 w 8522202"/>
              <a:gd name="connsiteY87-384" fmla="*/ 544397 h 979708"/>
              <a:gd name="connsiteX88-385" fmla="*/ 8518214 w 8522202"/>
              <a:gd name="connsiteY88-386" fmla="*/ 553307 h 979708"/>
              <a:gd name="connsiteX89-387" fmla="*/ 8516066 w 8522202"/>
              <a:gd name="connsiteY89-388" fmla="*/ 562524 h 979708"/>
              <a:gd name="connsiteX90-389" fmla="*/ 8513612 w 8522202"/>
              <a:gd name="connsiteY90-390" fmla="*/ 570819 h 979708"/>
              <a:gd name="connsiteX91-391" fmla="*/ 8510851 w 8522202"/>
              <a:gd name="connsiteY91-392" fmla="*/ 579421 h 979708"/>
              <a:gd name="connsiteX92-393" fmla="*/ 8507783 w 8522202"/>
              <a:gd name="connsiteY92-394" fmla="*/ 587716 h 979708"/>
              <a:gd name="connsiteX93-395" fmla="*/ 8503795 w 8522202"/>
              <a:gd name="connsiteY93-396" fmla="*/ 596011 h 979708"/>
              <a:gd name="connsiteX94-397" fmla="*/ 8499807 w 8522202"/>
              <a:gd name="connsiteY94-398" fmla="*/ 603691 h 979708"/>
              <a:gd name="connsiteX95-399" fmla="*/ 8495512 w 8522202"/>
              <a:gd name="connsiteY95-400" fmla="*/ 611679 h 979708"/>
              <a:gd name="connsiteX96-401" fmla="*/ 8490603 w 8522202"/>
              <a:gd name="connsiteY96-402" fmla="*/ 619052 h 979708"/>
              <a:gd name="connsiteX97-403" fmla="*/ 8485695 w 8522202"/>
              <a:gd name="connsiteY97-404" fmla="*/ 626426 h 979708"/>
              <a:gd name="connsiteX98-405" fmla="*/ 8480172 w 8522202"/>
              <a:gd name="connsiteY98-406" fmla="*/ 633185 h 979708"/>
              <a:gd name="connsiteX99-407" fmla="*/ 8474344 w 8522202"/>
              <a:gd name="connsiteY99-408" fmla="*/ 639943 h 979708"/>
              <a:gd name="connsiteX100-409" fmla="*/ 8468515 w 8522202"/>
              <a:gd name="connsiteY100-410" fmla="*/ 646088 h 979708"/>
              <a:gd name="connsiteX101-411" fmla="*/ 8135960 w 8522202"/>
              <a:gd name="connsiteY101-412" fmla="*/ 978809 h 979708"/>
              <a:gd name="connsiteX102-413" fmla="*/ 8135062 w 8522202"/>
              <a:gd name="connsiteY102-414" fmla="*/ 979708 h 979708"/>
              <a:gd name="connsiteX0-415" fmla="*/ 0 w 8522202"/>
              <a:gd name="connsiteY0-416" fmla="*/ 332875 h 979708"/>
              <a:gd name="connsiteX1-417" fmla="*/ 7902599 w 8522202"/>
              <a:gd name="connsiteY1-418" fmla="*/ 332875 h 979708"/>
              <a:gd name="connsiteX2-419" fmla="*/ 7877033 w 8522202"/>
              <a:gd name="connsiteY2-420" fmla="*/ 313673 h 979708"/>
              <a:gd name="connsiteX3-421" fmla="*/ 7870591 w 8522202"/>
              <a:gd name="connsiteY3-422" fmla="*/ 306607 h 979708"/>
              <a:gd name="connsiteX4-423" fmla="*/ 7864148 w 8522202"/>
              <a:gd name="connsiteY4-424" fmla="*/ 299541 h 979708"/>
              <a:gd name="connsiteX5-425" fmla="*/ 7858626 w 8522202"/>
              <a:gd name="connsiteY5-426" fmla="*/ 292475 h 979708"/>
              <a:gd name="connsiteX6-427" fmla="*/ 7853717 w 8522202"/>
              <a:gd name="connsiteY6-428" fmla="*/ 284487 h 979708"/>
              <a:gd name="connsiteX7-429" fmla="*/ 7848809 w 8522202"/>
              <a:gd name="connsiteY7-430" fmla="*/ 276807 h 979708"/>
              <a:gd name="connsiteX8-431" fmla="*/ 7844207 w 8522202"/>
              <a:gd name="connsiteY8-432" fmla="*/ 269126 h 979708"/>
              <a:gd name="connsiteX9-433" fmla="*/ 7840219 w 8522202"/>
              <a:gd name="connsiteY9-434" fmla="*/ 260831 h 979708"/>
              <a:gd name="connsiteX10-435" fmla="*/ 7836844 w 8522202"/>
              <a:gd name="connsiteY10-436" fmla="*/ 252844 h 979708"/>
              <a:gd name="connsiteX11-437" fmla="*/ 7833470 w 8522202"/>
              <a:gd name="connsiteY11-438" fmla="*/ 244241 h 979708"/>
              <a:gd name="connsiteX12-439" fmla="*/ 7830709 w 8522202"/>
              <a:gd name="connsiteY12-440" fmla="*/ 235639 h 979708"/>
              <a:gd name="connsiteX13-441" fmla="*/ 7828561 w 8522202"/>
              <a:gd name="connsiteY13-442" fmla="*/ 227344 h 979708"/>
              <a:gd name="connsiteX14-443" fmla="*/ 7826414 w 8522202"/>
              <a:gd name="connsiteY14-444" fmla="*/ 218742 h 979708"/>
              <a:gd name="connsiteX15-445" fmla="*/ 7825186 w 8522202"/>
              <a:gd name="connsiteY15-446" fmla="*/ 209832 h 979708"/>
              <a:gd name="connsiteX16-447" fmla="*/ 7823959 w 8522202"/>
              <a:gd name="connsiteY16-448" fmla="*/ 201230 h 979708"/>
              <a:gd name="connsiteX17-449" fmla="*/ 7823652 w 8522202"/>
              <a:gd name="connsiteY17-450" fmla="*/ 192321 h 979708"/>
              <a:gd name="connsiteX18-451" fmla="*/ 7823346 w 8522202"/>
              <a:gd name="connsiteY18-452" fmla="*/ 183719 h 979708"/>
              <a:gd name="connsiteX19-453" fmla="*/ 7823652 w 8522202"/>
              <a:gd name="connsiteY19-454" fmla="*/ 175116 h 979708"/>
              <a:gd name="connsiteX20-455" fmla="*/ 7823959 w 8522202"/>
              <a:gd name="connsiteY20-456" fmla="*/ 166207 h 979708"/>
              <a:gd name="connsiteX21-457" fmla="*/ 7825186 w 8522202"/>
              <a:gd name="connsiteY21-458" fmla="*/ 157298 h 979708"/>
              <a:gd name="connsiteX22-459" fmla="*/ 7826414 w 8522202"/>
              <a:gd name="connsiteY22-460" fmla="*/ 148388 h 979708"/>
              <a:gd name="connsiteX23-461" fmla="*/ 7828561 w 8522202"/>
              <a:gd name="connsiteY23-462" fmla="*/ 140093 h 979708"/>
              <a:gd name="connsiteX24-463" fmla="*/ 7830709 w 8522202"/>
              <a:gd name="connsiteY24-464" fmla="*/ 131491 h 979708"/>
              <a:gd name="connsiteX25-465" fmla="*/ 7833470 w 8522202"/>
              <a:gd name="connsiteY25-466" fmla="*/ 122889 h 979708"/>
              <a:gd name="connsiteX26-467" fmla="*/ 7836844 w 8522202"/>
              <a:gd name="connsiteY26-468" fmla="*/ 114594 h 979708"/>
              <a:gd name="connsiteX27-469" fmla="*/ 7840219 w 8522202"/>
              <a:gd name="connsiteY27-470" fmla="*/ 106299 h 979708"/>
              <a:gd name="connsiteX28-471" fmla="*/ 7844207 w 8522202"/>
              <a:gd name="connsiteY28-472" fmla="*/ 98311 h 979708"/>
              <a:gd name="connsiteX29-473" fmla="*/ 7848809 w 8522202"/>
              <a:gd name="connsiteY29-474" fmla="*/ 90630 h 979708"/>
              <a:gd name="connsiteX30-475" fmla="*/ 7853717 w 8522202"/>
              <a:gd name="connsiteY30-476" fmla="*/ 82643 h 979708"/>
              <a:gd name="connsiteX31-477" fmla="*/ 7858626 w 8522202"/>
              <a:gd name="connsiteY31-478" fmla="*/ 75269 h 979708"/>
              <a:gd name="connsiteX32-479" fmla="*/ 7864148 w 8522202"/>
              <a:gd name="connsiteY32-480" fmla="*/ 67896 h 979708"/>
              <a:gd name="connsiteX33-481" fmla="*/ 7870591 w 8522202"/>
              <a:gd name="connsiteY33-482" fmla="*/ 60830 h 979708"/>
              <a:gd name="connsiteX34-483" fmla="*/ 7877033 w 8522202"/>
              <a:gd name="connsiteY34-484" fmla="*/ 53764 h 979708"/>
              <a:gd name="connsiteX35-485" fmla="*/ 7883782 w 8522202"/>
              <a:gd name="connsiteY35-486" fmla="*/ 47312 h 979708"/>
              <a:gd name="connsiteX36-487" fmla="*/ 7891145 w 8522202"/>
              <a:gd name="connsiteY36-488" fmla="*/ 41475 h 979708"/>
              <a:gd name="connsiteX37-489" fmla="*/ 7898201 w 8522202"/>
              <a:gd name="connsiteY37-490" fmla="*/ 35638 h 979708"/>
              <a:gd name="connsiteX38-491" fmla="*/ 7905871 w 8522202"/>
              <a:gd name="connsiteY38-492" fmla="*/ 30415 h 979708"/>
              <a:gd name="connsiteX39-493" fmla="*/ 7913234 w 8522202"/>
              <a:gd name="connsiteY39-494" fmla="*/ 25499 h 979708"/>
              <a:gd name="connsiteX40-495" fmla="*/ 7921517 w 8522202"/>
              <a:gd name="connsiteY40-496" fmla="*/ 21198 h 979708"/>
              <a:gd name="connsiteX41-497" fmla="*/ 7929493 w 8522202"/>
              <a:gd name="connsiteY41-498" fmla="*/ 16897 h 979708"/>
              <a:gd name="connsiteX42-499" fmla="*/ 7937776 w 8522202"/>
              <a:gd name="connsiteY42-500" fmla="*/ 13518 h 979708"/>
              <a:gd name="connsiteX43-501" fmla="*/ 7945753 w 8522202"/>
              <a:gd name="connsiteY43-502" fmla="*/ 10138 h 979708"/>
              <a:gd name="connsiteX44-503" fmla="*/ 7954343 w 8522202"/>
              <a:gd name="connsiteY44-504" fmla="*/ 7680 h 979708"/>
              <a:gd name="connsiteX45-505" fmla="*/ 7962933 w 8522202"/>
              <a:gd name="connsiteY45-506" fmla="*/ 5223 h 979708"/>
              <a:gd name="connsiteX46-507" fmla="*/ 7971523 w 8522202"/>
              <a:gd name="connsiteY46-508" fmla="*/ 3687 h 979708"/>
              <a:gd name="connsiteX47-509" fmla="*/ 7980420 w 8522202"/>
              <a:gd name="connsiteY47-510" fmla="*/ 2150 h 979708"/>
              <a:gd name="connsiteX48-511" fmla="*/ 7988703 w 8522202"/>
              <a:gd name="connsiteY48-512" fmla="*/ 1229 h 979708"/>
              <a:gd name="connsiteX49-513" fmla="*/ 7997600 w 8522202"/>
              <a:gd name="connsiteY49-514" fmla="*/ 307 h 979708"/>
              <a:gd name="connsiteX50-515" fmla="*/ 8006496 w 8522202"/>
              <a:gd name="connsiteY50-516" fmla="*/ 0 h 979708"/>
              <a:gd name="connsiteX51-517" fmla="*/ 8015393 w 8522202"/>
              <a:gd name="connsiteY51-518" fmla="*/ 307 h 979708"/>
              <a:gd name="connsiteX52-519" fmla="*/ 8023983 w 8522202"/>
              <a:gd name="connsiteY52-520" fmla="*/ 1229 h 979708"/>
              <a:gd name="connsiteX53-521" fmla="*/ 8032880 w 8522202"/>
              <a:gd name="connsiteY53-522" fmla="*/ 2150 h 979708"/>
              <a:gd name="connsiteX54-523" fmla="*/ 8041470 w 8522202"/>
              <a:gd name="connsiteY54-524" fmla="*/ 3687 h 979708"/>
              <a:gd name="connsiteX55-525" fmla="*/ 8050367 w 8522202"/>
              <a:gd name="connsiteY55-526" fmla="*/ 5223 h 979708"/>
              <a:gd name="connsiteX56-527" fmla="*/ 8058650 w 8522202"/>
              <a:gd name="connsiteY56-528" fmla="*/ 7680 h 979708"/>
              <a:gd name="connsiteX57-529" fmla="*/ 8067240 w 8522202"/>
              <a:gd name="connsiteY57-530" fmla="*/ 10138 h 979708"/>
              <a:gd name="connsiteX58-531" fmla="*/ 8075523 w 8522202"/>
              <a:gd name="connsiteY58-532" fmla="*/ 13518 h 979708"/>
              <a:gd name="connsiteX59-533" fmla="*/ 8083806 w 8522202"/>
              <a:gd name="connsiteY59-534" fmla="*/ 16897 h 979708"/>
              <a:gd name="connsiteX60-535" fmla="*/ 8091783 w 8522202"/>
              <a:gd name="connsiteY60-536" fmla="*/ 21198 h 979708"/>
              <a:gd name="connsiteX61-537" fmla="*/ 8099759 w 8522202"/>
              <a:gd name="connsiteY61-538" fmla="*/ 25499 h 979708"/>
              <a:gd name="connsiteX62-539" fmla="*/ 8107429 w 8522202"/>
              <a:gd name="connsiteY62-540" fmla="*/ 30415 h 979708"/>
              <a:gd name="connsiteX63-541" fmla="*/ 8114792 w 8522202"/>
              <a:gd name="connsiteY63-542" fmla="*/ 35638 h 979708"/>
              <a:gd name="connsiteX64-543" fmla="*/ 8122154 w 8522202"/>
              <a:gd name="connsiteY64-544" fmla="*/ 41475 h 979708"/>
              <a:gd name="connsiteX65-545" fmla="*/ 8129210 w 8522202"/>
              <a:gd name="connsiteY65-546" fmla="*/ 47312 h 979708"/>
              <a:gd name="connsiteX66-547" fmla="*/ 8135960 w 8522202"/>
              <a:gd name="connsiteY66-548" fmla="*/ 53764 h 979708"/>
              <a:gd name="connsiteX67-549" fmla="*/ 8468515 w 8522202"/>
              <a:gd name="connsiteY67-550" fmla="*/ 386793 h 979708"/>
              <a:gd name="connsiteX68-551" fmla="*/ 8474344 w 8522202"/>
              <a:gd name="connsiteY68-552" fmla="*/ 392937 h 979708"/>
              <a:gd name="connsiteX69-553" fmla="*/ 8480172 w 8522202"/>
              <a:gd name="connsiteY69-554" fmla="*/ 399696 h 979708"/>
              <a:gd name="connsiteX70-555" fmla="*/ 8485695 w 8522202"/>
              <a:gd name="connsiteY70-556" fmla="*/ 406455 h 979708"/>
              <a:gd name="connsiteX71-557" fmla="*/ 8490603 w 8522202"/>
              <a:gd name="connsiteY71-558" fmla="*/ 413828 h 979708"/>
              <a:gd name="connsiteX72-559" fmla="*/ 8495512 w 8522202"/>
              <a:gd name="connsiteY72-560" fmla="*/ 421509 h 979708"/>
              <a:gd name="connsiteX73-561" fmla="*/ 8499807 w 8522202"/>
              <a:gd name="connsiteY73-562" fmla="*/ 428882 h 979708"/>
              <a:gd name="connsiteX74-563" fmla="*/ 8503795 w 8522202"/>
              <a:gd name="connsiteY74-564" fmla="*/ 436870 h 979708"/>
              <a:gd name="connsiteX75-565" fmla="*/ 8507783 w 8522202"/>
              <a:gd name="connsiteY75-566" fmla="*/ 445165 h 979708"/>
              <a:gd name="connsiteX76-567" fmla="*/ 8510851 w 8522202"/>
              <a:gd name="connsiteY76-568" fmla="*/ 453153 h 979708"/>
              <a:gd name="connsiteX77-569" fmla="*/ 8513612 w 8522202"/>
              <a:gd name="connsiteY77-570" fmla="*/ 461755 h 979708"/>
              <a:gd name="connsiteX78-571" fmla="*/ 8516066 w 8522202"/>
              <a:gd name="connsiteY78-572" fmla="*/ 470357 h 979708"/>
              <a:gd name="connsiteX79-573" fmla="*/ 8518214 w 8522202"/>
              <a:gd name="connsiteY79-574" fmla="*/ 479266 h 979708"/>
              <a:gd name="connsiteX80-575" fmla="*/ 8520054 w 8522202"/>
              <a:gd name="connsiteY80-576" fmla="*/ 488483 h 979708"/>
              <a:gd name="connsiteX81-577" fmla="*/ 8520975 w 8522202"/>
              <a:gd name="connsiteY81-578" fmla="*/ 497700 h 979708"/>
              <a:gd name="connsiteX82-579" fmla="*/ 8521895 w 8522202"/>
              <a:gd name="connsiteY82-580" fmla="*/ 506916 h 979708"/>
              <a:gd name="connsiteX83-581" fmla="*/ 8522202 w 8522202"/>
              <a:gd name="connsiteY83-582" fmla="*/ 516440 h 979708"/>
              <a:gd name="connsiteX84-583" fmla="*/ 8521895 w 8522202"/>
              <a:gd name="connsiteY84-584" fmla="*/ 525964 h 979708"/>
              <a:gd name="connsiteX85-585" fmla="*/ 8520975 w 8522202"/>
              <a:gd name="connsiteY85-586" fmla="*/ 535181 h 979708"/>
              <a:gd name="connsiteX86-587" fmla="*/ 8520054 w 8522202"/>
              <a:gd name="connsiteY86-588" fmla="*/ 544397 h 979708"/>
              <a:gd name="connsiteX87-589" fmla="*/ 8518214 w 8522202"/>
              <a:gd name="connsiteY87-590" fmla="*/ 553307 h 979708"/>
              <a:gd name="connsiteX88-591" fmla="*/ 8516066 w 8522202"/>
              <a:gd name="connsiteY88-592" fmla="*/ 562524 h 979708"/>
              <a:gd name="connsiteX89-593" fmla="*/ 8513612 w 8522202"/>
              <a:gd name="connsiteY89-594" fmla="*/ 570819 h 979708"/>
              <a:gd name="connsiteX90-595" fmla="*/ 8510851 w 8522202"/>
              <a:gd name="connsiteY90-596" fmla="*/ 579421 h 979708"/>
              <a:gd name="connsiteX91-597" fmla="*/ 8507783 w 8522202"/>
              <a:gd name="connsiteY91-598" fmla="*/ 587716 h 979708"/>
              <a:gd name="connsiteX92-599" fmla="*/ 8503795 w 8522202"/>
              <a:gd name="connsiteY92-600" fmla="*/ 596011 h 979708"/>
              <a:gd name="connsiteX93-601" fmla="*/ 8499807 w 8522202"/>
              <a:gd name="connsiteY93-602" fmla="*/ 603691 h 979708"/>
              <a:gd name="connsiteX94-603" fmla="*/ 8495512 w 8522202"/>
              <a:gd name="connsiteY94-604" fmla="*/ 611679 h 979708"/>
              <a:gd name="connsiteX95-605" fmla="*/ 8490603 w 8522202"/>
              <a:gd name="connsiteY95-606" fmla="*/ 619052 h 979708"/>
              <a:gd name="connsiteX96-607" fmla="*/ 8485695 w 8522202"/>
              <a:gd name="connsiteY96-608" fmla="*/ 626426 h 979708"/>
              <a:gd name="connsiteX97-609" fmla="*/ 8480172 w 8522202"/>
              <a:gd name="connsiteY97-610" fmla="*/ 633185 h 979708"/>
              <a:gd name="connsiteX98-611" fmla="*/ 8474344 w 8522202"/>
              <a:gd name="connsiteY98-612" fmla="*/ 639943 h 979708"/>
              <a:gd name="connsiteX99-613" fmla="*/ 8468515 w 8522202"/>
              <a:gd name="connsiteY99-614" fmla="*/ 646088 h 979708"/>
              <a:gd name="connsiteX100-615" fmla="*/ 8135960 w 8522202"/>
              <a:gd name="connsiteY100-616" fmla="*/ 978809 h 979708"/>
              <a:gd name="connsiteX101-617" fmla="*/ 8135062 w 8522202"/>
              <a:gd name="connsiteY101-618" fmla="*/ 979708 h 979708"/>
            </a:gdLst>
            <a:ahLst/>
            <a:cxnLst>
              <a:cxn ang="0">
                <a:pos x="connsiteX0-415" y="connsiteY0-416"/>
              </a:cxn>
              <a:cxn ang="0">
                <a:pos x="connsiteX1-417" y="connsiteY1-418"/>
              </a:cxn>
              <a:cxn ang="0">
                <a:pos x="connsiteX2-419" y="connsiteY2-420"/>
              </a:cxn>
              <a:cxn ang="0">
                <a:pos x="connsiteX3-421" y="connsiteY3-422"/>
              </a:cxn>
              <a:cxn ang="0">
                <a:pos x="connsiteX4-423" y="connsiteY4-424"/>
              </a:cxn>
              <a:cxn ang="0">
                <a:pos x="connsiteX5-425" y="connsiteY5-426"/>
              </a:cxn>
              <a:cxn ang="0">
                <a:pos x="connsiteX6-427" y="connsiteY6-428"/>
              </a:cxn>
              <a:cxn ang="0">
                <a:pos x="connsiteX7-429" y="connsiteY7-430"/>
              </a:cxn>
              <a:cxn ang="0">
                <a:pos x="connsiteX8-431" y="connsiteY8-432"/>
              </a:cxn>
              <a:cxn ang="0">
                <a:pos x="connsiteX9-433" y="connsiteY9-434"/>
              </a:cxn>
              <a:cxn ang="0">
                <a:pos x="connsiteX10-435" y="connsiteY10-436"/>
              </a:cxn>
              <a:cxn ang="0">
                <a:pos x="connsiteX11-437" y="connsiteY11-438"/>
              </a:cxn>
              <a:cxn ang="0">
                <a:pos x="connsiteX12-439" y="connsiteY12-440"/>
              </a:cxn>
              <a:cxn ang="0">
                <a:pos x="connsiteX13-441" y="connsiteY13-442"/>
              </a:cxn>
              <a:cxn ang="0">
                <a:pos x="connsiteX14-443" y="connsiteY14-444"/>
              </a:cxn>
              <a:cxn ang="0">
                <a:pos x="connsiteX15-445" y="connsiteY15-446"/>
              </a:cxn>
              <a:cxn ang="0">
                <a:pos x="connsiteX16-447" y="connsiteY16-448"/>
              </a:cxn>
              <a:cxn ang="0">
                <a:pos x="connsiteX17-449" y="connsiteY17-450"/>
              </a:cxn>
              <a:cxn ang="0">
                <a:pos x="connsiteX18-451" y="connsiteY18-452"/>
              </a:cxn>
              <a:cxn ang="0">
                <a:pos x="connsiteX19-453" y="connsiteY19-454"/>
              </a:cxn>
              <a:cxn ang="0">
                <a:pos x="connsiteX20-455" y="connsiteY20-456"/>
              </a:cxn>
              <a:cxn ang="0">
                <a:pos x="connsiteX21-457" y="connsiteY21-458"/>
              </a:cxn>
              <a:cxn ang="0">
                <a:pos x="connsiteX22-459" y="connsiteY22-460"/>
              </a:cxn>
              <a:cxn ang="0">
                <a:pos x="connsiteX23-461" y="connsiteY23-462"/>
              </a:cxn>
              <a:cxn ang="0">
                <a:pos x="connsiteX24-463" y="connsiteY24-464"/>
              </a:cxn>
              <a:cxn ang="0">
                <a:pos x="connsiteX25-465" y="connsiteY25-466"/>
              </a:cxn>
              <a:cxn ang="0">
                <a:pos x="connsiteX26-467" y="connsiteY26-468"/>
              </a:cxn>
              <a:cxn ang="0">
                <a:pos x="connsiteX27-469" y="connsiteY27-470"/>
              </a:cxn>
              <a:cxn ang="0">
                <a:pos x="connsiteX28-471" y="connsiteY28-472"/>
              </a:cxn>
              <a:cxn ang="0">
                <a:pos x="connsiteX29-473" y="connsiteY29-474"/>
              </a:cxn>
              <a:cxn ang="0">
                <a:pos x="connsiteX30-475" y="connsiteY30-476"/>
              </a:cxn>
              <a:cxn ang="0">
                <a:pos x="connsiteX31-477" y="connsiteY31-478"/>
              </a:cxn>
              <a:cxn ang="0">
                <a:pos x="connsiteX32-479" y="connsiteY32-480"/>
              </a:cxn>
              <a:cxn ang="0">
                <a:pos x="connsiteX33-481" y="connsiteY33-482"/>
              </a:cxn>
              <a:cxn ang="0">
                <a:pos x="connsiteX34-483" y="connsiteY34-484"/>
              </a:cxn>
              <a:cxn ang="0">
                <a:pos x="connsiteX35-485" y="connsiteY35-486"/>
              </a:cxn>
              <a:cxn ang="0">
                <a:pos x="connsiteX36-487" y="connsiteY36-488"/>
              </a:cxn>
              <a:cxn ang="0">
                <a:pos x="connsiteX37-489" y="connsiteY37-490"/>
              </a:cxn>
              <a:cxn ang="0">
                <a:pos x="connsiteX38-491" y="connsiteY38-492"/>
              </a:cxn>
              <a:cxn ang="0">
                <a:pos x="connsiteX39-493" y="connsiteY39-494"/>
              </a:cxn>
              <a:cxn ang="0">
                <a:pos x="connsiteX40-495" y="connsiteY40-496"/>
              </a:cxn>
              <a:cxn ang="0">
                <a:pos x="connsiteX41-497" y="connsiteY41-498"/>
              </a:cxn>
              <a:cxn ang="0">
                <a:pos x="connsiteX42-499" y="connsiteY42-500"/>
              </a:cxn>
              <a:cxn ang="0">
                <a:pos x="connsiteX43-501" y="connsiteY43-502"/>
              </a:cxn>
              <a:cxn ang="0">
                <a:pos x="connsiteX44-503" y="connsiteY44-504"/>
              </a:cxn>
              <a:cxn ang="0">
                <a:pos x="connsiteX45-505" y="connsiteY45-506"/>
              </a:cxn>
              <a:cxn ang="0">
                <a:pos x="connsiteX46-507" y="connsiteY46-508"/>
              </a:cxn>
              <a:cxn ang="0">
                <a:pos x="connsiteX47-509" y="connsiteY47-510"/>
              </a:cxn>
              <a:cxn ang="0">
                <a:pos x="connsiteX48-511" y="connsiteY48-512"/>
              </a:cxn>
              <a:cxn ang="0">
                <a:pos x="connsiteX49-513" y="connsiteY49-514"/>
              </a:cxn>
              <a:cxn ang="0">
                <a:pos x="connsiteX50-515" y="connsiteY50-516"/>
              </a:cxn>
              <a:cxn ang="0">
                <a:pos x="connsiteX51-517" y="connsiteY51-518"/>
              </a:cxn>
              <a:cxn ang="0">
                <a:pos x="connsiteX52-519" y="connsiteY52-520"/>
              </a:cxn>
              <a:cxn ang="0">
                <a:pos x="connsiteX53-521" y="connsiteY53-522"/>
              </a:cxn>
              <a:cxn ang="0">
                <a:pos x="connsiteX54-523" y="connsiteY54-524"/>
              </a:cxn>
              <a:cxn ang="0">
                <a:pos x="connsiteX55-525" y="connsiteY55-526"/>
              </a:cxn>
              <a:cxn ang="0">
                <a:pos x="connsiteX56-527" y="connsiteY56-528"/>
              </a:cxn>
              <a:cxn ang="0">
                <a:pos x="connsiteX57-529" y="connsiteY57-530"/>
              </a:cxn>
              <a:cxn ang="0">
                <a:pos x="connsiteX58-531" y="connsiteY58-532"/>
              </a:cxn>
              <a:cxn ang="0">
                <a:pos x="connsiteX59-533" y="connsiteY59-534"/>
              </a:cxn>
              <a:cxn ang="0">
                <a:pos x="connsiteX60-535" y="connsiteY60-536"/>
              </a:cxn>
              <a:cxn ang="0">
                <a:pos x="connsiteX61-537" y="connsiteY61-538"/>
              </a:cxn>
              <a:cxn ang="0">
                <a:pos x="connsiteX62-539" y="connsiteY62-540"/>
              </a:cxn>
              <a:cxn ang="0">
                <a:pos x="connsiteX63-541" y="connsiteY63-542"/>
              </a:cxn>
              <a:cxn ang="0">
                <a:pos x="connsiteX64-543" y="connsiteY64-544"/>
              </a:cxn>
              <a:cxn ang="0">
                <a:pos x="connsiteX65-545" y="connsiteY65-546"/>
              </a:cxn>
              <a:cxn ang="0">
                <a:pos x="connsiteX66-547" y="connsiteY66-548"/>
              </a:cxn>
              <a:cxn ang="0">
                <a:pos x="connsiteX67-549" y="connsiteY67-550"/>
              </a:cxn>
              <a:cxn ang="0">
                <a:pos x="connsiteX68-551" y="connsiteY68-552"/>
              </a:cxn>
              <a:cxn ang="0">
                <a:pos x="connsiteX69-553" y="connsiteY69-554"/>
              </a:cxn>
              <a:cxn ang="0">
                <a:pos x="connsiteX70-555" y="connsiteY70-556"/>
              </a:cxn>
              <a:cxn ang="0">
                <a:pos x="connsiteX71-557" y="connsiteY71-558"/>
              </a:cxn>
              <a:cxn ang="0">
                <a:pos x="connsiteX72-559" y="connsiteY72-560"/>
              </a:cxn>
              <a:cxn ang="0">
                <a:pos x="connsiteX73-561" y="connsiteY73-562"/>
              </a:cxn>
              <a:cxn ang="0">
                <a:pos x="connsiteX74-563" y="connsiteY74-564"/>
              </a:cxn>
              <a:cxn ang="0">
                <a:pos x="connsiteX75-565" y="connsiteY75-566"/>
              </a:cxn>
              <a:cxn ang="0">
                <a:pos x="connsiteX76-567" y="connsiteY76-568"/>
              </a:cxn>
              <a:cxn ang="0">
                <a:pos x="connsiteX77-569" y="connsiteY77-570"/>
              </a:cxn>
              <a:cxn ang="0">
                <a:pos x="connsiteX78-571" y="connsiteY78-572"/>
              </a:cxn>
              <a:cxn ang="0">
                <a:pos x="connsiteX79-573" y="connsiteY79-574"/>
              </a:cxn>
              <a:cxn ang="0">
                <a:pos x="connsiteX80-575" y="connsiteY80-576"/>
              </a:cxn>
              <a:cxn ang="0">
                <a:pos x="connsiteX81-577" y="connsiteY81-578"/>
              </a:cxn>
              <a:cxn ang="0">
                <a:pos x="connsiteX82-579" y="connsiteY82-580"/>
              </a:cxn>
              <a:cxn ang="0">
                <a:pos x="connsiteX83-581" y="connsiteY83-582"/>
              </a:cxn>
              <a:cxn ang="0">
                <a:pos x="connsiteX84-583" y="connsiteY84-584"/>
              </a:cxn>
              <a:cxn ang="0">
                <a:pos x="connsiteX85-585" y="connsiteY85-586"/>
              </a:cxn>
              <a:cxn ang="0">
                <a:pos x="connsiteX86-587" y="connsiteY86-588"/>
              </a:cxn>
              <a:cxn ang="0">
                <a:pos x="connsiteX87-589" y="connsiteY87-590"/>
              </a:cxn>
              <a:cxn ang="0">
                <a:pos x="connsiteX88-591" y="connsiteY88-592"/>
              </a:cxn>
              <a:cxn ang="0">
                <a:pos x="connsiteX89-593" y="connsiteY89-594"/>
              </a:cxn>
              <a:cxn ang="0">
                <a:pos x="connsiteX90-595" y="connsiteY90-596"/>
              </a:cxn>
              <a:cxn ang="0">
                <a:pos x="connsiteX91-597" y="connsiteY91-598"/>
              </a:cxn>
              <a:cxn ang="0">
                <a:pos x="connsiteX92-599" y="connsiteY92-600"/>
              </a:cxn>
              <a:cxn ang="0">
                <a:pos x="connsiteX93-601" y="connsiteY93-602"/>
              </a:cxn>
              <a:cxn ang="0">
                <a:pos x="connsiteX94-603" y="connsiteY94-604"/>
              </a:cxn>
              <a:cxn ang="0">
                <a:pos x="connsiteX95-605" y="connsiteY95-606"/>
              </a:cxn>
              <a:cxn ang="0">
                <a:pos x="connsiteX96-607" y="connsiteY96-608"/>
              </a:cxn>
              <a:cxn ang="0">
                <a:pos x="connsiteX97-609" y="connsiteY97-610"/>
              </a:cxn>
              <a:cxn ang="0">
                <a:pos x="connsiteX98-611" y="connsiteY98-612"/>
              </a:cxn>
              <a:cxn ang="0">
                <a:pos x="connsiteX99-613" y="connsiteY99-614"/>
              </a:cxn>
              <a:cxn ang="0">
                <a:pos x="connsiteX100-615" y="connsiteY100-616"/>
              </a:cxn>
              <a:cxn ang="0">
                <a:pos x="connsiteX101-617" y="connsiteY101-618"/>
              </a:cxn>
            </a:cxnLst>
            <a:rect l="l" t="t" r="r" b="b"/>
            <a:pathLst>
              <a:path w="8522202" h="979708">
                <a:moveTo>
                  <a:pt x="0" y="332875"/>
                </a:moveTo>
                <a:lnTo>
                  <a:pt x="7902599" y="332875"/>
                </a:lnTo>
                <a:lnTo>
                  <a:pt x="7877033" y="313673"/>
                </a:lnTo>
                <a:lnTo>
                  <a:pt x="7870591" y="306607"/>
                </a:lnTo>
                <a:lnTo>
                  <a:pt x="7864148" y="299541"/>
                </a:lnTo>
                <a:lnTo>
                  <a:pt x="7858626" y="292475"/>
                </a:lnTo>
                <a:lnTo>
                  <a:pt x="7853717" y="284487"/>
                </a:lnTo>
                <a:lnTo>
                  <a:pt x="7848809" y="276807"/>
                </a:lnTo>
                <a:lnTo>
                  <a:pt x="7844207" y="269126"/>
                </a:lnTo>
                <a:lnTo>
                  <a:pt x="7840219" y="260831"/>
                </a:lnTo>
                <a:lnTo>
                  <a:pt x="7836844" y="252844"/>
                </a:lnTo>
                <a:lnTo>
                  <a:pt x="7833470" y="244241"/>
                </a:lnTo>
                <a:lnTo>
                  <a:pt x="7830709" y="235639"/>
                </a:lnTo>
                <a:lnTo>
                  <a:pt x="7828561" y="227344"/>
                </a:lnTo>
                <a:lnTo>
                  <a:pt x="7826414" y="218742"/>
                </a:lnTo>
                <a:lnTo>
                  <a:pt x="7825186" y="209832"/>
                </a:lnTo>
                <a:lnTo>
                  <a:pt x="7823959" y="201230"/>
                </a:lnTo>
                <a:cubicBezTo>
                  <a:pt x="7823857" y="198260"/>
                  <a:pt x="7823754" y="195291"/>
                  <a:pt x="7823652" y="192321"/>
                </a:cubicBezTo>
                <a:lnTo>
                  <a:pt x="7823346" y="183719"/>
                </a:lnTo>
                <a:lnTo>
                  <a:pt x="7823652" y="175116"/>
                </a:lnTo>
                <a:cubicBezTo>
                  <a:pt x="7823754" y="172146"/>
                  <a:pt x="7823857" y="169177"/>
                  <a:pt x="7823959" y="166207"/>
                </a:cubicBezTo>
                <a:lnTo>
                  <a:pt x="7825186" y="157298"/>
                </a:lnTo>
                <a:lnTo>
                  <a:pt x="7826414" y="148388"/>
                </a:lnTo>
                <a:lnTo>
                  <a:pt x="7828561" y="140093"/>
                </a:lnTo>
                <a:lnTo>
                  <a:pt x="7830709" y="131491"/>
                </a:lnTo>
                <a:lnTo>
                  <a:pt x="7833470" y="122889"/>
                </a:lnTo>
                <a:lnTo>
                  <a:pt x="7836844" y="114594"/>
                </a:lnTo>
                <a:lnTo>
                  <a:pt x="7840219" y="106299"/>
                </a:lnTo>
                <a:lnTo>
                  <a:pt x="7844207" y="98311"/>
                </a:lnTo>
                <a:lnTo>
                  <a:pt x="7848809" y="90630"/>
                </a:lnTo>
                <a:lnTo>
                  <a:pt x="7853717" y="82643"/>
                </a:lnTo>
                <a:lnTo>
                  <a:pt x="7858626" y="75269"/>
                </a:lnTo>
                <a:lnTo>
                  <a:pt x="7864148" y="67896"/>
                </a:lnTo>
                <a:lnTo>
                  <a:pt x="7870591" y="60830"/>
                </a:lnTo>
                <a:lnTo>
                  <a:pt x="7877033" y="53764"/>
                </a:lnTo>
                <a:lnTo>
                  <a:pt x="7883782" y="47312"/>
                </a:lnTo>
                <a:lnTo>
                  <a:pt x="7891145" y="41475"/>
                </a:lnTo>
                <a:lnTo>
                  <a:pt x="7898201" y="35638"/>
                </a:lnTo>
                <a:lnTo>
                  <a:pt x="7905871" y="30415"/>
                </a:lnTo>
                <a:lnTo>
                  <a:pt x="7913234" y="25499"/>
                </a:lnTo>
                <a:lnTo>
                  <a:pt x="7921517" y="21198"/>
                </a:lnTo>
                <a:lnTo>
                  <a:pt x="7929493" y="16897"/>
                </a:lnTo>
                <a:lnTo>
                  <a:pt x="7937776" y="13518"/>
                </a:lnTo>
                <a:lnTo>
                  <a:pt x="7945753" y="10138"/>
                </a:lnTo>
                <a:lnTo>
                  <a:pt x="7954343" y="7680"/>
                </a:lnTo>
                <a:lnTo>
                  <a:pt x="7962933" y="5223"/>
                </a:lnTo>
                <a:lnTo>
                  <a:pt x="7971523" y="3687"/>
                </a:lnTo>
                <a:lnTo>
                  <a:pt x="7980420" y="2150"/>
                </a:lnTo>
                <a:lnTo>
                  <a:pt x="7988703" y="1229"/>
                </a:lnTo>
                <a:lnTo>
                  <a:pt x="7997600" y="307"/>
                </a:lnTo>
                <a:lnTo>
                  <a:pt x="8006496" y="0"/>
                </a:lnTo>
                <a:lnTo>
                  <a:pt x="8015393" y="307"/>
                </a:lnTo>
                <a:lnTo>
                  <a:pt x="8023983" y="1229"/>
                </a:lnTo>
                <a:lnTo>
                  <a:pt x="8032880" y="2150"/>
                </a:lnTo>
                <a:lnTo>
                  <a:pt x="8041470" y="3687"/>
                </a:lnTo>
                <a:lnTo>
                  <a:pt x="8050367" y="5223"/>
                </a:lnTo>
                <a:lnTo>
                  <a:pt x="8058650" y="7680"/>
                </a:lnTo>
                <a:lnTo>
                  <a:pt x="8067240" y="10138"/>
                </a:lnTo>
                <a:lnTo>
                  <a:pt x="8075523" y="13518"/>
                </a:lnTo>
                <a:lnTo>
                  <a:pt x="8083806" y="16897"/>
                </a:lnTo>
                <a:lnTo>
                  <a:pt x="8091783" y="21198"/>
                </a:lnTo>
                <a:lnTo>
                  <a:pt x="8099759" y="25499"/>
                </a:lnTo>
                <a:lnTo>
                  <a:pt x="8107429" y="30415"/>
                </a:lnTo>
                <a:lnTo>
                  <a:pt x="8114792" y="35638"/>
                </a:lnTo>
                <a:lnTo>
                  <a:pt x="8122154" y="41475"/>
                </a:lnTo>
                <a:lnTo>
                  <a:pt x="8129210" y="47312"/>
                </a:lnTo>
                <a:lnTo>
                  <a:pt x="8135960" y="53764"/>
                </a:lnTo>
                <a:lnTo>
                  <a:pt x="8468515" y="386793"/>
                </a:lnTo>
                <a:lnTo>
                  <a:pt x="8474344" y="392937"/>
                </a:lnTo>
                <a:lnTo>
                  <a:pt x="8480172" y="399696"/>
                </a:lnTo>
                <a:lnTo>
                  <a:pt x="8485695" y="406455"/>
                </a:lnTo>
                <a:lnTo>
                  <a:pt x="8490603" y="413828"/>
                </a:lnTo>
                <a:lnTo>
                  <a:pt x="8495512" y="421509"/>
                </a:lnTo>
                <a:lnTo>
                  <a:pt x="8499807" y="428882"/>
                </a:lnTo>
                <a:lnTo>
                  <a:pt x="8503795" y="436870"/>
                </a:lnTo>
                <a:lnTo>
                  <a:pt x="8507783" y="445165"/>
                </a:lnTo>
                <a:lnTo>
                  <a:pt x="8510851" y="453153"/>
                </a:lnTo>
                <a:lnTo>
                  <a:pt x="8513612" y="461755"/>
                </a:lnTo>
                <a:lnTo>
                  <a:pt x="8516066" y="470357"/>
                </a:lnTo>
                <a:lnTo>
                  <a:pt x="8518214" y="479266"/>
                </a:lnTo>
                <a:lnTo>
                  <a:pt x="8520054" y="488483"/>
                </a:lnTo>
                <a:lnTo>
                  <a:pt x="8520975" y="497700"/>
                </a:lnTo>
                <a:cubicBezTo>
                  <a:pt x="8521282" y="500772"/>
                  <a:pt x="8521588" y="503844"/>
                  <a:pt x="8521895" y="506916"/>
                </a:cubicBezTo>
                <a:cubicBezTo>
                  <a:pt x="8521997" y="510091"/>
                  <a:pt x="8522100" y="513265"/>
                  <a:pt x="8522202" y="516440"/>
                </a:cubicBezTo>
                <a:cubicBezTo>
                  <a:pt x="8522100" y="519615"/>
                  <a:pt x="8521997" y="522789"/>
                  <a:pt x="8521895" y="525964"/>
                </a:cubicBezTo>
                <a:cubicBezTo>
                  <a:pt x="8521588" y="529036"/>
                  <a:pt x="8521282" y="532109"/>
                  <a:pt x="8520975" y="535181"/>
                </a:cubicBezTo>
                <a:lnTo>
                  <a:pt x="8520054" y="544397"/>
                </a:lnTo>
                <a:lnTo>
                  <a:pt x="8518214" y="553307"/>
                </a:lnTo>
                <a:lnTo>
                  <a:pt x="8516066" y="562524"/>
                </a:lnTo>
                <a:lnTo>
                  <a:pt x="8513612" y="570819"/>
                </a:lnTo>
                <a:lnTo>
                  <a:pt x="8510851" y="579421"/>
                </a:lnTo>
                <a:lnTo>
                  <a:pt x="8507783" y="587716"/>
                </a:lnTo>
                <a:lnTo>
                  <a:pt x="8503795" y="596011"/>
                </a:lnTo>
                <a:lnTo>
                  <a:pt x="8499807" y="603691"/>
                </a:lnTo>
                <a:lnTo>
                  <a:pt x="8495512" y="611679"/>
                </a:lnTo>
                <a:lnTo>
                  <a:pt x="8490603" y="619052"/>
                </a:lnTo>
                <a:lnTo>
                  <a:pt x="8485695" y="626426"/>
                </a:lnTo>
                <a:lnTo>
                  <a:pt x="8480172" y="633185"/>
                </a:lnTo>
                <a:lnTo>
                  <a:pt x="8474344" y="639943"/>
                </a:lnTo>
                <a:lnTo>
                  <a:pt x="8468515" y="646088"/>
                </a:lnTo>
                <a:lnTo>
                  <a:pt x="8135960" y="978809"/>
                </a:lnTo>
                <a:lnTo>
                  <a:pt x="8135062" y="979708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txBody>
          <a:bodyPr wrap="square" tIns="36000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 sz="1600" dirty="0">
                <a:sym typeface="Arial" panose="020B0604020202020204" pitchFamily="34" charset="0"/>
              </a:rPr>
              <a:t>拒绝确认：当消息使用basic.reject 拒绝之后，会有一个限制，你没办法拒绝更多的消息了，你可以做确认。</a:t>
            </a:r>
          </a:p>
        </p:txBody>
      </p:sp>
      <p:sp>
        <p:nvSpPr>
          <p:cNvPr id="32" name="任意多边形 31"/>
          <p:cNvSpPr/>
          <p:nvPr>
            <p:custDataLst>
              <p:tags r:id="rId4"/>
            </p:custDataLst>
          </p:nvPr>
        </p:nvSpPr>
        <p:spPr bwMode="auto">
          <a:xfrm>
            <a:off x="2527300" y="5539014"/>
            <a:ext cx="6116998" cy="748740"/>
          </a:xfrm>
          <a:custGeom>
            <a:avLst/>
            <a:gdLst>
              <a:gd name="connsiteX0" fmla="*/ 7616534 w 8003674"/>
              <a:gd name="connsiteY0" fmla="*/ 443714 h 979708"/>
              <a:gd name="connsiteX1" fmla="*/ 0 w 8003674"/>
              <a:gd name="connsiteY1" fmla="*/ 443714 h 979708"/>
              <a:gd name="connsiteX2" fmla="*/ 0 w 8003674"/>
              <a:gd name="connsiteY2" fmla="*/ 332875 h 979708"/>
              <a:gd name="connsiteX3" fmla="*/ 7384071 w 8003674"/>
              <a:gd name="connsiteY3" fmla="*/ 332875 h 979708"/>
              <a:gd name="connsiteX4" fmla="*/ 7358505 w 8003674"/>
              <a:gd name="connsiteY4" fmla="*/ 313673 h 979708"/>
              <a:gd name="connsiteX5" fmla="*/ 7352063 w 8003674"/>
              <a:gd name="connsiteY5" fmla="*/ 306607 h 979708"/>
              <a:gd name="connsiteX6" fmla="*/ 7345620 w 8003674"/>
              <a:gd name="connsiteY6" fmla="*/ 299541 h 979708"/>
              <a:gd name="connsiteX7" fmla="*/ 7340098 w 8003674"/>
              <a:gd name="connsiteY7" fmla="*/ 292475 h 979708"/>
              <a:gd name="connsiteX8" fmla="*/ 7335189 w 8003674"/>
              <a:gd name="connsiteY8" fmla="*/ 284487 h 979708"/>
              <a:gd name="connsiteX9" fmla="*/ 7330281 w 8003674"/>
              <a:gd name="connsiteY9" fmla="*/ 276807 h 979708"/>
              <a:gd name="connsiteX10" fmla="*/ 7325679 w 8003674"/>
              <a:gd name="connsiteY10" fmla="*/ 269126 h 979708"/>
              <a:gd name="connsiteX11" fmla="*/ 7321691 w 8003674"/>
              <a:gd name="connsiteY11" fmla="*/ 260831 h 979708"/>
              <a:gd name="connsiteX12" fmla="*/ 7318316 w 8003674"/>
              <a:gd name="connsiteY12" fmla="*/ 252844 h 979708"/>
              <a:gd name="connsiteX13" fmla="*/ 7314942 w 8003674"/>
              <a:gd name="connsiteY13" fmla="*/ 244241 h 979708"/>
              <a:gd name="connsiteX14" fmla="*/ 7312181 w 8003674"/>
              <a:gd name="connsiteY14" fmla="*/ 235639 h 979708"/>
              <a:gd name="connsiteX15" fmla="*/ 7310033 w 8003674"/>
              <a:gd name="connsiteY15" fmla="*/ 227344 h 979708"/>
              <a:gd name="connsiteX16" fmla="*/ 7307886 w 8003674"/>
              <a:gd name="connsiteY16" fmla="*/ 218742 h 979708"/>
              <a:gd name="connsiteX17" fmla="*/ 7306658 w 8003674"/>
              <a:gd name="connsiteY17" fmla="*/ 209832 h 979708"/>
              <a:gd name="connsiteX18" fmla="*/ 7305431 w 8003674"/>
              <a:gd name="connsiteY18" fmla="*/ 201230 h 979708"/>
              <a:gd name="connsiteX19" fmla="*/ 7305124 w 8003674"/>
              <a:gd name="connsiteY19" fmla="*/ 192321 h 979708"/>
              <a:gd name="connsiteX20" fmla="*/ 7304818 w 8003674"/>
              <a:gd name="connsiteY20" fmla="*/ 183719 h 979708"/>
              <a:gd name="connsiteX21" fmla="*/ 7305124 w 8003674"/>
              <a:gd name="connsiteY21" fmla="*/ 175116 h 979708"/>
              <a:gd name="connsiteX22" fmla="*/ 7305431 w 8003674"/>
              <a:gd name="connsiteY22" fmla="*/ 166207 h 979708"/>
              <a:gd name="connsiteX23" fmla="*/ 7306658 w 8003674"/>
              <a:gd name="connsiteY23" fmla="*/ 157298 h 979708"/>
              <a:gd name="connsiteX24" fmla="*/ 7307886 w 8003674"/>
              <a:gd name="connsiteY24" fmla="*/ 148388 h 979708"/>
              <a:gd name="connsiteX25" fmla="*/ 7310033 w 8003674"/>
              <a:gd name="connsiteY25" fmla="*/ 140093 h 979708"/>
              <a:gd name="connsiteX26" fmla="*/ 7312181 w 8003674"/>
              <a:gd name="connsiteY26" fmla="*/ 131491 h 979708"/>
              <a:gd name="connsiteX27" fmla="*/ 7314942 w 8003674"/>
              <a:gd name="connsiteY27" fmla="*/ 122889 h 979708"/>
              <a:gd name="connsiteX28" fmla="*/ 7318316 w 8003674"/>
              <a:gd name="connsiteY28" fmla="*/ 114594 h 979708"/>
              <a:gd name="connsiteX29" fmla="*/ 7321691 w 8003674"/>
              <a:gd name="connsiteY29" fmla="*/ 106299 h 979708"/>
              <a:gd name="connsiteX30" fmla="*/ 7325679 w 8003674"/>
              <a:gd name="connsiteY30" fmla="*/ 98311 h 979708"/>
              <a:gd name="connsiteX31" fmla="*/ 7330281 w 8003674"/>
              <a:gd name="connsiteY31" fmla="*/ 90630 h 979708"/>
              <a:gd name="connsiteX32" fmla="*/ 7335189 w 8003674"/>
              <a:gd name="connsiteY32" fmla="*/ 82643 h 979708"/>
              <a:gd name="connsiteX33" fmla="*/ 7340098 w 8003674"/>
              <a:gd name="connsiteY33" fmla="*/ 75269 h 979708"/>
              <a:gd name="connsiteX34" fmla="*/ 7345620 w 8003674"/>
              <a:gd name="connsiteY34" fmla="*/ 67896 h 979708"/>
              <a:gd name="connsiteX35" fmla="*/ 7352063 w 8003674"/>
              <a:gd name="connsiteY35" fmla="*/ 60830 h 979708"/>
              <a:gd name="connsiteX36" fmla="*/ 7358505 w 8003674"/>
              <a:gd name="connsiteY36" fmla="*/ 53764 h 979708"/>
              <a:gd name="connsiteX37" fmla="*/ 7365254 w 8003674"/>
              <a:gd name="connsiteY37" fmla="*/ 47312 h 979708"/>
              <a:gd name="connsiteX38" fmla="*/ 7372617 w 8003674"/>
              <a:gd name="connsiteY38" fmla="*/ 41475 h 979708"/>
              <a:gd name="connsiteX39" fmla="*/ 7379673 w 8003674"/>
              <a:gd name="connsiteY39" fmla="*/ 35638 h 979708"/>
              <a:gd name="connsiteX40" fmla="*/ 7387343 w 8003674"/>
              <a:gd name="connsiteY40" fmla="*/ 30415 h 979708"/>
              <a:gd name="connsiteX41" fmla="*/ 7394706 w 8003674"/>
              <a:gd name="connsiteY41" fmla="*/ 25499 h 979708"/>
              <a:gd name="connsiteX42" fmla="*/ 7402989 w 8003674"/>
              <a:gd name="connsiteY42" fmla="*/ 21198 h 979708"/>
              <a:gd name="connsiteX43" fmla="*/ 7410965 w 8003674"/>
              <a:gd name="connsiteY43" fmla="*/ 16897 h 979708"/>
              <a:gd name="connsiteX44" fmla="*/ 7419248 w 8003674"/>
              <a:gd name="connsiteY44" fmla="*/ 13518 h 979708"/>
              <a:gd name="connsiteX45" fmla="*/ 7427225 w 8003674"/>
              <a:gd name="connsiteY45" fmla="*/ 10138 h 979708"/>
              <a:gd name="connsiteX46" fmla="*/ 7435815 w 8003674"/>
              <a:gd name="connsiteY46" fmla="*/ 7680 h 979708"/>
              <a:gd name="connsiteX47" fmla="*/ 7444405 w 8003674"/>
              <a:gd name="connsiteY47" fmla="*/ 5223 h 979708"/>
              <a:gd name="connsiteX48" fmla="*/ 7452995 w 8003674"/>
              <a:gd name="connsiteY48" fmla="*/ 3687 h 979708"/>
              <a:gd name="connsiteX49" fmla="*/ 7461892 w 8003674"/>
              <a:gd name="connsiteY49" fmla="*/ 2150 h 979708"/>
              <a:gd name="connsiteX50" fmla="*/ 7470175 w 8003674"/>
              <a:gd name="connsiteY50" fmla="*/ 1229 h 979708"/>
              <a:gd name="connsiteX51" fmla="*/ 7479072 w 8003674"/>
              <a:gd name="connsiteY51" fmla="*/ 307 h 979708"/>
              <a:gd name="connsiteX52" fmla="*/ 7487968 w 8003674"/>
              <a:gd name="connsiteY52" fmla="*/ 0 h 979708"/>
              <a:gd name="connsiteX53" fmla="*/ 7496865 w 8003674"/>
              <a:gd name="connsiteY53" fmla="*/ 307 h 979708"/>
              <a:gd name="connsiteX54" fmla="*/ 7505455 w 8003674"/>
              <a:gd name="connsiteY54" fmla="*/ 1229 h 979708"/>
              <a:gd name="connsiteX55" fmla="*/ 7514352 w 8003674"/>
              <a:gd name="connsiteY55" fmla="*/ 2150 h 979708"/>
              <a:gd name="connsiteX56" fmla="*/ 7522942 w 8003674"/>
              <a:gd name="connsiteY56" fmla="*/ 3687 h 979708"/>
              <a:gd name="connsiteX57" fmla="*/ 7531839 w 8003674"/>
              <a:gd name="connsiteY57" fmla="*/ 5223 h 979708"/>
              <a:gd name="connsiteX58" fmla="*/ 7540122 w 8003674"/>
              <a:gd name="connsiteY58" fmla="*/ 7680 h 979708"/>
              <a:gd name="connsiteX59" fmla="*/ 7548712 w 8003674"/>
              <a:gd name="connsiteY59" fmla="*/ 10138 h 979708"/>
              <a:gd name="connsiteX60" fmla="*/ 7556995 w 8003674"/>
              <a:gd name="connsiteY60" fmla="*/ 13518 h 979708"/>
              <a:gd name="connsiteX61" fmla="*/ 7565278 w 8003674"/>
              <a:gd name="connsiteY61" fmla="*/ 16897 h 979708"/>
              <a:gd name="connsiteX62" fmla="*/ 7573255 w 8003674"/>
              <a:gd name="connsiteY62" fmla="*/ 21198 h 979708"/>
              <a:gd name="connsiteX63" fmla="*/ 7581231 w 8003674"/>
              <a:gd name="connsiteY63" fmla="*/ 25499 h 979708"/>
              <a:gd name="connsiteX64" fmla="*/ 7588901 w 8003674"/>
              <a:gd name="connsiteY64" fmla="*/ 30415 h 979708"/>
              <a:gd name="connsiteX65" fmla="*/ 7596264 w 8003674"/>
              <a:gd name="connsiteY65" fmla="*/ 35638 h 979708"/>
              <a:gd name="connsiteX66" fmla="*/ 7603626 w 8003674"/>
              <a:gd name="connsiteY66" fmla="*/ 41475 h 979708"/>
              <a:gd name="connsiteX67" fmla="*/ 7610682 w 8003674"/>
              <a:gd name="connsiteY67" fmla="*/ 47312 h 979708"/>
              <a:gd name="connsiteX68" fmla="*/ 7617432 w 8003674"/>
              <a:gd name="connsiteY68" fmla="*/ 53764 h 979708"/>
              <a:gd name="connsiteX69" fmla="*/ 7949987 w 8003674"/>
              <a:gd name="connsiteY69" fmla="*/ 386793 h 979708"/>
              <a:gd name="connsiteX70" fmla="*/ 7955816 w 8003674"/>
              <a:gd name="connsiteY70" fmla="*/ 392937 h 979708"/>
              <a:gd name="connsiteX71" fmla="*/ 7961644 w 8003674"/>
              <a:gd name="connsiteY71" fmla="*/ 399696 h 979708"/>
              <a:gd name="connsiteX72" fmla="*/ 7967167 w 8003674"/>
              <a:gd name="connsiteY72" fmla="*/ 406455 h 979708"/>
              <a:gd name="connsiteX73" fmla="*/ 7972075 w 8003674"/>
              <a:gd name="connsiteY73" fmla="*/ 413828 h 979708"/>
              <a:gd name="connsiteX74" fmla="*/ 7976984 w 8003674"/>
              <a:gd name="connsiteY74" fmla="*/ 421509 h 979708"/>
              <a:gd name="connsiteX75" fmla="*/ 7981279 w 8003674"/>
              <a:gd name="connsiteY75" fmla="*/ 428882 h 979708"/>
              <a:gd name="connsiteX76" fmla="*/ 7985267 w 8003674"/>
              <a:gd name="connsiteY76" fmla="*/ 436870 h 979708"/>
              <a:gd name="connsiteX77" fmla="*/ 7989255 w 8003674"/>
              <a:gd name="connsiteY77" fmla="*/ 445165 h 979708"/>
              <a:gd name="connsiteX78" fmla="*/ 7992323 w 8003674"/>
              <a:gd name="connsiteY78" fmla="*/ 453153 h 979708"/>
              <a:gd name="connsiteX79" fmla="*/ 7995084 w 8003674"/>
              <a:gd name="connsiteY79" fmla="*/ 461755 h 979708"/>
              <a:gd name="connsiteX80" fmla="*/ 7997538 w 8003674"/>
              <a:gd name="connsiteY80" fmla="*/ 470357 h 979708"/>
              <a:gd name="connsiteX81" fmla="*/ 7999686 w 8003674"/>
              <a:gd name="connsiteY81" fmla="*/ 479266 h 979708"/>
              <a:gd name="connsiteX82" fmla="*/ 8001526 w 8003674"/>
              <a:gd name="connsiteY82" fmla="*/ 488483 h 979708"/>
              <a:gd name="connsiteX83" fmla="*/ 8002447 w 8003674"/>
              <a:gd name="connsiteY83" fmla="*/ 497700 h 979708"/>
              <a:gd name="connsiteX84" fmla="*/ 8003367 w 8003674"/>
              <a:gd name="connsiteY84" fmla="*/ 506916 h 979708"/>
              <a:gd name="connsiteX85" fmla="*/ 8003674 w 8003674"/>
              <a:gd name="connsiteY85" fmla="*/ 516440 h 979708"/>
              <a:gd name="connsiteX86" fmla="*/ 8003367 w 8003674"/>
              <a:gd name="connsiteY86" fmla="*/ 525964 h 979708"/>
              <a:gd name="connsiteX87" fmla="*/ 8002447 w 8003674"/>
              <a:gd name="connsiteY87" fmla="*/ 535181 h 979708"/>
              <a:gd name="connsiteX88" fmla="*/ 8001526 w 8003674"/>
              <a:gd name="connsiteY88" fmla="*/ 544397 h 979708"/>
              <a:gd name="connsiteX89" fmla="*/ 7999686 w 8003674"/>
              <a:gd name="connsiteY89" fmla="*/ 553307 h 979708"/>
              <a:gd name="connsiteX90" fmla="*/ 7997538 w 8003674"/>
              <a:gd name="connsiteY90" fmla="*/ 562524 h 979708"/>
              <a:gd name="connsiteX91" fmla="*/ 7995084 w 8003674"/>
              <a:gd name="connsiteY91" fmla="*/ 570819 h 979708"/>
              <a:gd name="connsiteX92" fmla="*/ 7992323 w 8003674"/>
              <a:gd name="connsiteY92" fmla="*/ 579421 h 979708"/>
              <a:gd name="connsiteX93" fmla="*/ 7989255 w 8003674"/>
              <a:gd name="connsiteY93" fmla="*/ 587716 h 979708"/>
              <a:gd name="connsiteX94" fmla="*/ 7985267 w 8003674"/>
              <a:gd name="connsiteY94" fmla="*/ 596011 h 979708"/>
              <a:gd name="connsiteX95" fmla="*/ 7981279 w 8003674"/>
              <a:gd name="connsiteY95" fmla="*/ 603691 h 979708"/>
              <a:gd name="connsiteX96" fmla="*/ 7976984 w 8003674"/>
              <a:gd name="connsiteY96" fmla="*/ 611679 h 979708"/>
              <a:gd name="connsiteX97" fmla="*/ 7972075 w 8003674"/>
              <a:gd name="connsiteY97" fmla="*/ 619052 h 979708"/>
              <a:gd name="connsiteX98" fmla="*/ 7967167 w 8003674"/>
              <a:gd name="connsiteY98" fmla="*/ 626426 h 979708"/>
              <a:gd name="connsiteX99" fmla="*/ 7961644 w 8003674"/>
              <a:gd name="connsiteY99" fmla="*/ 633185 h 979708"/>
              <a:gd name="connsiteX100" fmla="*/ 7955816 w 8003674"/>
              <a:gd name="connsiteY100" fmla="*/ 639943 h 979708"/>
              <a:gd name="connsiteX101" fmla="*/ 7949987 w 8003674"/>
              <a:gd name="connsiteY101" fmla="*/ 646088 h 979708"/>
              <a:gd name="connsiteX102" fmla="*/ 7617432 w 8003674"/>
              <a:gd name="connsiteY102" fmla="*/ 978809 h 979708"/>
              <a:gd name="connsiteX103" fmla="*/ 7616534 w 8003674"/>
              <a:gd name="connsiteY103" fmla="*/ 979708 h 979708"/>
              <a:gd name="connsiteX104" fmla="*/ 7707974 w 8003674"/>
              <a:gd name="connsiteY104" fmla="*/ 535154 h 979708"/>
              <a:gd name="connsiteX0-1" fmla="*/ 7616534 w 8003674"/>
              <a:gd name="connsiteY0-2" fmla="*/ 443714 h 979708"/>
              <a:gd name="connsiteX1-3" fmla="*/ 0 w 8003674"/>
              <a:gd name="connsiteY1-4" fmla="*/ 443714 h 979708"/>
              <a:gd name="connsiteX2-5" fmla="*/ 0 w 8003674"/>
              <a:gd name="connsiteY2-6" fmla="*/ 332875 h 979708"/>
              <a:gd name="connsiteX3-7" fmla="*/ 7384071 w 8003674"/>
              <a:gd name="connsiteY3-8" fmla="*/ 332875 h 979708"/>
              <a:gd name="connsiteX4-9" fmla="*/ 7358505 w 8003674"/>
              <a:gd name="connsiteY4-10" fmla="*/ 313673 h 979708"/>
              <a:gd name="connsiteX5-11" fmla="*/ 7352063 w 8003674"/>
              <a:gd name="connsiteY5-12" fmla="*/ 306607 h 979708"/>
              <a:gd name="connsiteX6-13" fmla="*/ 7345620 w 8003674"/>
              <a:gd name="connsiteY6-14" fmla="*/ 299541 h 979708"/>
              <a:gd name="connsiteX7-15" fmla="*/ 7340098 w 8003674"/>
              <a:gd name="connsiteY7-16" fmla="*/ 292475 h 979708"/>
              <a:gd name="connsiteX8-17" fmla="*/ 7335189 w 8003674"/>
              <a:gd name="connsiteY8-18" fmla="*/ 284487 h 979708"/>
              <a:gd name="connsiteX9-19" fmla="*/ 7330281 w 8003674"/>
              <a:gd name="connsiteY9-20" fmla="*/ 276807 h 979708"/>
              <a:gd name="connsiteX10-21" fmla="*/ 7325679 w 8003674"/>
              <a:gd name="connsiteY10-22" fmla="*/ 269126 h 979708"/>
              <a:gd name="connsiteX11-23" fmla="*/ 7321691 w 8003674"/>
              <a:gd name="connsiteY11-24" fmla="*/ 260831 h 979708"/>
              <a:gd name="connsiteX12-25" fmla="*/ 7318316 w 8003674"/>
              <a:gd name="connsiteY12-26" fmla="*/ 252844 h 979708"/>
              <a:gd name="connsiteX13-27" fmla="*/ 7314942 w 8003674"/>
              <a:gd name="connsiteY13-28" fmla="*/ 244241 h 979708"/>
              <a:gd name="connsiteX14-29" fmla="*/ 7312181 w 8003674"/>
              <a:gd name="connsiteY14-30" fmla="*/ 235639 h 979708"/>
              <a:gd name="connsiteX15-31" fmla="*/ 7310033 w 8003674"/>
              <a:gd name="connsiteY15-32" fmla="*/ 227344 h 979708"/>
              <a:gd name="connsiteX16-33" fmla="*/ 7307886 w 8003674"/>
              <a:gd name="connsiteY16-34" fmla="*/ 218742 h 979708"/>
              <a:gd name="connsiteX17-35" fmla="*/ 7306658 w 8003674"/>
              <a:gd name="connsiteY17-36" fmla="*/ 209832 h 979708"/>
              <a:gd name="connsiteX18-37" fmla="*/ 7305431 w 8003674"/>
              <a:gd name="connsiteY18-38" fmla="*/ 201230 h 979708"/>
              <a:gd name="connsiteX19-39" fmla="*/ 7305124 w 8003674"/>
              <a:gd name="connsiteY19-40" fmla="*/ 192321 h 979708"/>
              <a:gd name="connsiteX20-41" fmla="*/ 7304818 w 8003674"/>
              <a:gd name="connsiteY20-42" fmla="*/ 183719 h 979708"/>
              <a:gd name="connsiteX21-43" fmla="*/ 7305124 w 8003674"/>
              <a:gd name="connsiteY21-44" fmla="*/ 175116 h 979708"/>
              <a:gd name="connsiteX22-45" fmla="*/ 7305431 w 8003674"/>
              <a:gd name="connsiteY22-46" fmla="*/ 166207 h 979708"/>
              <a:gd name="connsiteX23-47" fmla="*/ 7306658 w 8003674"/>
              <a:gd name="connsiteY23-48" fmla="*/ 157298 h 979708"/>
              <a:gd name="connsiteX24-49" fmla="*/ 7307886 w 8003674"/>
              <a:gd name="connsiteY24-50" fmla="*/ 148388 h 979708"/>
              <a:gd name="connsiteX25-51" fmla="*/ 7310033 w 8003674"/>
              <a:gd name="connsiteY25-52" fmla="*/ 140093 h 979708"/>
              <a:gd name="connsiteX26-53" fmla="*/ 7312181 w 8003674"/>
              <a:gd name="connsiteY26-54" fmla="*/ 131491 h 979708"/>
              <a:gd name="connsiteX27-55" fmla="*/ 7314942 w 8003674"/>
              <a:gd name="connsiteY27-56" fmla="*/ 122889 h 979708"/>
              <a:gd name="connsiteX28-57" fmla="*/ 7318316 w 8003674"/>
              <a:gd name="connsiteY28-58" fmla="*/ 114594 h 979708"/>
              <a:gd name="connsiteX29-59" fmla="*/ 7321691 w 8003674"/>
              <a:gd name="connsiteY29-60" fmla="*/ 106299 h 979708"/>
              <a:gd name="connsiteX30-61" fmla="*/ 7325679 w 8003674"/>
              <a:gd name="connsiteY30-62" fmla="*/ 98311 h 979708"/>
              <a:gd name="connsiteX31-63" fmla="*/ 7330281 w 8003674"/>
              <a:gd name="connsiteY31-64" fmla="*/ 90630 h 979708"/>
              <a:gd name="connsiteX32-65" fmla="*/ 7335189 w 8003674"/>
              <a:gd name="connsiteY32-66" fmla="*/ 82643 h 979708"/>
              <a:gd name="connsiteX33-67" fmla="*/ 7340098 w 8003674"/>
              <a:gd name="connsiteY33-68" fmla="*/ 75269 h 979708"/>
              <a:gd name="connsiteX34-69" fmla="*/ 7345620 w 8003674"/>
              <a:gd name="connsiteY34-70" fmla="*/ 67896 h 979708"/>
              <a:gd name="connsiteX35-71" fmla="*/ 7352063 w 8003674"/>
              <a:gd name="connsiteY35-72" fmla="*/ 60830 h 979708"/>
              <a:gd name="connsiteX36-73" fmla="*/ 7358505 w 8003674"/>
              <a:gd name="connsiteY36-74" fmla="*/ 53764 h 979708"/>
              <a:gd name="connsiteX37-75" fmla="*/ 7365254 w 8003674"/>
              <a:gd name="connsiteY37-76" fmla="*/ 47312 h 979708"/>
              <a:gd name="connsiteX38-77" fmla="*/ 7372617 w 8003674"/>
              <a:gd name="connsiteY38-78" fmla="*/ 41475 h 979708"/>
              <a:gd name="connsiteX39-79" fmla="*/ 7379673 w 8003674"/>
              <a:gd name="connsiteY39-80" fmla="*/ 35638 h 979708"/>
              <a:gd name="connsiteX40-81" fmla="*/ 7387343 w 8003674"/>
              <a:gd name="connsiteY40-82" fmla="*/ 30415 h 979708"/>
              <a:gd name="connsiteX41-83" fmla="*/ 7394706 w 8003674"/>
              <a:gd name="connsiteY41-84" fmla="*/ 25499 h 979708"/>
              <a:gd name="connsiteX42-85" fmla="*/ 7402989 w 8003674"/>
              <a:gd name="connsiteY42-86" fmla="*/ 21198 h 979708"/>
              <a:gd name="connsiteX43-87" fmla="*/ 7410965 w 8003674"/>
              <a:gd name="connsiteY43-88" fmla="*/ 16897 h 979708"/>
              <a:gd name="connsiteX44-89" fmla="*/ 7419248 w 8003674"/>
              <a:gd name="connsiteY44-90" fmla="*/ 13518 h 979708"/>
              <a:gd name="connsiteX45-91" fmla="*/ 7427225 w 8003674"/>
              <a:gd name="connsiteY45-92" fmla="*/ 10138 h 979708"/>
              <a:gd name="connsiteX46-93" fmla="*/ 7435815 w 8003674"/>
              <a:gd name="connsiteY46-94" fmla="*/ 7680 h 979708"/>
              <a:gd name="connsiteX47-95" fmla="*/ 7444405 w 8003674"/>
              <a:gd name="connsiteY47-96" fmla="*/ 5223 h 979708"/>
              <a:gd name="connsiteX48-97" fmla="*/ 7452995 w 8003674"/>
              <a:gd name="connsiteY48-98" fmla="*/ 3687 h 979708"/>
              <a:gd name="connsiteX49-99" fmla="*/ 7461892 w 8003674"/>
              <a:gd name="connsiteY49-100" fmla="*/ 2150 h 979708"/>
              <a:gd name="connsiteX50-101" fmla="*/ 7470175 w 8003674"/>
              <a:gd name="connsiteY50-102" fmla="*/ 1229 h 979708"/>
              <a:gd name="connsiteX51-103" fmla="*/ 7479072 w 8003674"/>
              <a:gd name="connsiteY51-104" fmla="*/ 307 h 979708"/>
              <a:gd name="connsiteX52-105" fmla="*/ 7487968 w 8003674"/>
              <a:gd name="connsiteY52-106" fmla="*/ 0 h 979708"/>
              <a:gd name="connsiteX53-107" fmla="*/ 7496865 w 8003674"/>
              <a:gd name="connsiteY53-108" fmla="*/ 307 h 979708"/>
              <a:gd name="connsiteX54-109" fmla="*/ 7505455 w 8003674"/>
              <a:gd name="connsiteY54-110" fmla="*/ 1229 h 979708"/>
              <a:gd name="connsiteX55-111" fmla="*/ 7514352 w 8003674"/>
              <a:gd name="connsiteY55-112" fmla="*/ 2150 h 979708"/>
              <a:gd name="connsiteX56-113" fmla="*/ 7522942 w 8003674"/>
              <a:gd name="connsiteY56-114" fmla="*/ 3687 h 979708"/>
              <a:gd name="connsiteX57-115" fmla="*/ 7531839 w 8003674"/>
              <a:gd name="connsiteY57-116" fmla="*/ 5223 h 979708"/>
              <a:gd name="connsiteX58-117" fmla="*/ 7540122 w 8003674"/>
              <a:gd name="connsiteY58-118" fmla="*/ 7680 h 979708"/>
              <a:gd name="connsiteX59-119" fmla="*/ 7548712 w 8003674"/>
              <a:gd name="connsiteY59-120" fmla="*/ 10138 h 979708"/>
              <a:gd name="connsiteX60-121" fmla="*/ 7556995 w 8003674"/>
              <a:gd name="connsiteY60-122" fmla="*/ 13518 h 979708"/>
              <a:gd name="connsiteX61-123" fmla="*/ 7565278 w 8003674"/>
              <a:gd name="connsiteY61-124" fmla="*/ 16897 h 979708"/>
              <a:gd name="connsiteX62-125" fmla="*/ 7573255 w 8003674"/>
              <a:gd name="connsiteY62-126" fmla="*/ 21198 h 979708"/>
              <a:gd name="connsiteX63-127" fmla="*/ 7581231 w 8003674"/>
              <a:gd name="connsiteY63-128" fmla="*/ 25499 h 979708"/>
              <a:gd name="connsiteX64-129" fmla="*/ 7588901 w 8003674"/>
              <a:gd name="connsiteY64-130" fmla="*/ 30415 h 979708"/>
              <a:gd name="connsiteX65-131" fmla="*/ 7596264 w 8003674"/>
              <a:gd name="connsiteY65-132" fmla="*/ 35638 h 979708"/>
              <a:gd name="connsiteX66-133" fmla="*/ 7603626 w 8003674"/>
              <a:gd name="connsiteY66-134" fmla="*/ 41475 h 979708"/>
              <a:gd name="connsiteX67-135" fmla="*/ 7610682 w 8003674"/>
              <a:gd name="connsiteY67-136" fmla="*/ 47312 h 979708"/>
              <a:gd name="connsiteX68-137" fmla="*/ 7617432 w 8003674"/>
              <a:gd name="connsiteY68-138" fmla="*/ 53764 h 979708"/>
              <a:gd name="connsiteX69-139" fmla="*/ 7949987 w 8003674"/>
              <a:gd name="connsiteY69-140" fmla="*/ 386793 h 979708"/>
              <a:gd name="connsiteX70-141" fmla="*/ 7955816 w 8003674"/>
              <a:gd name="connsiteY70-142" fmla="*/ 392937 h 979708"/>
              <a:gd name="connsiteX71-143" fmla="*/ 7961644 w 8003674"/>
              <a:gd name="connsiteY71-144" fmla="*/ 399696 h 979708"/>
              <a:gd name="connsiteX72-145" fmla="*/ 7967167 w 8003674"/>
              <a:gd name="connsiteY72-146" fmla="*/ 406455 h 979708"/>
              <a:gd name="connsiteX73-147" fmla="*/ 7972075 w 8003674"/>
              <a:gd name="connsiteY73-148" fmla="*/ 413828 h 979708"/>
              <a:gd name="connsiteX74-149" fmla="*/ 7976984 w 8003674"/>
              <a:gd name="connsiteY74-150" fmla="*/ 421509 h 979708"/>
              <a:gd name="connsiteX75-151" fmla="*/ 7981279 w 8003674"/>
              <a:gd name="connsiteY75-152" fmla="*/ 428882 h 979708"/>
              <a:gd name="connsiteX76-153" fmla="*/ 7985267 w 8003674"/>
              <a:gd name="connsiteY76-154" fmla="*/ 436870 h 979708"/>
              <a:gd name="connsiteX77-155" fmla="*/ 7989255 w 8003674"/>
              <a:gd name="connsiteY77-156" fmla="*/ 445165 h 979708"/>
              <a:gd name="connsiteX78-157" fmla="*/ 7992323 w 8003674"/>
              <a:gd name="connsiteY78-158" fmla="*/ 453153 h 979708"/>
              <a:gd name="connsiteX79-159" fmla="*/ 7995084 w 8003674"/>
              <a:gd name="connsiteY79-160" fmla="*/ 461755 h 979708"/>
              <a:gd name="connsiteX80-161" fmla="*/ 7997538 w 8003674"/>
              <a:gd name="connsiteY80-162" fmla="*/ 470357 h 979708"/>
              <a:gd name="connsiteX81-163" fmla="*/ 7999686 w 8003674"/>
              <a:gd name="connsiteY81-164" fmla="*/ 479266 h 979708"/>
              <a:gd name="connsiteX82-165" fmla="*/ 8001526 w 8003674"/>
              <a:gd name="connsiteY82-166" fmla="*/ 488483 h 979708"/>
              <a:gd name="connsiteX83-167" fmla="*/ 8002447 w 8003674"/>
              <a:gd name="connsiteY83-168" fmla="*/ 497700 h 979708"/>
              <a:gd name="connsiteX84-169" fmla="*/ 8003367 w 8003674"/>
              <a:gd name="connsiteY84-170" fmla="*/ 506916 h 979708"/>
              <a:gd name="connsiteX85-171" fmla="*/ 8003674 w 8003674"/>
              <a:gd name="connsiteY85-172" fmla="*/ 516440 h 979708"/>
              <a:gd name="connsiteX86-173" fmla="*/ 8003367 w 8003674"/>
              <a:gd name="connsiteY86-174" fmla="*/ 525964 h 979708"/>
              <a:gd name="connsiteX87-175" fmla="*/ 8002447 w 8003674"/>
              <a:gd name="connsiteY87-176" fmla="*/ 535181 h 979708"/>
              <a:gd name="connsiteX88-177" fmla="*/ 8001526 w 8003674"/>
              <a:gd name="connsiteY88-178" fmla="*/ 544397 h 979708"/>
              <a:gd name="connsiteX89-179" fmla="*/ 7999686 w 8003674"/>
              <a:gd name="connsiteY89-180" fmla="*/ 553307 h 979708"/>
              <a:gd name="connsiteX90-181" fmla="*/ 7997538 w 8003674"/>
              <a:gd name="connsiteY90-182" fmla="*/ 562524 h 979708"/>
              <a:gd name="connsiteX91-183" fmla="*/ 7995084 w 8003674"/>
              <a:gd name="connsiteY91-184" fmla="*/ 570819 h 979708"/>
              <a:gd name="connsiteX92-185" fmla="*/ 7992323 w 8003674"/>
              <a:gd name="connsiteY92-186" fmla="*/ 579421 h 979708"/>
              <a:gd name="connsiteX93-187" fmla="*/ 7989255 w 8003674"/>
              <a:gd name="connsiteY93-188" fmla="*/ 587716 h 979708"/>
              <a:gd name="connsiteX94-189" fmla="*/ 7985267 w 8003674"/>
              <a:gd name="connsiteY94-190" fmla="*/ 596011 h 979708"/>
              <a:gd name="connsiteX95-191" fmla="*/ 7981279 w 8003674"/>
              <a:gd name="connsiteY95-192" fmla="*/ 603691 h 979708"/>
              <a:gd name="connsiteX96-193" fmla="*/ 7976984 w 8003674"/>
              <a:gd name="connsiteY96-194" fmla="*/ 611679 h 979708"/>
              <a:gd name="connsiteX97-195" fmla="*/ 7972075 w 8003674"/>
              <a:gd name="connsiteY97-196" fmla="*/ 619052 h 979708"/>
              <a:gd name="connsiteX98-197" fmla="*/ 7967167 w 8003674"/>
              <a:gd name="connsiteY98-198" fmla="*/ 626426 h 979708"/>
              <a:gd name="connsiteX99-199" fmla="*/ 7961644 w 8003674"/>
              <a:gd name="connsiteY99-200" fmla="*/ 633185 h 979708"/>
              <a:gd name="connsiteX100-201" fmla="*/ 7955816 w 8003674"/>
              <a:gd name="connsiteY100-202" fmla="*/ 639943 h 979708"/>
              <a:gd name="connsiteX101-203" fmla="*/ 7949987 w 8003674"/>
              <a:gd name="connsiteY101-204" fmla="*/ 646088 h 979708"/>
              <a:gd name="connsiteX102-205" fmla="*/ 7617432 w 8003674"/>
              <a:gd name="connsiteY102-206" fmla="*/ 978809 h 979708"/>
              <a:gd name="connsiteX103-207" fmla="*/ 7616534 w 8003674"/>
              <a:gd name="connsiteY103-208" fmla="*/ 979708 h 979708"/>
              <a:gd name="connsiteX0-209" fmla="*/ 0 w 8003674"/>
              <a:gd name="connsiteY0-210" fmla="*/ 443714 h 979708"/>
              <a:gd name="connsiteX1-211" fmla="*/ 0 w 8003674"/>
              <a:gd name="connsiteY1-212" fmla="*/ 332875 h 979708"/>
              <a:gd name="connsiteX2-213" fmla="*/ 7384071 w 8003674"/>
              <a:gd name="connsiteY2-214" fmla="*/ 332875 h 979708"/>
              <a:gd name="connsiteX3-215" fmla="*/ 7358505 w 8003674"/>
              <a:gd name="connsiteY3-216" fmla="*/ 313673 h 979708"/>
              <a:gd name="connsiteX4-217" fmla="*/ 7352063 w 8003674"/>
              <a:gd name="connsiteY4-218" fmla="*/ 306607 h 979708"/>
              <a:gd name="connsiteX5-219" fmla="*/ 7345620 w 8003674"/>
              <a:gd name="connsiteY5-220" fmla="*/ 299541 h 979708"/>
              <a:gd name="connsiteX6-221" fmla="*/ 7340098 w 8003674"/>
              <a:gd name="connsiteY6-222" fmla="*/ 292475 h 979708"/>
              <a:gd name="connsiteX7-223" fmla="*/ 7335189 w 8003674"/>
              <a:gd name="connsiteY7-224" fmla="*/ 284487 h 979708"/>
              <a:gd name="connsiteX8-225" fmla="*/ 7330281 w 8003674"/>
              <a:gd name="connsiteY8-226" fmla="*/ 276807 h 979708"/>
              <a:gd name="connsiteX9-227" fmla="*/ 7325679 w 8003674"/>
              <a:gd name="connsiteY9-228" fmla="*/ 269126 h 979708"/>
              <a:gd name="connsiteX10-229" fmla="*/ 7321691 w 8003674"/>
              <a:gd name="connsiteY10-230" fmla="*/ 260831 h 979708"/>
              <a:gd name="connsiteX11-231" fmla="*/ 7318316 w 8003674"/>
              <a:gd name="connsiteY11-232" fmla="*/ 252844 h 979708"/>
              <a:gd name="connsiteX12-233" fmla="*/ 7314942 w 8003674"/>
              <a:gd name="connsiteY12-234" fmla="*/ 244241 h 979708"/>
              <a:gd name="connsiteX13-235" fmla="*/ 7312181 w 8003674"/>
              <a:gd name="connsiteY13-236" fmla="*/ 235639 h 979708"/>
              <a:gd name="connsiteX14-237" fmla="*/ 7310033 w 8003674"/>
              <a:gd name="connsiteY14-238" fmla="*/ 227344 h 979708"/>
              <a:gd name="connsiteX15-239" fmla="*/ 7307886 w 8003674"/>
              <a:gd name="connsiteY15-240" fmla="*/ 218742 h 979708"/>
              <a:gd name="connsiteX16-241" fmla="*/ 7306658 w 8003674"/>
              <a:gd name="connsiteY16-242" fmla="*/ 209832 h 979708"/>
              <a:gd name="connsiteX17-243" fmla="*/ 7305431 w 8003674"/>
              <a:gd name="connsiteY17-244" fmla="*/ 201230 h 979708"/>
              <a:gd name="connsiteX18-245" fmla="*/ 7305124 w 8003674"/>
              <a:gd name="connsiteY18-246" fmla="*/ 192321 h 979708"/>
              <a:gd name="connsiteX19-247" fmla="*/ 7304818 w 8003674"/>
              <a:gd name="connsiteY19-248" fmla="*/ 183719 h 979708"/>
              <a:gd name="connsiteX20-249" fmla="*/ 7305124 w 8003674"/>
              <a:gd name="connsiteY20-250" fmla="*/ 175116 h 979708"/>
              <a:gd name="connsiteX21-251" fmla="*/ 7305431 w 8003674"/>
              <a:gd name="connsiteY21-252" fmla="*/ 166207 h 979708"/>
              <a:gd name="connsiteX22-253" fmla="*/ 7306658 w 8003674"/>
              <a:gd name="connsiteY22-254" fmla="*/ 157298 h 979708"/>
              <a:gd name="connsiteX23-255" fmla="*/ 7307886 w 8003674"/>
              <a:gd name="connsiteY23-256" fmla="*/ 148388 h 979708"/>
              <a:gd name="connsiteX24-257" fmla="*/ 7310033 w 8003674"/>
              <a:gd name="connsiteY24-258" fmla="*/ 140093 h 979708"/>
              <a:gd name="connsiteX25-259" fmla="*/ 7312181 w 8003674"/>
              <a:gd name="connsiteY25-260" fmla="*/ 131491 h 979708"/>
              <a:gd name="connsiteX26-261" fmla="*/ 7314942 w 8003674"/>
              <a:gd name="connsiteY26-262" fmla="*/ 122889 h 979708"/>
              <a:gd name="connsiteX27-263" fmla="*/ 7318316 w 8003674"/>
              <a:gd name="connsiteY27-264" fmla="*/ 114594 h 979708"/>
              <a:gd name="connsiteX28-265" fmla="*/ 7321691 w 8003674"/>
              <a:gd name="connsiteY28-266" fmla="*/ 106299 h 979708"/>
              <a:gd name="connsiteX29-267" fmla="*/ 7325679 w 8003674"/>
              <a:gd name="connsiteY29-268" fmla="*/ 98311 h 979708"/>
              <a:gd name="connsiteX30-269" fmla="*/ 7330281 w 8003674"/>
              <a:gd name="connsiteY30-270" fmla="*/ 90630 h 979708"/>
              <a:gd name="connsiteX31-271" fmla="*/ 7335189 w 8003674"/>
              <a:gd name="connsiteY31-272" fmla="*/ 82643 h 979708"/>
              <a:gd name="connsiteX32-273" fmla="*/ 7340098 w 8003674"/>
              <a:gd name="connsiteY32-274" fmla="*/ 75269 h 979708"/>
              <a:gd name="connsiteX33-275" fmla="*/ 7345620 w 8003674"/>
              <a:gd name="connsiteY33-276" fmla="*/ 67896 h 979708"/>
              <a:gd name="connsiteX34-277" fmla="*/ 7352063 w 8003674"/>
              <a:gd name="connsiteY34-278" fmla="*/ 60830 h 979708"/>
              <a:gd name="connsiteX35-279" fmla="*/ 7358505 w 8003674"/>
              <a:gd name="connsiteY35-280" fmla="*/ 53764 h 979708"/>
              <a:gd name="connsiteX36-281" fmla="*/ 7365254 w 8003674"/>
              <a:gd name="connsiteY36-282" fmla="*/ 47312 h 979708"/>
              <a:gd name="connsiteX37-283" fmla="*/ 7372617 w 8003674"/>
              <a:gd name="connsiteY37-284" fmla="*/ 41475 h 979708"/>
              <a:gd name="connsiteX38-285" fmla="*/ 7379673 w 8003674"/>
              <a:gd name="connsiteY38-286" fmla="*/ 35638 h 979708"/>
              <a:gd name="connsiteX39-287" fmla="*/ 7387343 w 8003674"/>
              <a:gd name="connsiteY39-288" fmla="*/ 30415 h 979708"/>
              <a:gd name="connsiteX40-289" fmla="*/ 7394706 w 8003674"/>
              <a:gd name="connsiteY40-290" fmla="*/ 25499 h 979708"/>
              <a:gd name="connsiteX41-291" fmla="*/ 7402989 w 8003674"/>
              <a:gd name="connsiteY41-292" fmla="*/ 21198 h 979708"/>
              <a:gd name="connsiteX42-293" fmla="*/ 7410965 w 8003674"/>
              <a:gd name="connsiteY42-294" fmla="*/ 16897 h 979708"/>
              <a:gd name="connsiteX43-295" fmla="*/ 7419248 w 8003674"/>
              <a:gd name="connsiteY43-296" fmla="*/ 13518 h 979708"/>
              <a:gd name="connsiteX44-297" fmla="*/ 7427225 w 8003674"/>
              <a:gd name="connsiteY44-298" fmla="*/ 10138 h 979708"/>
              <a:gd name="connsiteX45-299" fmla="*/ 7435815 w 8003674"/>
              <a:gd name="connsiteY45-300" fmla="*/ 7680 h 979708"/>
              <a:gd name="connsiteX46-301" fmla="*/ 7444405 w 8003674"/>
              <a:gd name="connsiteY46-302" fmla="*/ 5223 h 979708"/>
              <a:gd name="connsiteX47-303" fmla="*/ 7452995 w 8003674"/>
              <a:gd name="connsiteY47-304" fmla="*/ 3687 h 979708"/>
              <a:gd name="connsiteX48-305" fmla="*/ 7461892 w 8003674"/>
              <a:gd name="connsiteY48-306" fmla="*/ 2150 h 979708"/>
              <a:gd name="connsiteX49-307" fmla="*/ 7470175 w 8003674"/>
              <a:gd name="connsiteY49-308" fmla="*/ 1229 h 979708"/>
              <a:gd name="connsiteX50-309" fmla="*/ 7479072 w 8003674"/>
              <a:gd name="connsiteY50-310" fmla="*/ 307 h 979708"/>
              <a:gd name="connsiteX51-311" fmla="*/ 7487968 w 8003674"/>
              <a:gd name="connsiteY51-312" fmla="*/ 0 h 979708"/>
              <a:gd name="connsiteX52-313" fmla="*/ 7496865 w 8003674"/>
              <a:gd name="connsiteY52-314" fmla="*/ 307 h 979708"/>
              <a:gd name="connsiteX53-315" fmla="*/ 7505455 w 8003674"/>
              <a:gd name="connsiteY53-316" fmla="*/ 1229 h 979708"/>
              <a:gd name="connsiteX54-317" fmla="*/ 7514352 w 8003674"/>
              <a:gd name="connsiteY54-318" fmla="*/ 2150 h 979708"/>
              <a:gd name="connsiteX55-319" fmla="*/ 7522942 w 8003674"/>
              <a:gd name="connsiteY55-320" fmla="*/ 3687 h 979708"/>
              <a:gd name="connsiteX56-321" fmla="*/ 7531839 w 8003674"/>
              <a:gd name="connsiteY56-322" fmla="*/ 5223 h 979708"/>
              <a:gd name="connsiteX57-323" fmla="*/ 7540122 w 8003674"/>
              <a:gd name="connsiteY57-324" fmla="*/ 7680 h 979708"/>
              <a:gd name="connsiteX58-325" fmla="*/ 7548712 w 8003674"/>
              <a:gd name="connsiteY58-326" fmla="*/ 10138 h 979708"/>
              <a:gd name="connsiteX59-327" fmla="*/ 7556995 w 8003674"/>
              <a:gd name="connsiteY59-328" fmla="*/ 13518 h 979708"/>
              <a:gd name="connsiteX60-329" fmla="*/ 7565278 w 8003674"/>
              <a:gd name="connsiteY60-330" fmla="*/ 16897 h 979708"/>
              <a:gd name="connsiteX61-331" fmla="*/ 7573255 w 8003674"/>
              <a:gd name="connsiteY61-332" fmla="*/ 21198 h 979708"/>
              <a:gd name="connsiteX62-333" fmla="*/ 7581231 w 8003674"/>
              <a:gd name="connsiteY62-334" fmla="*/ 25499 h 979708"/>
              <a:gd name="connsiteX63-335" fmla="*/ 7588901 w 8003674"/>
              <a:gd name="connsiteY63-336" fmla="*/ 30415 h 979708"/>
              <a:gd name="connsiteX64-337" fmla="*/ 7596264 w 8003674"/>
              <a:gd name="connsiteY64-338" fmla="*/ 35638 h 979708"/>
              <a:gd name="connsiteX65-339" fmla="*/ 7603626 w 8003674"/>
              <a:gd name="connsiteY65-340" fmla="*/ 41475 h 979708"/>
              <a:gd name="connsiteX66-341" fmla="*/ 7610682 w 8003674"/>
              <a:gd name="connsiteY66-342" fmla="*/ 47312 h 979708"/>
              <a:gd name="connsiteX67-343" fmla="*/ 7617432 w 8003674"/>
              <a:gd name="connsiteY67-344" fmla="*/ 53764 h 979708"/>
              <a:gd name="connsiteX68-345" fmla="*/ 7949987 w 8003674"/>
              <a:gd name="connsiteY68-346" fmla="*/ 386793 h 979708"/>
              <a:gd name="connsiteX69-347" fmla="*/ 7955816 w 8003674"/>
              <a:gd name="connsiteY69-348" fmla="*/ 392937 h 979708"/>
              <a:gd name="connsiteX70-349" fmla="*/ 7961644 w 8003674"/>
              <a:gd name="connsiteY70-350" fmla="*/ 399696 h 979708"/>
              <a:gd name="connsiteX71-351" fmla="*/ 7967167 w 8003674"/>
              <a:gd name="connsiteY71-352" fmla="*/ 406455 h 979708"/>
              <a:gd name="connsiteX72-353" fmla="*/ 7972075 w 8003674"/>
              <a:gd name="connsiteY72-354" fmla="*/ 413828 h 979708"/>
              <a:gd name="connsiteX73-355" fmla="*/ 7976984 w 8003674"/>
              <a:gd name="connsiteY73-356" fmla="*/ 421509 h 979708"/>
              <a:gd name="connsiteX74-357" fmla="*/ 7981279 w 8003674"/>
              <a:gd name="connsiteY74-358" fmla="*/ 428882 h 979708"/>
              <a:gd name="connsiteX75-359" fmla="*/ 7985267 w 8003674"/>
              <a:gd name="connsiteY75-360" fmla="*/ 436870 h 979708"/>
              <a:gd name="connsiteX76-361" fmla="*/ 7989255 w 8003674"/>
              <a:gd name="connsiteY76-362" fmla="*/ 445165 h 979708"/>
              <a:gd name="connsiteX77-363" fmla="*/ 7992323 w 8003674"/>
              <a:gd name="connsiteY77-364" fmla="*/ 453153 h 979708"/>
              <a:gd name="connsiteX78-365" fmla="*/ 7995084 w 8003674"/>
              <a:gd name="connsiteY78-366" fmla="*/ 461755 h 979708"/>
              <a:gd name="connsiteX79-367" fmla="*/ 7997538 w 8003674"/>
              <a:gd name="connsiteY79-368" fmla="*/ 470357 h 979708"/>
              <a:gd name="connsiteX80-369" fmla="*/ 7999686 w 8003674"/>
              <a:gd name="connsiteY80-370" fmla="*/ 479266 h 979708"/>
              <a:gd name="connsiteX81-371" fmla="*/ 8001526 w 8003674"/>
              <a:gd name="connsiteY81-372" fmla="*/ 488483 h 979708"/>
              <a:gd name="connsiteX82-373" fmla="*/ 8002447 w 8003674"/>
              <a:gd name="connsiteY82-374" fmla="*/ 497700 h 979708"/>
              <a:gd name="connsiteX83-375" fmla="*/ 8003367 w 8003674"/>
              <a:gd name="connsiteY83-376" fmla="*/ 506916 h 979708"/>
              <a:gd name="connsiteX84-377" fmla="*/ 8003674 w 8003674"/>
              <a:gd name="connsiteY84-378" fmla="*/ 516440 h 979708"/>
              <a:gd name="connsiteX85-379" fmla="*/ 8003367 w 8003674"/>
              <a:gd name="connsiteY85-380" fmla="*/ 525964 h 979708"/>
              <a:gd name="connsiteX86-381" fmla="*/ 8002447 w 8003674"/>
              <a:gd name="connsiteY86-382" fmla="*/ 535181 h 979708"/>
              <a:gd name="connsiteX87-383" fmla="*/ 8001526 w 8003674"/>
              <a:gd name="connsiteY87-384" fmla="*/ 544397 h 979708"/>
              <a:gd name="connsiteX88-385" fmla="*/ 7999686 w 8003674"/>
              <a:gd name="connsiteY88-386" fmla="*/ 553307 h 979708"/>
              <a:gd name="connsiteX89-387" fmla="*/ 7997538 w 8003674"/>
              <a:gd name="connsiteY89-388" fmla="*/ 562524 h 979708"/>
              <a:gd name="connsiteX90-389" fmla="*/ 7995084 w 8003674"/>
              <a:gd name="connsiteY90-390" fmla="*/ 570819 h 979708"/>
              <a:gd name="connsiteX91-391" fmla="*/ 7992323 w 8003674"/>
              <a:gd name="connsiteY91-392" fmla="*/ 579421 h 979708"/>
              <a:gd name="connsiteX92-393" fmla="*/ 7989255 w 8003674"/>
              <a:gd name="connsiteY92-394" fmla="*/ 587716 h 979708"/>
              <a:gd name="connsiteX93-395" fmla="*/ 7985267 w 8003674"/>
              <a:gd name="connsiteY93-396" fmla="*/ 596011 h 979708"/>
              <a:gd name="connsiteX94-397" fmla="*/ 7981279 w 8003674"/>
              <a:gd name="connsiteY94-398" fmla="*/ 603691 h 979708"/>
              <a:gd name="connsiteX95-399" fmla="*/ 7976984 w 8003674"/>
              <a:gd name="connsiteY95-400" fmla="*/ 611679 h 979708"/>
              <a:gd name="connsiteX96-401" fmla="*/ 7972075 w 8003674"/>
              <a:gd name="connsiteY96-402" fmla="*/ 619052 h 979708"/>
              <a:gd name="connsiteX97-403" fmla="*/ 7967167 w 8003674"/>
              <a:gd name="connsiteY97-404" fmla="*/ 626426 h 979708"/>
              <a:gd name="connsiteX98-405" fmla="*/ 7961644 w 8003674"/>
              <a:gd name="connsiteY98-406" fmla="*/ 633185 h 979708"/>
              <a:gd name="connsiteX99-407" fmla="*/ 7955816 w 8003674"/>
              <a:gd name="connsiteY99-408" fmla="*/ 639943 h 979708"/>
              <a:gd name="connsiteX100-409" fmla="*/ 7949987 w 8003674"/>
              <a:gd name="connsiteY100-410" fmla="*/ 646088 h 979708"/>
              <a:gd name="connsiteX101-411" fmla="*/ 7617432 w 8003674"/>
              <a:gd name="connsiteY101-412" fmla="*/ 978809 h 979708"/>
              <a:gd name="connsiteX102-413" fmla="*/ 7616534 w 8003674"/>
              <a:gd name="connsiteY102-414" fmla="*/ 979708 h 979708"/>
              <a:gd name="connsiteX0-415" fmla="*/ 0 w 8003674"/>
              <a:gd name="connsiteY0-416" fmla="*/ 332875 h 979708"/>
              <a:gd name="connsiteX1-417" fmla="*/ 7384071 w 8003674"/>
              <a:gd name="connsiteY1-418" fmla="*/ 332875 h 979708"/>
              <a:gd name="connsiteX2-419" fmla="*/ 7358505 w 8003674"/>
              <a:gd name="connsiteY2-420" fmla="*/ 313673 h 979708"/>
              <a:gd name="connsiteX3-421" fmla="*/ 7352063 w 8003674"/>
              <a:gd name="connsiteY3-422" fmla="*/ 306607 h 979708"/>
              <a:gd name="connsiteX4-423" fmla="*/ 7345620 w 8003674"/>
              <a:gd name="connsiteY4-424" fmla="*/ 299541 h 979708"/>
              <a:gd name="connsiteX5-425" fmla="*/ 7340098 w 8003674"/>
              <a:gd name="connsiteY5-426" fmla="*/ 292475 h 979708"/>
              <a:gd name="connsiteX6-427" fmla="*/ 7335189 w 8003674"/>
              <a:gd name="connsiteY6-428" fmla="*/ 284487 h 979708"/>
              <a:gd name="connsiteX7-429" fmla="*/ 7330281 w 8003674"/>
              <a:gd name="connsiteY7-430" fmla="*/ 276807 h 979708"/>
              <a:gd name="connsiteX8-431" fmla="*/ 7325679 w 8003674"/>
              <a:gd name="connsiteY8-432" fmla="*/ 269126 h 979708"/>
              <a:gd name="connsiteX9-433" fmla="*/ 7321691 w 8003674"/>
              <a:gd name="connsiteY9-434" fmla="*/ 260831 h 979708"/>
              <a:gd name="connsiteX10-435" fmla="*/ 7318316 w 8003674"/>
              <a:gd name="connsiteY10-436" fmla="*/ 252844 h 979708"/>
              <a:gd name="connsiteX11-437" fmla="*/ 7314942 w 8003674"/>
              <a:gd name="connsiteY11-438" fmla="*/ 244241 h 979708"/>
              <a:gd name="connsiteX12-439" fmla="*/ 7312181 w 8003674"/>
              <a:gd name="connsiteY12-440" fmla="*/ 235639 h 979708"/>
              <a:gd name="connsiteX13-441" fmla="*/ 7310033 w 8003674"/>
              <a:gd name="connsiteY13-442" fmla="*/ 227344 h 979708"/>
              <a:gd name="connsiteX14-443" fmla="*/ 7307886 w 8003674"/>
              <a:gd name="connsiteY14-444" fmla="*/ 218742 h 979708"/>
              <a:gd name="connsiteX15-445" fmla="*/ 7306658 w 8003674"/>
              <a:gd name="connsiteY15-446" fmla="*/ 209832 h 979708"/>
              <a:gd name="connsiteX16-447" fmla="*/ 7305431 w 8003674"/>
              <a:gd name="connsiteY16-448" fmla="*/ 201230 h 979708"/>
              <a:gd name="connsiteX17-449" fmla="*/ 7305124 w 8003674"/>
              <a:gd name="connsiteY17-450" fmla="*/ 192321 h 979708"/>
              <a:gd name="connsiteX18-451" fmla="*/ 7304818 w 8003674"/>
              <a:gd name="connsiteY18-452" fmla="*/ 183719 h 979708"/>
              <a:gd name="connsiteX19-453" fmla="*/ 7305124 w 8003674"/>
              <a:gd name="connsiteY19-454" fmla="*/ 175116 h 979708"/>
              <a:gd name="connsiteX20-455" fmla="*/ 7305431 w 8003674"/>
              <a:gd name="connsiteY20-456" fmla="*/ 166207 h 979708"/>
              <a:gd name="connsiteX21-457" fmla="*/ 7306658 w 8003674"/>
              <a:gd name="connsiteY21-458" fmla="*/ 157298 h 979708"/>
              <a:gd name="connsiteX22-459" fmla="*/ 7307886 w 8003674"/>
              <a:gd name="connsiteY22-460" fmla="*/ 148388 h 979708"/>
              <a:gd name="connsiteX23-461" fmla="*/ 7310033 w 8003674"/>
              <a:gd name="connsiteY23-462" fmla="*/ 140093 h 979708"/>
              <a:gd name="connsiteX24-463" fmla="*/ 7312181 w 8003674"/>
              <a:gd name="connsiteY24-464" fmla="*/ 131491 h 979708"/>
              <a:gd name="connsiteX25-465" fmla="*/ 7314942 w 8003674"/>
              <a:gd name="connsiteY25-466" fmla="*/ 122889 h 979708"/>
              <a:gd name="connsiteX26-467" fmla="*/ 7318316 w 8003674"/>
              <a:gd name="connsiteY26-468" fmla="*/ 114594 h 979708"/>
              <a:gd name="connsiteX27-469" fmla="*/ 7321691 w 8003674"/>
              <a:gd name="connsiteY27-470" fmla="*/ 106299 h 979708"/>
              <a:gd name="connsiteX28-471" fmla="*/ 7325679 w 8003674"/>
              <a:gd name="connsiteY28-472" fmla="*/ 98311 h 979708"/>
              <a:gd name="connsiteX29-473" fmla="*/ 7330281 w 8003674"/>
              <a:gd name="connsiteY29-474" fmla="*/ 90630 h 979708"/>
              <a:gd name="connsiteX30-475" fmla="*/ 7335189 w 8003674"/>
              <a:gd name="connsiteY30-476" fmla="*/ 82643 h 979708"/>
              <a:gd name="connsiteX31-477" fmla="*/ 7340098 w 8003674"/>
              <a:gd name="connsiteY31-478" fmla="*/ 75269 h 979708"/>
              <a:gd name="connsiteX32-479" fmla="*/ 7345620 w 8003674"/>
              <a:gd name="connsiteY32-480" fmla="*/ 67896 h 979708"/>
              <a:gd name="connsiteX33-481" fmla="*/ 7352063 w 8003674"/>
              <a:gd name="connsiteY33-482" fmla="*/ 60830 h 979708"/>
              <a:gd name="connsiteX34-483" fmla="*/ 7358505 w 8003674"/>
              <a:gd name="connsiteY34-484" fmla="*/ 53764 h 979708"/>
              <a:gd name="connsiteX35-485" fmla="*/ 7365254 w 8003674"/>
              <a:gd name="connsiteY35-486" fmla="*/ 47312 h 979708"/>
              <a:gd name="connsiteX36-487" fmla="*/ 7372617 w 8003674"/>
              <a:gd name="connsiteY36-488" fmla="*/ 41475 h 979708"/>
              <a:gd name="connsiteX37-489" fmla="*/ 7379673 w 8003674"/>
              <a:gd name="connsiteY37-490" fmla="*/ 35638 h 979708"/>
              <a:gd name="connsiteX38-491" fmla="*/ 7387343 w 8003674"/>
              <a:gd name="connsiteY38-492" fmla="*/ 30415 h 979708"/>
              <a:gd name="connsiteX39-493" fmla="*/ 7394706 w 8003674"/>
              <a:gd name="connsiteY39-494" fmla="*/ 25499 h 979708"/>
              <a:gd name="connsiteX40-495" fmla="*/ 7402989 w 8003674"/>
              <a:gd name="connsiteY40-496" fmla="*/ 21198 h 979708"/>
              <a:gd name="connsiteX41-497" fmla="*/ 7410965 w 8003674"/>
              <a:gd name="connsiteY41-498" fmla="*/ 16897 h 979708"/>
              <a:gd name="connsiteX42-499" fmla="*/ 7419248 w 8003674"/>
              <a:gd name="connsiteY42-500" fmla="*/ 13518 h 979708"/>
              <a:gd name="connsiteX43-501" fmla="*/ 7427225 w 8003674"/>
              <a:gd name="connsiteY43-502" fmla="*/ 10138 h 979708"/>
              <a:gd name="connsiteX44-503" fmla="*/ 7435815 w 8003674"/>
              <a:gd name="connsiteY44-504" fmla="*/ 7680 h 979708"/>
              <a:gd name="connsiteX45-505" fmla="*/ 7444405 w 8003674"/>
              <a:gd name="connsiteY45-506" fmla="*/ 5223 h 979708"/>
              <a:gd name="connsiteX46-507" fmla="*/ 7452995 w 8003674"/>
              <a:gd name="connsiteY46-508" fmla="*/ 3687 h 979708"/>
              <a:gd name="connsiteX47-509" fmla="*/ 7461892 w 8003674"/>
              <a:gd name="connsiteY47-510" fmla="*/ 2150 h 979708"/>
              <a:gd name="connsiteX48-511" fmla="*/ 7470175 w 8003674"/>
              <a:gd name="connsiteY48-512" fmla="*/ 1229 h 979708"/>
              <a:gd name="connsiteX49-513" fmla="*/ 7479072 w 8003674"/>
              <a:gd name="connsiteY49-514" fmla="*/ 307 h 979708"/>
              <a:gd name="connsiteX50-515" fmla="*/ 7487968 w 8003674"/>
              <a:gd name="connsiteY50-516" fmla="*/ 0 h 979708"/>
              <a:gd name="connsiteX51-517" fmla="*/ 7496865 w 8003674"/>
              <a:gd name="connsiteY51-518" fmla="*/ 307 h 979708"/>
              <a:gd name="connsiteX52-519" fmla="*/ 7505455 w 8003674"/>
              <a:gd name="connsiteY52-520" fmla="*/ 1229 h 979708"/>
              <a:gd name="connsiteX53-521" fmla="*/ 7514352 w 8003674"/>
              <a:gd name="connsiteY53-522" fmla="*/ 2150 h 979708"/>
              <a:gd name="connsiteX54-523" fmla="*/ 7522942 w 8003674"/>
              <a:gd name="connsiteY54-524" fmla="*/ 3687 h 979708"/>
              <a:gd name="connsiteX55-525" fmla="*/ 7531839 w 8003674"/>
              <a:gd name="connsiteY55-526" fmla="*/ 5223 h 979708"/>
              <a:gd name="connsiteX56-527" fmla="*/ 7540122 w 8003674"/>
              <a:gd name="connsiteY56-528" fmla="*/ 7680 h 979708"/>
              <a:gd name="connsiteX57-529" fmla="*/ 7548712 w 8003674"/>
              <a:gd name="connsiteY57-530" fmla="*/ 10138 h 979708"/>
              <a:gd name="connsiteX58-531" fmla="*/ 7556995 w 8003674"/>
              <a:gd name="connsiteY58-532" fmla="*/ 13518 h 979708"/>
              <a:gd name="connsiteX59-533" fmla="*/ 7565278 w 8003674"/>
              <a:gd name="connsiteY59-534" fmla="*/ 16897 h 979708"/>
              <a:gd name="connsiteX60-535" fmla="*/ 7573255 w 8003674"/>
              <a:gd name="connsiteY60-536" fmla="*/ 21198 h 979708"/>
              <a:gd name="connsiteX61-537" fmla="*/ 7581231 w 8003674"/>
              <a:gd name="connsiteY61-538" fmla="*/ 25499 h 979708"/>
              <a:gd name="connsiteX62-539" fmla="*/ 7588901 w 8003674"/>
              <a:gd name="connsiteY62-540" fmla="*/ 30415 h 979708"/>
              <a:gd name="connsiteX63-541" fmla="*/ 7596264 w 8003674"/>
              <a:gd name="connsiteY63-542" fmla="*/ 35638 h 979708"/>
              <a:gd name="connsiteX64-543" fmla="*/ 7603626 w 8003674"/>
              <a:gd name="connsiteY64-544" fmla="*/ 41475 h 979708"/>
              <a:gd name="connsiteX65-545" fmla="*/ 7610682 w 8003674"/>
              <a:gd name="connsiteY65-546" fmla="*/ 47312 h 979708"/>
              <a:gd name="connsiteX66-547" fmla="*/ 7617432 w 8003674"/>
              <a:gd name="connsiteY66-548" fmla="*/ 53764 h 979708"/>
              <a:gd name="connsiteX67-549" fmla="*/ 7949987 w 8003674"/>
              <a:gd name="connsiteY67-550" fmla="*/ 386793 h 979708"/>
              <a:gd name="connsiteX68-551" fmla="*/ 7955816 w 8003674"/>
              <a:gd name="connsiteY68-552" fmla="*/ 392937 h 979708"/>
              <a:gd name="connsiteX69-553" fmla="*/ 7961644 w 8003674"/>
              <a:gd name="connsiteY69-554" fmla="*/ 399696 h 979708"/>
              <a:gd name="connsiteX70-555" fmla="*/ 7967167 w 8003674"/>
              <a:gd name="connsiteY70-556" fmla="*/ 406455 h 979708"/>
              <a:gd name="connsiteX71-557" fmla="*/ 7972075 w 8003674"/>
              <a:gd name="connsiteY71-558" fmla="*/ 413828 h 979708"/>
              <a:gd name="connsiteX72-559" fmla="*/ 7976984 w 8003674"/>
              <a:gd name="connsiteY72-560" fmla="*/ 421509 h 979708"/>
              <a:gd name="connsiteX73-561" fmla="*/ 7981279 w 8003674"/>
              <a:gd name="connsiteY73-562" fmla="*/ 428882 h 979708"/>
              <a:gd name="connsiteX74-563" fmla="*/ 7985267 w 8003674"/>
              <a:gd name="connsiteY74-564" fmla="*/ 436870 h 979708"/>
              <a:gd name="connsiteX75-565" fmla="*/ 7989255 w 8003674"/>
              <a:gd name="connsiteY75-566" fmla="*/ 445165 h 979708"/>
              <a:gd name="connsiteX76-567" fmla="*/ 7992323 w 8003674"/>
              <a:gd name="connsiteY76-568" fmla="*/ 453153 h 979708"/>
              <a:gd name="connsiteX77-569" fmla="*/ 7995084 w 8003674"/>
              <a:gd name="connsiteY77-570" fmla="*/ 461755 h 979708"/>
              <a:gd name="connsiteX78-571" fmla="*/ 7997538 w 8003674"/>
              <a:gd name="connsiteY78-572" fmla="*/ 470357 h 979708"/>
              <a:gd name="connsiteX79-573" fmla="*/ 7999686 w 8003674"/>
              <a:gd name="connsiteY79-574" fmla="*/ 479266 h 979708"/>
              <a:gd name="connsiteX80-575" fmla="*/ 8001526 w 8003674"/>
              <a:gd name="connsiteY80-576" fmla="*/ 488483 h 979708"/>
              <a:gd name="connsiteX81-577" fmla="*/ 8002447 w 8003674"/>
              <a:gd name="connsiteY81-578" fmla="*/ 497700 h 979708"/>
              <a:gd name="connsiteX82-579" fmla="*/ 8003367 w 8003674"/>
              <a:gd name="connsiteY82-580" fmla="*/ 506916 h 979708"/>
              <a:gd name="connsiteX83-581" fmla="*/ 8003674 w 8003674"/>
              <a:gd name="connsiteY83-582" fmla="*/ 516440 h 979708"/>
              <a:gd name="connsiteX84-583" fmla="*/ 8003367 w 8003674"/>
              <a:gd name="connsiteY84-584" fmla="*/ 525964 h 979708"/>
              <a:gd name="connsiteX85-585" fmla="*/ 8002447 w 8003674"/>
              <a:gd name="connsiteY85-586" fmla="*/ 535181 h 979708"/>
              <a:gd name="connsiteX86-587" fmla="*/ 8001526 w 8003674"/>
              <a:gd name="connsiteY86-588" fmla="*/ 544397 h 979708"/>
              <a:gd name="connsiteX87-589" fmla="*/ 7999686 w 8003674"/>
              <a:gd name="connsiteY87-590" fmla="*/ 553307 h 979708"/>
              <a:gd name="connsiteX88-591" fmla="*/ 7997538 w 8003674"/>
              <a:gd name="connsiteY88-592" fmla="*/ 562524 h 979708"/>
              <a:gd name="connsiteX89-593" fmla="*/ 7995084 w 8003674"/>
              <a:gd name="connsiteY89-594" fmla="*/ 570819 h 979708"/>
              <a:gd name="connsiteX90-595" fmla="*/ 7992323 w 8003674"/>
              <a:gd name="connsiteY90-596" fmla="*/ 579421 h 979708"/>
              <a:gd name="connsiteX91-597" fmla="*/ 7989255 w 8003674"/>
              <a:gd name="connsiteY91-598" fmla="*/ 587716 h 979708"/>
              <a:gd name="connsiteX92-599" fmla="*/ 7985267 w 8003674"/>
              <a:gd name="connsiteY92-600" fmla="*/ 596011 h 979708"/>
              <a:gd name="connsiteX93-601" fmla="*/ 7981279 w 8003674"/>
              <a:gd name="connsiteY93-602" fmla="*/ 603691 h 979708"/>
              <a:gd name="connsiteX94-603" fmla="*/ 7976984 w 8003674"/>
              <a:gd name="connsiteY94-604" fmla="*/ 611679 h 979708"/>
              <a:gd name="connsiteX95-605" fmla="*/ 7972075 w 8003674"/>
              <a:gd name="connsiteY95-606" fmla="*/ 619052 h 979708"/>
              <a:gd name="connsiteX96-607" fmla="*/ 7967167 w 8003674"/>
              <a:gd name="connsiteY96-608" fmla="*/ 626426 h 979708"/>
              <a:gd name="connsiteX97-609" fmla="*/ 7961644 w 8003674"/>
              <a:gd name="connsiteY97-610" fmla="*/ 633185 h 979708"/>
              <a:gd name="connsiteX98-611" fmla="*/ 7955816 w 8003674"/>
              <a:gd name="connsiteY98-612" fmla="*/ 639943 h 979708"/>
              <a:gd name="connsiteX99-613" fmla="*/ 7949987 w 8003674"/>
              <a:gd name="connsiteY99-614" fmla="*/ 646088 h 979708"/>
              <a:gd name="connsiteX100-615" fmla="*/ 7617432 w 8003674"/>
              <a:gd name="connsiteY100-616" fmla="*/ 978809 h 979708"/>
              <a:gd name="connsiteX101-617" fmla="*/ 7616534 w 8003674"/>
              <a:gd name="connsiteY101-618" fmla="*/ 979708 h 979708"/>
            </a:gdLst>
            <a:ahLst/>
            <a:cxnLst>
              <a:cxn ang="0">
                <a:pos x="connsiteX0-415" y="connsiteY0-416"/>
              </a:cxn>
              <a:cxn ang="0">
                <a:pos x="connsiteX1-417" y="connsiteY1-418"/>
              </a:cxn>
              <a:cxn ang="0">
                <a:pos x="connsiteX2-419" y="connsiteY2-420"/>
              </a:cxn>
              <a:cxn ang="0">
                <a:pos x="connsiteX3-421" y="connsiteY3-422"/>
              </a:cxn>
              <a:cxn ang="0">
                <a:pos x="connsiteX4-423" y="connsiteY4-424"/>
              </a:cxn>
              <a:cxn ang="0">
                <a:pos x="connsiteX5-425" y="connsiteY5-426"/>
              </a:cxn>
              <a:cxn ang="0">
                <a:pos x="connsiteX6-427" y="connsiteY6-428"/>
              </a:cxn>
              <a:cxn ang="0">
                <a:pos x="connsiteX7-429" y="connsiteY7-430"/>
              </a:cxn>
              <a:cxn ang="0">
                <a:pos x="connsiteX8-431" y="connsiteY8-432"/>
              </a:cxn>
              <a:cxn ang="0">
                <a:pos x="connsiteX9-433" y="connsiteY9-434"/>
              </a:cxn>
              <a:cxn ang="0">
                <a:pos x="connsiteX10-435" y="connsiteY10-436"/>
              </a:cxn>
              <a:cxn ang="0">
                <a:pos x="connsiteX11-437" y="connsiteY11-438"/>
              </a:cxn>
              <a:cxn ang="0">
                <a:pos x="connsiteX12-439" y="connsiteY12-440"/>
              </a:cxn>
              <a:cxn ang="0">
                <a:pos x="connsiteX13-441" y="connsiteY13-442"/>
              </a:cxn>
              <a:cxn ang="0">
                <a:pos x="connsiteX14-443" y="connsiteY14-444"/>
              </a:cxn>
              <a:cxn ang="0">
                <a:pos x="connsiteX15-445" y="connsiteY15-446"/>
              </a:cxn>
              <a:cxn ang="0">
                <a:pos x="connsiteX16-447" y="connsiteY16-448"/>
              </a:cxn>
              <a:cxn ang="0">
                <a:pos x="connsiteX17-449" y="connsiteY17-450"/>
              </a:cxn>
              <a:cxn ang="0">
                <a:pos x="connsiteX18-451" y="connsiteY18-452"/>
              </a:cxn>
              <a:cxn ang="0">
                <a:pos x="connsiteX19-453" y="connsiteY19-454"/>
              </a:cxn>
              <a:cxn ang="0">
                <a:pos x="connsiteX20-455" y="connsiteY20-456"/>
              </a:cxn>
              <a:cxn ang="0">
                <a:pos x="connsiteX21-457" y="connsiteY21-458"/>
              </a:cxn>
              <a:cxn ang="0">
                <a:pos x="connsiteX22-459" y="connsiteY22-460"/>
              </a:cxn>
              <a:cxn ang="0">
                <a:pos x="connsiteX23-461" y="connsiteY23-462"/>
              </a:cxn>
              <a:cxn ang="0">
                <a:pos x="connsiteX24-463" y="connsiteY24-464"/>
              </a:cxn>
              <a:cxn ang="0">
                <a:pos x="connsiteX25-465" y="connsiteY25-466"/>
              </a:cxn>
              <a:cxn ang="0">
                <a:pos x="connsiteX26-467" y="connsiteY26-468"/>
              </a:cxn>
              <a:cxn ang="0">
                <a:pos x="connsiteX27-469" y="connsiteY27-470"/>
              </a:cxn>
              <a:cxn ang="0">
                <a:pos x="connsiteX28-471" y="connsiteY28-472"/>
              </a:cxn>
              <a:cxn ang="0">
                <a:pos x="connsiteX29-473" y="connsiteY29-474"/>
              </a:cxn>
              <a:cxn ang="0">
                <a:pos x="connsiteX30-475" y="connsiteY30-476"/>
              </a:cxn>
              <a:cxn ang="0">
                <a:pos x="connsiteX31-477" y="connsiteY31-478"/>
              </a:cxn>
              <a:cxn ang="0">
                <a:pos x="connsiteX32-479" y="connsiteY32-480"/>
              </a:cxn>
              <a:cxn ang="0">
                <a:pos x="connsiteX33-481" y="connsiteY33-482"/>
              </a:cxn>
              <a:cxn ang="0">
                <a:pos x="connsiteX34-483" y="connsiteY34-484"/>
              </a:cxn>
              <a:cxn ang="0">
                <a:pos x="connsiteX35-485" y="connsiteY35-486"/>
              </a:cxn>
              <a:cxn ang="0">
                <a:pos x="connsiteX36-487" y="connsiteY36-488"/>
              </a:cxn>
              <a:cxn ang="0">
                <a:pos x="connsiteX37-489" y="connsiteY37-490"/>
              </a:cxn>
              <a:cxn ang="0">
                <a:pos x="connsiteX38-491" y="connsiteY38-492"/>
              </a:cxn>
              <a:cxn ang="0">
                <a:pos x="connsiteX39-493" y="connsiteY39-494"/>
              </a:cxn>
              <a:cxn ang="0">
                <a:pos x="connsiteX40-495" y="connsiteY40-496"/>
              </a:cxn>
              <a:cxn ang="0">
                <a:pos x="connsiteX41-497" y="connsiteY41-498"/>
              </a:cxn>
              <a:cxn ang="0">
                <a:pos x="connsiteX42-499" y="connsiteY42-500"/>
              </a:cxn>
              <a:cxn ang="0">
                <a:pos x="connsiteX43-501" y="connsiteY43-502"/>
              </a:cxn>
              <a:cxn ang="0">
                <a:pos x="connsiteX44-503" y="connsiteY44-504"/>
              </a:cxn>
              <a:cxn ang="0">
                <a:pos x="connsiteX45-505" y="connsiteY45-506"/>
              </a:cxn>
              <a:cxn ang="0">
                <a:pos x="connsiteX46-507" y="connsiteY46-508"/>
              </a:cxn>
              <a:cxn ang="0">
                <a:pos x="connsiteX47-509" y="connsiteY47-510"/>
              </a:cxn>
              <a:cxn ang="0">
                <a:pos x="connsiteX48-511" y="connsiteY48-512"/>
              </a:cxn>
              <a:cxn ang="0">
                <a:pos x="connsiteX49-513" y="connsiteY49-514"/>
              </a:cxn>
              <a:cxn ang="0">
                <a:pos x="connsiteX50-515" y="connsiteY50-516"/>
              </a:cxn>
              <a:cxn ang="0">
                <a:pos x="connsiteX51-517" y="connsiteY51-518"/>
              </a:cxn>
              <a:cxn ang="0">
                <a:pos x="connsiteX52-519" y="connsiteY52-520"/>
              </a:cxn>
              <a:cxn ang="0">
                <a:pos x="connsiteX53-521" y="connsiteY53-522"/>
              </a:cxn>
              <a:cxn ang="0">
                <a:pos x="connsiteX54-523" y="connsiteY54-524"/>
              </a:cxn>
              <a:cxn ang="0">
                <a:pos x="connsiteX55-525" y="connsiteY55-526"/>
              </a:cxn>
              <a:cxn ang="0">
                <a:pos x="connsiteX56-527" y="connsiteY56-528"/>
              </a:cxn>
              <a:cxn ang="0">
                <a:pos x="connsiteX57-529" y="connsiteY57-530"/>
              </a:cxn>
              <a:cxn ang="0">
                <a:pos x="connsiteX58-531" y="connsiteY58-532"/>
              </a:cxn>
              <a:cxn ang="0">
                <a:pos x="connsiteX59-533" y="connsiteY59-534"/>
              </a:cxn>
              <a:cxn ang="0">
                <a:pos x="connsiteX60-535" y="connsiteY60-536"/>
              </a:cxn>
              <a:cxn ang="0">
                <a:pos x="connsiteX61-537" y="connsiteY61-538"/>
              </a:cxn>
              <a:cxn ang="0">
                <a:pos x="connsiteX62-539" y="connsiteY62-540"/>
              </a:cxn>
              <a:cxn ang="0">
                <a:pos x="connsiteX63-541" y="connsiteY63-542"/>
              </a:cxn>
              <a:cxn ang="0">
                <a:pos x="connsiteX64-543" y="connsiteY64-544"/>
              </a:cxn>
              <a:cxn ang="0">
                <a:pos x="connsiteX65-545" y="connsiteY65-546"/>
              </a:cxn>
              <a:cxn ang="0">
                <a:pos x="connsiteX66-547" y="connsiteY66-548"/>
              </a:cxn>
              <a:cxn ang="0">
                <a:pos x="connsiteX67-549" y="connsiteY67-550"/>
              </a:cxn>
              <a:cxn ang="0">
                <a:pos x="connsiteX68-551" y="connsiteY68-552"/>
              </a:cxn>
              <a:cxn ang="0">
                <a:pos x="connsiteX69-553" y="connsiteY69-554"/>
              </a:cxn>
              <a:cxn ang="0">
                <a:pos x="connsiteX70-555" y="connsiteY70-556"/>
              </a:cxn>
              <a:cxn ang="0">
                <a:pos x="connsiteX71-557" y="connsiteY71-558"/>
              </a:cxn>
              <a:cxn ang="0">
                <a:pos x="connsiteX72-559" y="connsiteY72-560"/>
              </a:cxn>
              <a:cxn ang="0">
                <a:pos x="connsiteX73-561" y="connsiteY73-562"/>
              </a:cxn>
              <a:cxn ang="0">
                <a:pos x="connsiteX74-563" y="connsiteY74-564"/>
              </a:cxn>
              <a:cxn ang="0">
                <a:pos x="connsiteX75-565" y="connsiteY75-566"/>
              </a:cxn>
              <a:cxn ang="0">
                <a:pos x="connsiteX76-567" y="connsiteY76-568"/>
              </a:cxn>
              <a:cxn ang="0">
                <a:pos x="connsiteX77-569" y="connsiteY77-570"/>
              </a:cxn>
              <a:cxn ang="0">
                <a:pos x="connsiteX78-571" y="connsiteY78-572"/>
              </a:cxn>
              <a:cxn ang="0">
                <a:pos x="connsiteX79-573" y="connsiteY79-574"/>
              </a:cxn>
              <a:cxn ang="0">
                <a:pos x="connsiteX80-575" y="connsiteY80-576"/>
              </a:cxn>
              <a:cxn ang="0">
                <a:pos x="connsiteX81-577" y="connsiteY81-578"/>
              </a:cxn>
              <a:cxn ang="0">
                <a:pos x="connsiteX82-579" y="connsiteY82-580"/>
              </a:cxn>
              <a:cxn ang="0">
                <a:pos x="connsiteX83-581" y="connsiteY83-582"/>
              </a:cxn>
              <a:cxn ang="0">
                <a:pos x="connsiteX84-583" y="connsiteY84-584"/>
              </a:cxn>
              <a:cxn ang="0">
                <a:pos x="connsiteX85-585" y="connsiteY85-586"/>
              </a:cxn>
              <a:cxn ang="0">
                <a:pos x="connsiteX86-587" y="connsiteY86-588"/>
              </a:cxn>
              <a:cxn ang="0">
                <a:pos x="connsiteX87-589" y="connsiteY87-590"/>
              </a:cxn>
              <a:cxn ang="0">
                <a:pos x="connsiteX88-591" y="connsiteY88-592"/>
              </a:cxn>
              <a:cxn ang="0">
                <a:pos x="connsiteX89-593" y="connsiteY89-594"/>
              </a:cxn>
              <a:cxn ang="0">
                <a:pos x="connsiteX90-595" y="connsiteY90-596"/>
              </a:cxn>
              <a:cxn ang="0">
                <a:pos x="connsiteX91-597" y="connsiteY91-598"/>
              </a:cxn>
              <a:cxn ang="0">
                <a:pos x="connsiteX92-599" y="connsiteY92-600"/>
              </a:cxn>
              <a:cxn ang="0">
                <a:pos x="connsiteX93-601" y="connsiteY93-602"/>
              </a:cxn>
              <a:cxn ang="0">
                <a:pos x="connsiteX94-603" y="connsiteY94-604"/>
              </a:cxn>
              <a:cxn ang="0">
                <a:pos x="connsiteX95-605" y="connsiteY95-606"/>
              </a:cxn>
              <a:cxn ang="0">
                <a:pos x="connsiteX96-607" y="connsiteY96-608"/>
              </a:cxn>
              <a:cxn ang="0">
                <a:pos x="connsiteX97-609" y="connsiteY97-610"/>
              </a:cxn>
              <a:cxn ang="0">
                <a:pos x="connsiteX98-611" y="connsiteY98-612"/>
              </a:cxn>
              <a:cxn ang="0">
                <a:pos x="connsiteX99-613" y="connsiteY99-614"/>
              </a:cxn>
              <a:cxn ang="0">
                <a:pos x="connsiteX100-615" y="connsiteY100-616"/>
              </a:cxn>
              <a:cxn ang="0">
                <a:pos x="connsiteX101-617" y="connsiteY101-618"/>
              </a:cxn>
            </a:cxnLst>
            <a:rect l="l" t="t" r="r" b="b"/>
            <a:pathLst>
              <a:path w="8003674" h="979708">
                <a:moveTo>
                  <a:pt x="0" y="332875"/>
                </a:moveTo>
                <a:lnTo>
                  <a:pt x="7384071" y="332875"/>
                </a:lnTo>
                <a:lnTo>
                  <a:pt x="7358505" y="313673"/>
                </a:lnTo>
                <a:lnTo>
                  <a:pt x="7352063" y="306607"/>
                </a:lnTo>
                <a:lnTo>
                  <a:pt x="7345620" y="299541"/>
                </a:lnTo>
                <a:lnTo>
                  <a:pt x="7340098" y="292475"/>
                </a:lnTo>
                <a:lnTo>
                  <a:pt x="7335189" y="284487"/>
                </a:lnTo>
                <a:lnTo>
                  <a:pt x="7330281" y="276807"/>
                </a:lnTo>
                <a:lnTo>
                  <a:pt x="7325679" y="269126"/>
                </a:lnTo>
                <a:lnTo>
                  <a:pt x="7321691" y="260831"/>
                </a:lnTo>
                <a:lnTo>
                  <a:pt x="7318316" y="252844"/>
                </a:lnTo>
                <a:lnTo>
                  <a:pt x="7314942" y="244241"/>
                </a:lnTo>
                <a:lnTo>
                  <a:pt x="7312181" y="235639"/>
                </a:lnTo>
                <a:lnTo>
                  <a:pt x="7310033" y="227344"/>
                </a:lnTo>
                <a:lnTo>
                  <a:pt x="7307886" y="218742"/>
                </a:lnTo>
                <a:lnTo>
                  <a:pt x="7306658" y="209832"/>
                </a:lnTo>
                <a:lnTo>
                  <a:pt x="7305431" y="201230"/>
                </a:lnTo>
                <a:cubicBezTo>
                  <a:pt x="7305329" y="198260"/>
                  <a:pt x="7305226" y="195291"/>
                  <a:pt x="7305124" y="192321"/>
                </a:cubicBezTo>
                <a:lnTo>
                  <a:pt x="7304818" y="183719"/>
                </a:lnTo>
                <a:lnTo>
                  <a:pt x="7305124" y="175116"/>
                </a:lnTo>
                <a:cubicBezTo>
                  <a:pt x="7305226" y="172146"/>
                  <a:pt x="7305329" y="169177"/>
                  <a:pt x="7305431" y="166207"/>
                </a:cubicBezTo>
                <a:lnTo>
                  <a:pt x="7306658" y="157298"/>
                </a:lnTo>
                <a:lnTo>
                  <a:pt x="7307886" y="148388"/>
                </a:lnTo>
                <a:lnTo>
                  <a:pt x="7310033" y="140093"/>
                </a:lnTo>
                <a:lnTo>
                  <a:pt x="7312181" y="131491"/>
                </a:lnTo>
                <a:lnTo>
                  <a:pt x="7314942" y="122889"/>
                </a:lnTo>
                <a:lnTo>
                  <a:pt x="7318316" y="114594"/>
                </a:lnTo>
                <a:lnTo>
                  <a:pt x="7321691" y="106299"/>
                </a:lnTo>
                <a:lnTo>
                  <a:pt x="7325679" y="98311"/>
                </a:lnTo>
                <a:lnTo>
                  <a:pt x="7330281" y="90630"/>
                </a:lnTo>
                <a:lnTo>
                  <a:pt x="7335189" y="82643"/>
                </a:lnTo>
                <a:lnTo>
                  <a:pt x="7340098" y="75269"/>
                </a:lnTo>
                <a:lnTo>
                  <a:pt x="7345620" y="67896"/>
                </a:lnTo>
                <a:lnTo>
                  <a:pt x="7352063" y="60830"/>
                </a:lnTo>
                <a:lnTo>
                  <a:pt x="7358505" y="53764"/>
                </a:lnTo>
                <a:lnTo>
                  <a:pt x="7365254" y="47312"/>
                </a:lnTo>
                <a:lnTo>
                  <a:pt x="7372617" y="41475"/>
                </a:lnTo>
                <a:lnTo>
                  <a:pt x="7379673" y="35638"/>
                </a:lnTo>
                <a:lnTo>
                  <a:pt x="7387343" y="30415"/>
                </a:lnTo>
                <a:lnTo>
                  <a:pt x="7394706" y="25499"/>
                </a:lnTo>
                <a:lnTo>
                  <a:pt x="7402989" y="21198"/>
                </a:lnTo>
                <a:lnTo>
                  <a:pt x="7410965" y="16897"/>
                </a:lnTo>
                <a:lnTo>
                  <a:pt x="7419248" y="13518"/>
                </a:lnTo>
                <a:lnTo>
                  <a:pt x="7427225" y="10138"/>
                </a:lnTo>
                <a:lnTo>
                  <a:pt x="7435815" y="7680"/>
                </a:lnTo>
                <a:lnTo>
                  <a:pt x="7444405" y="5223"/>
                </a:lnTo>
                <a:lnTo>
                  <a:pt x="7452995" y="3687"/>
                </a:lnTo>
                <a:lnTo>
                  <a:pt x="7461892" y="2150"/>
                </a:lnTo>
                <a:lnTo>
                  <a:pt x="7470175" y="1229"/>
                </a:lnTo>
                <a:lnTo>
                  <a:pt x="7479072" y="307"/>
                </a:lnTo>
                <a:lnTo>
                  <a:pt x="7487968" y="0"/>
                </a:lnTo>
                <a:lnTo>
                  <a:pt x="7496865" y="307"/>
                </a:lnTo>
                <a:lnTo>
                  <a:pt x="7505455" y="1229"/>
                </a:lnTo>
                <a:lnTo>
                  <a:pt x="7514352" y="2150"/>
                </a:lnTo>
                <a:lnTo>
                  <a:pt x="7522942" y="3687"/>
                </a:lnTo>
                <a:lnTo>
                  <a:pt x="7531839" y="5223"/>
                </a:lnTo>
                <a:lnTo>
                  <a:pt x="7540122" y="7680"/>
                </a:lnTo>
                <a:lnTo>
                  <a:pt x="7548712" y="10138"/>
                </a:lnTo>
                <a:lnTo>
                  <a:pt x="7556995" y="13518"/>
                </a:lnTo>
                <a:lnTo>
                  <a:pt x="7565278" y="16897"/>
                </a:lnTo>
                <a:lnTo>
                  <a:pt x="7573255" y="21198"/>
                </a:lnTo>
                <a:lnTo>
                  <a:pt x="7581231" y="25499"/>
                </a:lnTo>
                <a:lnTo>
                  <a:pt x="7588901" y="30415"/>
                </a:lnTo>
                <a:lnTo>
                  <a:pt x="7596264" y="35638"/>
                </a:lnTo>
                <a:lnTo>
                  <a:pt x="7603626" y="41475"/>
                </a:lnTo>
                <a:lnTo>
                  <a:pt x="7610682" y="47312"/>
                </a:lnTo>
                <a:lnTo>
                  <a:pt x="7617432" y="53764"/>
                </a:lnTo>
                <a:lnTo>
                  <a:pt x="7949987" y="386793"/>
                </a:lnTo>
                <a:lnTo>
                  <a:pt x="7955816" y="392937"/>
                </a:lnTo>
                <a:lnTo>
                  <a:pt x="7961644" y="399696"/>
                </a:lnTo>
                <a:lnTo>
                  <a:pt x="7967167" y="406455"/>
                </a:lnTo>
                <a:lnTo>
                  <a:pt x="7972075" y="413828"/>
                </a:lnTo>
                <a:lnTo>
                  <a:pt x="7976984" y="421509"/>
                </a:lnTo>
                <a:lnTo>
                  <a:pt x="7981279" y="428882"/>
                </a:lnTo>
                <a:lnTo>
                  <a:pt x="7985267" y="436870"/>
                </a:lnTo>
                <a:lnTo>
                  <a:pt x="7989255" y="445165"/>
                </a:lnTo>
                <a:lnTo>
                  <a:pt x="7992323" y="453153"/>
                </a:lnTo>
                <a:lnTo>
                  <a:pt x="7995084" y="461755"/>
                </a:lnTo>
                <a:lnTo>
                  <a:pt x="7997538" y="470357"/>
                </a:lnTo>
                <a:lnTo>
                  <a:pt x="7999686" y="479266"/>
                </a:lnTo>
                <a:lnTo>
                  <a:pt x="8001526" y="488483"/>
                </a:lnTo>
                <a:lnTo>
                  <a:pt x="8002447" y="497700"/>
                </a:lnTo>
                <a:cubicBezTo>
                  <a:pt x="8002754" y="500772"/>
                  <a:pt x="8003060" y="503844"/>
                  <a:pt x="8003367" y="506916"/>
                </a:cubicBezTo>
                <a:cubicBezTo>
                  <a:pt x="8003469" y="510091"/>
                  <a:pt x="8003572" y="513265"/>
                  <a:pt x="8003674" y="516440"/>
                </a:cubicBezTo>
                <a:cubicBezTo>
                  <a:pt x="8003572" y="519615"/>
                  <a:pt x="8003469" y="522789"/>
                  <a:pt x="8003367" y="525964"/>
                </a:cubicBezTo>
                <a:cubicBezTo>
                  <a:pt x="8003060" y="529036"/>
                  <a:pt x="8002754" y="532109"/>
                  <a:pt x="8002447" y="535181"/>
                </a:cubicBezTo>
                <a:lnTo>
                  <a:pt x="8001526" y="544397"/>
                </a:lnTo>
                <a:lnTo>
                  <a:pt x="7999686" y="553307"/>
                </a:lnTo>
                <a:lnTo>
                  <a:pt x="7997538" y="562524"/>
                </a:lnTo>
                <a:lnTo>
                  <a:pt x="7995084" y="570819"/>
                </a:lnTo>
                <a:lnTo>
                  <a:pt x="7992323" y="579421"/>
                </a:lnTo>
                <a:lnTo>
                  <a:pt x="7989255" y="587716"/>
                </a:lnTo>
                <a:lnTo>
                  <a:pt x="7985267" y="596011"/>
                </a:lnTo>
                <a:lnTo>
                  <a:pt x="7981279" y="603691"/>
                </a:lnTo>
                <a:lnTo>
                  <a:pt x="7976984" y="611679"/>
                </a:lnTo>
                <a:lnTo>
                  <a:pt x="7972075" y="619052"/>
                </a:lnTo>
                <a:lnTo>
                  <a:pt x="7967167" y="626426"/>
                </a:lnTo>
                <a:lnTo>
                  <a:pt x="7961644" y="633185"/>
                </a:lnTo>
                <a:lnTo>
                  <a:pt x="7955816" y="639943"/>
                </a:lnTo>
                <a:lnTo>
                  <a:pt x="7949987" y="646088"/>
                </a:lnTo>
                <a:lnTo>
                  <a:pt x="7617432" y="978809"/>
                </a:lnTo>
                <a:lnTo>
                  <a:pt x="7616534" y="979708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txBody>
          <a:bodyPr wrap="square" tIns="36000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 sz="1600" dirty="0">
                <a:sym typeface="Arial" panose="020B0604020202020204" pitchFamily="34" charset="0"/>
              </a:rPr>
              <a:t>预读消息：当多个消费者共享一个队列时，MQ能够指定哪个消费者进行消息确认。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975" y="484505"/>
            <a:ext cx="10058400" cy="151828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6. rabbitmq.client api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45615" y="2736850"/>
            <a:ext cx="58115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>
                <a:latin typeface="+mn-ea"/>
                <a:cs typeface="Times New Roman" panose="02020603050405020304" charset="0"/>
                <a:sym typeface="+mn-ea"/>
              </a:rPr>
              <a:t>https://rabbitmq.github.io/rabbitmq-dotnet-client/api/RabbitMQ.Client.html</a:t>
            </a:r>
            <a:endParaRPr lang="en-US" altLang="en-US" sz="2400" b="0">
              <a:latin typeface="+mn-ea"/>
              <a:cs typeface="Times New Roman" panose="02020603050405020304" charset="0"/>
            </a:endParaRPr>
          </a:p>
          <a:p>
            <a:endParaRPr lang="en-US" altLang="en-US" sz="2400" b="0">
              <a:latin typeface="+mn-ea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385" y="1791970"/>
            <a:ext cx="3856990" cy="35045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975" y="484505"/>
            <a:ext cx="10058400" cy="151828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7. </a:t>
            </a:r>
            <a:r>
              <a:rPr lang="zh-CN" altLang="en-US" dirty="0">
                <a:sym typeface="+mn-ea"/>
              </a:rPr>
              <a:t>集群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40840" y="1647190"/>
            <a:ext cx="726376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Clr>
                <a:srgbClr val="9B2D1F"/>
              </a:buClr>
              <a:buFont typeface="Wingdings" panose="05000000000000000000" charset="0"/>
              <a:buChar char="l"/>
            </a:pPr>
            <a:r>
              <a:rPr lang="zh-CN" altLang="en-US" sz="2800"/>
              <a:t> 什么是集群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0840" y="2648585"/>
            <a:ext cx="8760460" cy="180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dirty="0"/>
              <a:t>一个rabbitmq 实例，是在	Erlang 环境启动一个rabbitmq的server端程序。在多个运行的rabbitmq实例上共享用户，virtual hosts，queues，exchange，binding 和一些运行时参数。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dirty="0"/>
              <a:t>集群部署方式分为</a:t>
            </a:r>
            <a:r>
              <a:rPr lang="zh-CN" altLang="en-US" sz="2400" dirty="0">
                <a:solidFill>
                  <a:srgbClr val="00B0F0"/>
                </a:solidFill>
              </a:rPr>
              <a:t>普通集群</a:t>
            </a:r>
            <a:r>
              <a:rPr lang="zh-CN" altLang="en-US" dirty="0"/>
              <a:t>和</a:t>
            </a:r>
            <a:r>
              <a:rPr lang="zh-CN" altLang="en-US" sz="2400" dirty="0">
                <a:solidFill>
                  <a:srgbClr val="00B0F0"/>
                </a:solidFill>
              </a:rPr>
              <a:t>镜像集群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975" y="484505"/>
            <a:ext cx="10058400" cy="151828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7. </a:t>
            </a:r>
            <a:r>
              <a:rPr lang="zh-CN" altLang="en-US" dirty="0">
                <a:sym typeface="+mn-ea"/>
              </a:rPr>
              <a:t>集群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40840" y="1647190"/>
            <a:ext cx="726376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Clr>
                <a:srgbClr val="9B2D1F"/>
              </a:buClr>
              <a:buFont typeface="Wingdings" panose="05000000000000000000" charset="0"/>
              <a:buChar char="l"/>
            </a:pPr>
            <a:r>
              <a:rPr lang="zh-CN" altLang="en-US" sz="2800"/>
              <a:t> 搭建集群要求</a:t>
            </a:r>
          </a:p>
        </p:txBody>
      </p:sp>
      <p:cxnSp>
        <p:nvCxnSpPr>
          <p:cNvPr id="42" name="直接连接符 41"/>
          <p:cNvCxnSpPr/>
          <p:nvPr>
            <p:custDataLst>
              <p:tags r:id="rId1"/>
            </p:custDataLst>
          </p:nvPr>
        </p:nvCxnSpPr>
        <p:spPr>
          <a:xfrm>
            <a:off x="964249" y="5708460"/>
            <a:ext cx="9675267" cy="0"/>
          </a:xfrm>
          <a:prstGeom prst="line">
            <a:avLst/>
          </a:prstGeom>
          <a:noFill/>
          <a:ln w="6350" cap="flat" cmpd="sng" algn="ctr">
            <a:solidFill>
              <a:srgbClr val="72C5EA"/>
            </a:solidFill>
            <a:prstDash val="solid"/>
            <a:miter lim="800000"/>
          </a:ln>
          <a:effectLst/>
        </p:spPr>
      </p:cxnSp>
      <p:sp>
        <p:nvSpPr>
          <p:cNvPr id="39" name="任意多边形 38"/>
          <p:cNvSpPr/>
          <p:nvPr>
            <p:custDataLst>
              <p:tags r:id="rId2"/>
            </p:custDataLst>
          </p:nvPr>
        </p:nvSpPr>
        <p:spPr>
          <a:xfrm>
            <a:off x="2466671" y="5268657"/>
            <a:ext cx="471220" cy="406341"/>
          </a:xfrm>
          <a:custGeom>
            <a:avLst/>
            <a:gdLst>
              <a:gd name="connsiteX0" fmla="*/ 314808 w 629613"/>
              <a:gd name="connsiteY0" fmla="*/ 0 h 542925"/>
              <a:gd name="connsiteX1" fmla="*/ 629613 w 629613"/>
              <a:gd name="connsiteY1" fmla="*/ 542925 h 542925"/>
              <a:gd name="connsiteX2" fmla="*/ 527218 w 629613"/>
              <a:gd name="connsiteY2" fmla="*/ 542925 h 542925"/>
              <a:gd name="connsiteX3" fmla="*/ 314808 w 629613"/>
              <a:gd name="connsiteY3" fmla="*/ 176595 h 542925"/>
              <a:gd name="connsiteX4" fmla="*/ 102397 w 629613"/>
              <a:gd name="connsiteY4" fmla="*/ 542925 h 542925"/>
              <a:gd name="connsiteX5" fmla="*/ 0 w 629613"/>
              <a:gd name="connsiteY5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613" h="542925">
                <a:moveTo>
                  <a:pt x="314808" y="0"/>
                </a:moveTo>
                <a:lnTo>
                  <a:pt x="629613" y="542925"/>
                </a:lnTo>
                <a:lnTo>
                  <a:pt x="527218" y="542925"/>
                </a:lnTo>
                <a:lnTo>
                  <a:pt x="314808" y="176595"/>
                </a:lnTo>
                <a:lnTo>
                  <a:pt x="102397" y="542925"/>
                </a:lnTo>
                <a:lnTo>
                  <a:pt x="0" y="542925"/>
                </a:lnTo>
                <a:close/>
              </a:path>
            </a:pathLst>
          </a:custGeom>
          <a:solidFill>
            <a:srgbClr val="72C5E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rgbClr val="3F4143"/>
              </a:solidFill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3"/>
            </p:custDataLst>
          </p:nvPr>
        </p:nvSpPr>
        <p:spPr>
          <a:xfrm>
            <a:off x="1516821" y="5891745"/>
            <a:ext cx="2283915" cy="4869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zh-CN" altLang="en-US" sz="2000">
                <a:latin typeface="+mn-ea"/>
                <a:cs typeface="+mn-ea"/>
                <a:sym typeface="Arial" panose="020B0604020202020204" pitchFamily="34" charset="0"/>
              </a:rPr>
              <a:t>设置主机域名</a:t>
            </a:r>
          </a:p>
        </p:txBody>
      </p:sp>
      <p:sp>
        <p:nvSpPr>
          <p:cNvPr id="48" name="文本框 47"/>
          <p:cNvSpPr txBox="1"/>
          <p:nvPr>
            <p:custDataLst>
              <p:tags r:id="rId4"/>
            </p:custDataLst>
          </p:nvPr>
        </p:nvSpPr>
        <p:spPr>
          <a:xfrm>
            <a:off x="1504315" y="2583180"/>
            <a:ext cx="2409190" cy="277939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 anchor="b" anchorCtr="0"/>
          <a:lstStyle/>
          <a:p>
            <a:pPr algn="ctr"/>
            <a:r>
              <a:rPr lang="zh-CN" altLang="en-US" sz="1400" dirty="0">
                <a:sym typeface="Arial" panose="020B0604020202020204" pitchFamily="34" charset="0"/>
              </a:rPr>
              <a:t>Rabbitmq实例之间使用主机域名进行互相寻址，所以在搭建集群前设置好vi /etc/hosts</a:t>
            </a:r>
          </a:p>
          <a:p>
            <a:pPr algn="ctr"/>
            <a:r>
              <a:rPr lang="zh-CN" altLang="en-US" sz="1400" dirty="0">
                <a:sym typeface="Arial" panose="020B0604020202020204" pitchFamily="34" charset="0"/>
              </a:rPr>
              <a:t>192.168.0.1  rabbitmq_node1</a:t>
            </a:r>
          </a:p>
          <a:p>
            <a:pPr algn="ctr"/>
            <a:r>
              <a:rPr lang="zh-CN" altLang="en-US" sz="1400" dirty="0">
                <a:sym typeface="Arial" panose="020B0604020202020204" pitchFamily="34" charset="0"/>
              </a:rPr>
              <a:t>192.168.0.2  rabbitmq_node2</a:t>
            </a:r>
          </a:p>
          <a:p>
            <a:pPr algn="ctr"/>
            <a:r>
              <a:rPr lang="zh-CN" altLang="en-US" sz="1400" dirty="0">
                <a:sym typeface="Arial" panose="020B0604020202020204" pitchFamily="34" charset="0"/>
              </a:rPr>
              <a:t>192.168.0.3  rabbitmq_node3</a:t>
            </a:r>
          </a:p>
          <a:p>
            <a:pPr algn="ctr"/>
            <a:r>
              <a:rPr lang="zh-CN" altLang="en-US" sz="1400" dirty="0">
                <a:sym typeface="Arial" panose="020B0604020202020204" pitchFamily="34" charset="0"/>
              </a:rPr>
              <a:t>192.168.0.4  rabbitmq_node4</a:t>
            </a:r>
          </a:p>
        </p:txBody>
      </p:sp>
      <p:sp>
        <p:nvSpPr>
          <p:cNvPr id="44" name="任意多边形 43"/>
          <p:cNvSpPr/>
          <p:nvPr>
            <p:custDataLst>
              <p:tags r:id="rId5"/>
            </p:custDataLst>
          </p:nvPr>
        </p:nvSpPr>
        <p:spPr>
          <a:xfrm>
            <a:off x="5566270" y="5268657"/>
            <a:ext cx="471220" cy="406341"/>
          </a:xfrm>
          <a:custGeom>
            <a:avLst/>
            <a:gdLst>
              <a:gd name="connsiteX0" fmla="*/ 314808 w 629613"/>
              <a:gd name="connsiteY0" fmla="*/ 0 h 542925"/>
              <a:gd name="connsiteX1" fmla="*/ 629613 w 629613"/>
              <a:gd name="connsiteY1" fmla="*/ 542925 h 542925"/>
              <a:gd name="connsiteX2" fmla="*/ 527218 w 629613"/>
              <a:gd name="connsiteY2" fmla="*/ 542925 h 542925"/>
              <a:gd name="connsiteX3" fmla="*/ 314808 w 629613"/>
              <a:gd name="connsiteY3" fmla="*/ 176595 h 542925"/>
              <a:gd name="connsiteX4" fmla="*/ 102397 w 629613"/>
              <a:gd name="connsiteY4" fmla="*/ 542925 h 542925"/>
              <a:gd name="connsiteX5" fmla="*/ 0 w 629613"/>
              <a:gd name="connsiteY5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613" h="542925">
                <a:moveTo>
                  <a:pt x="314808" y="0"/>
                </a:moveTo>
                <a:lnTo>
                  <a:pt x="629613" y="542925"/>
                </a:lnTo>
                <a:lnTo>
                  <a:pt x="527218" y="542925"/>
                </a:lnTo>
                <a:lnTo>
                  <a:pt x="314808" y="176595"/>
                </a:lnTo>
                <a:lnTo>
                  <a:pt x="102397" y="542925"/>
                </a:lnTo>
                <a:lnTo>
                  <a:pt x="0" y="542925"/>
                </a:lnTo>
                <a:close/>
              </a:path>
            </a:pathLst>
          </a:custGeom>
          <a:solidFill>
            <a:srgbClr val="879AE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rgbClr val="3F4143"/>
              </a:solidFill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6"/>
            </p:custDataLst>
          </p:nvPr>
        </p:nvSpPr>
        <p:spPr>
          <a:xfrm>
            <a:off x="4940184" y="5891745"/>
            <a:ext cx="1815420" cy="4869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zh-CN" altLang="en-US">
                <a:latin typeface="+mn-ea"/>
                <a:cs typeface="+mn-ea"/>
                <a:sym typeface="Arial" panose="020B0604020202020204" pitchFamily="34" charset="0"/>
              </a:rPr>
              <a:t>开放端口号</a:t>
            </a:r>
          </a:p>
        </p:txBody>
      </p:sp>
      <p:sp>
        <p:nvSpPr>
          <p:cNvPr id="52" name="文本框 51"/>
          <p:cNvSpPr txBox="1"/>
          <p:nvPr>
            <p:custDataLst>
              <p:tags r:id="rId7"/>
            </p:custDataLst>
          </p:nvPr>
        </p:nvSpPr>
        <p:spPr>
          <a:xfrm>
            <a:off x="4378889" y="2687491"/>
            <a:ext cx="2810758" cy="249948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 anchor="b" anchorCtr="0"/>
          <a:lstStyle/>
          <a:p>
            <a:pPr algn="ctr"/>
            <a:r>
              <a:rPr lang="zh-CN" altLang="en-US" sz="1400" dirty="0">
                <a:sym typeface="Arial" panose="020B0604020202020204" pitchFamily="34" charset="0"/>
              </a:rPr>
              <a:t>Rabbitmq绑定到端口 可以接受客户端和CLI工具连接。</a:t>
            </a:r>
          </a:p>
          <a:p>
            <a:pPr algn="ctr"/>
            <a:r>
              <a:rPr lang="zh-CN" altLang="en-US" sz="1400" dirty="0">
                <a:sym typeface="Arial" panose="020B0604020202020204" pitchFamily="34" charset="0"/>
              </a:rPr>
              <a:t>4369：epmd，RabbitMQ节点和CLI工具使用的对等发现服务</a:t>
            </a:r>
          </a:p>
          <a:p>
            <a:pPr algn="ctr"/>
            <a:r>
              <a:rPr lang="zh-CN" altLang="en-US" sz="1400" dirty="0">
                <a:sym typeface="Arial" panose="020B0604020202020204" pitchFamily="34" charset="0"/>
              </a:rPr>
              <a:t>5672,5671：AMQP 0-9-1和1.0客户端使用没有和使用TLS</a:t>
            </a:r>
          </a:p>
          <a:p>
            <a:pPr algn="ctr"/>
            <a:r>
              <a:rPr lang="zh-CN" altLang="en-US" sz="1400" dirty="0">
                <a:sym typeface="Arial" panose="020B0604020202020204" pitchFamily="34" charset="0"/>
              </a:rPr>
              <a:t>25672：用于节点间和CLI工具通信（Erlang分发服务器端口）并从动态范围分配（默认情况下限于单个端口，计算为AMQP端口+ 20000）</a:t>
            </a:r>
          </a:p>
        </p:txBody>
      </p:sp>
      <p:sp>
        <p:nvSpPr>
          <p:cNvPr id="45" name="任意多边形 44"/>
          <p:cNvSpPr/>
          <p:nvPr>
            <p:custDataLst>
              <p:tags r:id="rId8"/>
            </p:custDataLst>
          </p:nvPr>
        </p:nvSpPr>
        <p:spPr>
          <a:xfrm>
            <a:off x="8665870" y="5268657"/>
            <a:ext cx="471220" cy="406341"/>
          </a:xfrm>
          <a:custGeom>
            <a:avLst/>
            <a:gdLst>
              <a:gd name="connsiteX0" fmla="*/ 314808 w 629613"/>
              <a:gd name="connsiteY0" fmla="*/ 0 h 542925"/>
              <a:gd name="connsiteX1" fmla="*/ 629613 w 629613"/>
              <a:gd name="connsiteY1" fmla="*/ 542925 h 542925"/>
              <a:gd name="connsiteX2" fmla="*/ 527218 w 629613"/>
              <a:gd name="connsiteY2" fmla="*/ 542925 h 542925"/>
              <a:gd name="connsiteX3" fmla="*/ 314808 w 629613"/>
              <a:gd name="connsiteY3" fmla="*/ 176595 h 542925"/>
              <a:gd name="connsiteX4" fmla="*/ 102397 w 629613"/>
              <a:gd name="connsiteY4" fmla="*/ 542925 h 542925"/>
              <a:gd name="connsiteX5" fmla="*/ 0 w 629613"/>
              <a:gd name="connsiteY5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613" h="542925">
                <a:moveTo>
                  <a:pt x="314808" y="0"/>
                </a:moveTo>
                <a:lnTo>
                  <a:pt x="629613" y="542925"/>
                </a:lnTo>
                <a:lnTo>
                  <a:pt x="527218" y="542925"/>
                </a:lnTo>
                <a:lnTo>
                  <a:pt x="314808" y="176595"/>
                </a:lnTo>
                <a:lnTo>
                  <a:pt x="102397" y="542925"/>
                </a:lnTo>
                <a:lnTo>
                  <a:pt x="0" y="542925"/>
                </a:lnTo>
                <a:close/>
              </a:path>
            </a:pathLst>
          </a:custGeom>
          <a:solidFill>
            <a:srgbClr val="72C5E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rgbClr val="3F4143"/>
              </a:solidFill>
              <a:sym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>
            <p:custDataLst>
              <p:tags r:id="rId9"/>
            </p:custDataLst>
          </p:nvPr>
        </p:nvSpPr>
        <p:spPr>
          <a:xfrm>
            <a:off x="8374774" y="5891906"/>
            <a:ext cx="1053415" cy="48658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CN" altLang="en-US">
                <a:latin typeface="+mn-ea"/>
                <a:cs typeface="+mn-ea"/>
                <a:sym typeface="Arial" panose="020B0604020202020204" pitchFamily="34" charset="0"/>
              </a:rPr>
              <a:t>注意</a:t>
            </a:r>
          </a:p>
        </p:txBody>
      </p:sp>
      <p:sp>
        <p:nvSpPr>
          <p:cNvPr id="53" name="文本框 52"/>
          <p:cNvSpPr txBox="1"/>
          <p:nvPr>
            <p:custDataLst>
              <p:tags r:id="rId10"/>
            </p:custDataLst>
          </p:nvPr>
        </p:nvSpPr>
        <p:spPr>
          <a:xfrm>
            <a:off x="7353935" y="2647315"/>
            <a:ext cx="3347085" cy="237426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b" anchorCtr="0"/>
          <a:lstStyle/>
          <a:p>
            <a:pPr algn="ctr"/>
            <a:r>
              <a:rPr lang="zh-CN" altLang="en-US" sz="1400" dirty="0">
                <a:sym typeface="Arial" panose="020B0604020202020204" pitchFamily="34" charset="0"/>
              </a:rPr>
              <a:t>操作Rabbitmq 的所有数据都会复制到所有实例集群中，除了queue，它默认驻留在一个实例上，当消费端消费这个queue的数据时，通过其他集群可以找到这个实例的queue。</a:t>
            </a:r>
          </a:p>
          <a:p>
            <a:pPr algn="ctr"/>
            <a:r>
              <a:rPr lang="zh-CN" altLang="en-US" sz="1400" dirty="0">
                <a:sym typeface="Arial" panose="020B0604020202020204" pitchFamily="34" charset="0"/>
              </a:rPr>
              <a:t>如果要实现所有集群queue复制可以参考镜像集群部署https://www.rabbitmq.com/ha.html</a:t>
            </a:r>
          </a:p>
          <a:p>
            <a:pPr algn="ctr"/>
            <a:r>
              <a:rPr lang="zh-CN" altLang="en-US" sz="1400" dirty="0">
                <a:sym typeface="Arial" panose="020B0604020202020204" pitchFamily="34" charset="0"/>
              </a:rPr>
              <a:t>cookie通常位于 /var/lib/rabbitmq/.erlang.cookie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975" y="484505"/>
            <a:ext cx="10058400" cy="151828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7. </a:t>
            </a:r>
            <a:r>
              <a:rPr lang="zh-CN" altLang="en-US" dirty="0">
                <a:sym typeface="+mn-ea"/>
              </a:rPr>
              <a:t>集群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40840" y="1647190"/>
            <a:ext cx="726376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Clr>
                <a:srgbClr val="9B2D1F"/>
              </a:buClr>
              <a:buFont typeface="Wingdings" panose="05000000000000000000" charset="0"/>
              <a:buChar char="l"/>
            </a:pPr>
            <a:r>
              <a:rPr lang="zh-CN" altLang="en-US" sz="2800"/>
              <a:t> </a:t>
            </a:r>
            <a:r>
              <a:rPr lang="en-US" altLang="zh-CN" sz="2800"/>
              <a:t>R</a:t>
            </a:r>
            <a:r>
              <a:rPr lang="zh-CN" altLang="en-US" sz="2800"/>
              <a:t>abbitMQ 集群搭建步骤</a:t>
            </a:r>
          </a:p>
        </p:txBody>
      </p:sp>
      <p:sp>
        <p:nvSpPr>
          <p:cNvPr id="19" name="任意多边形 18"/>
          <p:cNvSpPr/>
          <p:nvPr>
            <p:custDataLst>
              <p:tags r:id="rId1"/>
            </p:custDataLst>
          </p:nvPr>
        </p:nvSpPr>
        <p:spPr>
          <a:xfrm flipH="1">
            <a:off x="6096000" y="3918857"/>
            <a:ext cx="1713361" cy="841045"/>
          </a:xfrm>
          <a:custGeom>
            <a:avLst/>
            <a:gdLst>
              <a:gd name="connsiteX0" fmla="*/ 0 w 1713361"/>
              <a:gd name="connsiteY0" fmla="*/ 0 h 841045"/>
              <a:gd name="connsiteX1" fmla="*/ 1713361 w 1713361"/>
              <a:gd name="connsiteY1" fmla="*/ 0 h 841045"/>
              <a:gd name="connsiteX2" fmla="*/ 856681 w 1713361"/>
              <a:gd name="connsiteY2" fmla="*/ 841045 h 841045"/>
              <a:gd name="connsiteX3" fmla="*/ 0 w 1713361"/>
              <a:gd name="connsiteY3" fmla="*/ 0 h 841045"/>
              <a:gd name="connsiteX0-1" fmla="*/ 0 w 1713361"/>
              <a:gd name="connsiteY0-2" fmla="*/ 218474 h 1059519"/>
              <a:gd name="connsiteX1-3" fmla="*/ 847889 w 1713361"/>
              <a:gd name="connsiteY1-4" fmla="*/ 0 h 1059519"/>
              <a:gd name="connsiteX2-5" fmla="*/ 1713361 w 1713361"/>
              <a:gd name="connsiteY2-6" fmla="*/ 218474 h 1059519"/>
              <a:gd name="connsiteX3-7" fmla="*/ 856681 w 1713361"/>
              <a:gd name="connsiteY3-8" fmla="*/ 1059519 h 1059519"/>
              <a:gd name="connsiteX4" fmla="*/ 0 w 1713361"/>
              <a:gd name="connsiteY4" fmla="*/ 218474 h 1059519"/>
              <a:gd name="connsiteX0-9" fmla="*/ 847889 w 1713361"/>
              <a:gd name="connsiteY0-10" fmla="*/ 0 h 1059519"/>
              <a:gd name="connsiteX1-11" fmla="*/ 1713361 w 1713361"/>
              <a:gd name="connsiteY1-12" fmla="*/ 218474 h 1059519"/>
              <a:gd name="connsiteX2-13" fmla="*/ 856681 w 1713361"/>
              <a:gd name="connsiteY2-14" fmla="*/ 1059519 h 1059519"/>
              <a:gd name="connsiteX3-15" fmla="*/ 0 w 1713361"/>
              <a:gd name="connsiteY3-16" fmla="*/ 218474 h 1059519"/>
              <a:gd name="connsiteX4-17" fmla="*/ 939329 w 1713361"/>
              <a:gd name="connsiteY4-18" fmla="*/ 91440 h 1059519"/>
              <a:gd name="connsiteX0-19" fmla="*/ 847889 w 1713361"/>
              <a:gd name="connsiteY0-20" fmla="*/ 0 h 1059519"/>
              <a:gd name="connsiteX1-21" fmla="*/ 1713361 w 1713361"/>
              <a:gd name="connsiteY1-22" fmla="*/ 218474 h 1059519"/>
              <a:gd name="connsiteX2-23" fmla="*/ 856681 w 1713361"/>
              <a:gd name="connsiteY2-24" fmla="*/ 1059519 h 1059519"/>
              <a:gd name="connsiteX3-25" fmla="*/ 0 w 1713361"/>
              <a:gd name="connsiteY3-26" fmla="*/ 218474 h 1059519"/>
              <a:gd name="connsiteX0-27" fmla="*/ 1713361 w 1713361"/>
              <a:gd name="connsiteY0-28" fmla="*/ 0 h 841045"/>
              <a:gd name="connsiteX1-29" fmla="*/ 856681 w 1713361"/>
              <a:gd name="connsiteY1-30" fmla="*/ 841045 h 841045"/>
              <a:gd name="connsiteX2-31" fmla="*/ 0 w 1713361"/>
              <a:gd name="connsiteY2-32" fmla="*/ 0 h 841045"/>
            </a:gdLst>
            <a:ahLst/>
            <a:cxnLst>
              <a:cxn ang="0">
                <a:pos x="connsiteX0-27" y="connsiteY0-28"/>
              </a:cxn>
              <a:cxn ang="0">
                <a:pos x="connsiteX1-29" y="connsiteY1-30"/>
              </a:cxn>
              <a:cxn ang="0">
                <a:pos x="connsiteX2-31" y="connsiteY2-32"/>
              </a:cxn>
            </a:cxnLst>
            <a:rect l="l" t="t" r="r" b="b"/>
            <a:pathLst>
              <a:path w="1713361" h="841045">
                <a:moveTo>
                  <a:pt x="1713361" y="0"/>
                </a:moveTo>
                <a:cubicBezTo>
                  <a:pt x="1705255" y="465998"/>
                  <a:pt x="1324766" y="841045"/>
                  <a:pt x="856681" y="841045"/>
                </a:cubicBezTo>
                <a:cubicBezTo>
                  <a:pt x="388595" y="841045"/>
                  <a:pt x="8107" y="465998"/>
                  <a:pt x="0" y="0"/>
                </a:cubicBezTo>
              </a:path>
            </a:pathLst>
          </a:custGeom>
          <a:noFill/>
          <a:ln w="127000">
            <a:solidFill>
              <a:srgbClr val="B2BD29"/>
            </a:solidFill>
            <a:tailEnd type="triangle" w="med" len="med"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3600" b="1" kern="0" dirty="0">
                <a:solidFill>
                  <a:srgbClr val="B2BD29"/>
                </a:solidFill>
                <a:sym typeface="Arial" panose="020B0604020202020204" pitchFamily="34" charset="0"/>
              </a:rPr>
              <a:t>04</a:t>
            </a:r>
            <a:endParaRPr lang="zh-CN" altLang="en-US" sz="3600" b="1" kern="0" dirty="0">
              <a:solidFill>
                <a:srgbClr val="B2BD29"/>
              </a:solidFill>
              <a:sym typeface="Arial" panose="020B0604020202020204" pitchFamily="34" charset="0"/>
            </a:endParaRPr>
          </a:p>
        </p:txBody>
      </p:sp>
      <p:sp>
        <p:nvSpPr>
          <p:cNvPr id="20" name="任意多边形 19"/>
          <p:cNvSpPr/>
          <p:nvPr>
            <p:custDataLst>
              <p:tags r:id="rId2"/>
            </p:custDataLst>
          </p:nvPr>
        </p:nvSpPr>
        <p:spPr>
          <a:xfrm flipH="1">
            <a:off x="9522722" y="3918857"/>
            <a:ext cx="1713361" cy="841045"/>
          </a:xfrm>
          <a:custGeom>
            <a:avLst/>
            <a:gdLst>
              <a:gd name="connsiteX0" fmla="*/ 0 w 1713361"/>
              <a:gd name="connsiteY0" fmla="*/ 0 h 841045"/>
              <a:gd name="connsiteX1" fmla="*/ 1713361 w 1713361"/>
              <a:gd name="connsiteY1" fmla="*/ 0 h 841045"/>
              <a:gd name="connsiteX2" fmla="*/ 856681 w 1713361"/>
              <a:gd name="connsiteY2" fmla="*/ 841045 h 841045"/>
              <a:gd name="connsiteX3" fmla="*/ 0 w 1713361"/>
              <a:gd name="connsiteY3" fmla="*/ 0 h 841045"/>
              <a:gd name="connsiteX0-1" fmla="*/ 0 w 1713361"/>
              <a:gd name="connsiteY0-2" fmla="*/ 218474 h 1059519"/>
              <a:gd name="connsiteX1-3" fmla="*/ 847889 w 1713361"/>
              <a:gd name="connsiteY1-4" fmla="*/ 0 h 1059519"/>
              <a:gd name="connsiteX2-5" fmla="*/ 1713361 w 1713361"/>
              <a:gd name="connsiteY2-6" fmla="*/ 218474 h 1059519"/>
              <a:gd name="connsiteX3-7" fmla="*/ 856681 w 1713361"/>
              <a:gd name="connsiteY3-8" fmla="*/ 1059519 h 1059519"/>
              <a:gd name="connsiteX4" fmla="*/ 0 w 1713361"/>
              <a:gd name="connsiteY4" fmla="*/ 218474 h 1059519"/>
              <a:gd name="connsiteX0-9" fmla="*/ 847889 w 1713361"/>
              <a:gd name="connsiteY0-10" fmla="*/ 0 h 1059519"/>
              <a:gd name="connsiteX1-11" fmla="*/ 1713361 w 1713361"/>
              <a:gd name="connsiteY1-12" fmla="*/ 218474 h 1059519"/>
              <a:gd name="connsiteX2-13" fmla="*/ 856681 w 1713361"/>
              <a:gd name="connsiteY2-14" fmla="*/ 1059519 h 1059519"/>
              <a:gd name="connsiteX3-15" fmla="*/ 0 w 1713361"/>
              <a:gd name="connsiteY3-16" fmla="*/ 218474 h 1059519"/>
              <a:gd name="connsiteX4-17" fmla="*/ 939329 w 1713361"/>
              <a:gd name="connsiteY4-18" fmla="*/ 91440 h 1059519"/>
              <a:gd name="connsiteX0-19" fmla="*/ 847889 w 1713361"/>
              <a:gd name="connsiteY0-20" fmla="*/ 0 h 1059519"/>
              <a:gd name="connsiteX1-21" fmla="*/ 1713361 w 1713361"/>
              <a:gd name="connsiteY1-22" fmla="*/ 218474 h 1059519"/>
              <a:gd name="connsiteX2-23" fmla="*/ 856681 w 1713361"/>
              <a:gd name="connsiteY2-24" fmla="*/ 1059519 h 1059519"/>
              <a:gd name="connsiteX3-25" fmla="*/ 0 w 1713361"/>
              <a:gd name="connsiteY3-26" fmla="*/ 218474 h 1059519"/>
              <a:gd name="connsiteX0-27" fmla="*/ 1713361 w 1713361"/>
              <a:gd name="connsiteY0-28" fmla="*/ 0 h 841045"/>
              <a:gd name="connsiteX1-29" fmla="*/ 856681 w 1713361"/>
              <a:gd name="connsiteY1-30" fmla="*/ 841045 h 841045"/>
              <a:gd name="connsiteX2-31" fmla="*/ 0 w 1713361"/>
              <a:gd name="connsiteY2-32" fmla="*/ 0 h 841045"/>
            </a:gdLst>
            <a:ahLst/>
            <a:cxnLst>
              <a:cxn ang="0">
                <a:pos x="connsiteX0-27" y="connsiteY0-28"/>
              </a:cxn>
              <a:cxn ang="0">
                <a:pos x="connsiteX1-29" y="connsiteY1-30"/>
              </a:cxn>
              <a:cxn ang="0">
                <a:pos x="connsiteX2-31" y="connsiteY2-32"/>
              </a:cxn>
            </a:cxnLst>
            <a:rect l="l" t="t" r="r" b="b"/>
            <a:pathLst>
              <a:path w="1713361" h="841045">
                <a:moveTo>
                  <a:pt x="1713361" y="0"/>
                </a:moveTo>
                <a:cubicBezTo>
                  <a:pt x="1705255" y="465998"/>
                  <a:pt x="1324766" y="841045"/>
                  <a:pt x="856681" y="841045"/>
                </a:cubicBezTo>
                <a:cubicBezTo>
                  <a:pt x="388595" y="841045"/>
                  <a:pt x="8107" y="465998"/>
                  <a:pt x="0" y="0"/>
                </a:cubicBezTo>
              </a:path>
            </a:pathLst>
          </a:custGeom>
          <a:noFill/>
          <a:ln w="127000">
            <a:solidFill>
              <a:srgbClr val="E6B07A"/>
            </a:solidFill>
            <a:tailEnd type="triangle" w="med" len="med"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3600" b="1" kern="0" dirty="0">
                <a:solidFill>
                  <a:srgbClr val="E6B07A"/>
                </a:solidFill>
                <a:sym typeface="Arial" panose="020B0604020202020204" pitchFamily="34" charset="0"/>
              </a:rPr>
              <a:t>06</a:t>
            </a:r>
            <a:endParaRPr lang="zh-CN" altLang="en-US" sz="3600" b="1" kern="0" dirty="0">
              <a:solidFill>
                <a:srgbClr val="E6B07A"/>
              </a:solidFill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/>
          <p:nvPr>
            <p:custDataLst>
              <p:tags r:id="rId3"/>
            </p:custDataLst>
          </p:nvPr>
        </p:nvSpPr>
        <p:spPr>
          <a:xfrm flipH="1">
            <a:off x="2669278" y="3918857"/>
            <a:ext cx="1713361" cy="841045"/>
          </a:xfrm>
          <a:custGeom>
            <a:avLst/>
            <a:gdLst>
              <a:gd name="connsiteX0" fmla="*/ 0 w 1713361"/>
              <a:gd name="connsiteY0" fmla="*/ 0 h 841045"/>
              <a:gd name="connsiteX1" fmla="*/ 1713361 w 1713361"/>
              <a:gd name="connsiteY1" fmla="*/ 0 h 841045"/>
              <a:gd name="connsiteX2" fmla="*/ 856681 w 1713361"/>
              <a:gd name="connsiteY2" fmla="*/ 841045 h 841045"/>
              <a:gd name="connsiteX3" fmla="*/ 0 w 1713361"/>
              <a:gd name="connsiteY3" fmla="*/ 0 h 841045"/>
              <a:gd name="connsiteX0-1" fmla="*/ 0 w 1713361"/>
              <a:gd name="connsiteY0-2" fmla="*/ 218474 h 1059519"/>
              <a:gd name="connsiteX1-3" fmla="*/ 847889 w 1713361"/>
              <a:gd name="connsiteY1-4" fmla="*/ 0 h 1059519"/>
              <a:gd name="connsiteX2-5" fmla="*/ 1713361 w 1713361"/>
              <a:gd name="connsiteY2-6" fmla="*/ 218474 h 1059519"/>
              <a:gd name="connsiteX3-7" fmla="*/ 856681 w 1713361"/>
              <a:gd name="connsiteY3-8" fmla="*/ 1059519 h 1059519"/>
              <a:gd name="connsiteX4" fmla="*/ 0 w 1713361"/>
              <a:gd name="connsiteY4" fmla="*/ 218474 h 1059519"/>
              <a:gd name="connsiteX0-9" fmla="*/ 847889 w 1713361"/>
              <a:gd name="connsiteY0-10" fmla="*/ 0 h 1059519"/>
              <a:gd name="connsiteX1-11" fmla="*/ 1713361 w 1713361"/>
              <a:gd name="connsiteY1-12" fmla="*/ 218474 h 1059519"/>
              <a:gd name="connsiteX2-13" fmla="*/ 856681 w 1713361"/>
              <a:gd name="connsiteY2-14" fmla="*/ 1059519 h 1059519"/>
              <a:gd name="connsiteX3-15" fmla="*/ 0 w 1713361"/>
              <a:gd name="connsiteY3-16" fmla="*/ 218474 h 1059519"/>
              <a:gd name="connsiteX4-17" fmla="*/ 939329 w 1713361"/>
              <a:gd name="connsiteY4-18" fmla="*/ 91440 h 1059519"/>
              <a:gd name="connsiteX0-19" fmla="*/ 847889 w 1713361"/>
              <a:gd name="connsiteY0-20" fmla="*/ 0 h 1059519"/>
              <a:gd name="connsiteX1-21" fmla="*/ 1713361 w 1713361"/>
              <a:gd name="connsiteY1-22" fmla="*/ 218474 h 1059519"/>
              <a:gd name="connsiteX2-23" fmla="*/ 856681 w 1713361"/>
              <a:gd name="connsiteY2-24" fmla="*/ 1059519 h 1059519"/>
              <a:gd name="connsiteX3-25" fmla="*/ 0 w 1713361"/>
              <a:gd name="connsiteY3-26" fmla="*/ 218474 h 1059519"/>
              <a:gd name="connsiteX0-27" fmla="*/ 1713361 w 1713361"/>
              <a:gd name="connsiteY0-28" fmla="*/ 0 h 841045"/>
              <a:gd name="connsiteX1-29" fmla="*/ 856681 w 1713361"/>
              <a:gd name="connsiteY1-30" fmla="*/ 841045 h 841045"/>
              <a:gd name="connsiteX2-31" fmla="*/ 0 w 1713361"/>
              <a:gd name="connsiteY2-32" fmla="*/ 0 h 841045"/>
            </a:gdLst>
            <a:ahLst/>
            <a:cxnLst>
              <a:cxn ang="0">
                <a:pos x="connsiteX0-27" y="connsiteY0-28"/>
              </a:cxn>
              <a:cxn ang="0">
                <a:pos x="connsiteX1-29" y="connsiteY1-30"/>
              </a:cxn>
              <a:cxn ang="0">
                <a:pos x="connsiteX2-31" y="connsiteY2-32"/>
              </a:cxn>
            </a:cxnLst>
            <a:rect l="l" t="t" r="r" b="b"/>
            <a:pathLst>
              <a:path w="1713361" h="841045">
                <a:moveTo>
                  <a:pt x="1713361" y="0"/>
                </a:moveTo>
                <a:cubicBezTo>
                  <a:pt x="1705255" y="465998"/>
                  <a:pt x="1324766" y="841045"/>
                  <a:pt x="856681" y="841045"/>
                </a:cubicBezTo>
                <a:cubicBezTo>
                  <a:pt x="388595" y="841045"/>
                  <a:pt x="8107" y="465998"/>
                  <a:pt x="0" y="0"/>
                </a:cubicBezTo>
              </a:path>
            </a:pathLst>
          </a:custGeom>
          <a:noFill/>
          <a:ln w="127000">
            <a:solidFill>
              <a:srgbClr val="E7ABB1"/>
            </a:solidFill>
            <a:tailEnd type="triangle" w="med" len="med"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3600" b="1" kern="0" dirty="0">
                <a:solidFill>
                  <a:srgbClr val="E7ABB1"/>
                </a:solidFill>
                <a:sym typeface="Arial" panose="020B0604020202020204" pitchFamily="34" charset="0"/>
              </a:rPr>
              <a:t>02</a:t>
            </a:r>
            <a:endParaRPr lang="zh-CN" altLang="en-US" sz="3600" b="1" kern="0" dirty="0">
              <a:solidFill>
                <a:srgbClr val="E7ABB1"/>
              </a:solidFill>
              <a:sym typeface="Arial" panose="020B0604020202020204" pitchFamily="34" charset="0"/>
            </a:endParaRPr>
          </a:p>
        </p:txBody>
      </p:sp>
      <p:sp>
        <p:nvSpPr>
          <p:cNvPr id="3" name="椭圆 3"/>
          <p:cNvSpPr/>
          <p:nvPr>
            <p:custDataLst>
              <p:tags r:id="rId4"/>
            </p:custDataLst>
          </p:nvPr>
        </p:nvSpPr>
        <p:spPr>
          <a:xfrm>
            <a:off x="955917" y="3077812"/>
            <a:ext cx="1713361" cy="841045"/>
          </a:xfrm>
          <a:custGeom>
            <a:avLst/>
            <a:gdLst>
              <a:gd name="connsiteX0" fmla="*/ 1638525 w 3277050"/>
              <a:gd name="connsiteY0" fmla="*/ 0 h 1631707"/>
              <a:gd name="connsiteX1" fmla="*/ 3277050 w 3277050"/>
              <a:gd name="connsiteY1" fmla="*/ 1608620 h 1631707"/>
              <a:gd name="connsiteX2" fmla="*/ 1497848 w 3277050"/>
              <a:gd name="connsiteY2" fmla="*/ 1631323 h 1631707"/>
              <a:gd name="connsiteX3" fmla="*/ 0 w 3277050"/>
              <a:gd name="connsiteY3" fmla="*/ 1608620 h 1631707"/>
              <a:gd name="connsiteX4" fmla="*/ 1638525 w 3277050"/>
              <a:gd name="connsiteY4" fmla="*/ 0 h 1631707"/>
              <a:gd name="connsiteX0-1" fmla="*/ 1497848 w 3277050"/>
              <a:gd name="connsiteY0-2" fmla="*/ 1631323 h 1722763"/>
              <a:gd name="connsiteX1-3" fmla="*/ 0 w 3277050"/>
              <a:gd name="connsiteY1-4" fmla="*/ 1608620 h 1722763"/>
              <a:gd name="connsiteX2-5" fmla="*/ 1638525 w 3277050"/>
              <a:gd name="connsiteY2-6" fmla="*/ 0 h 1722763"/>
              <a:gd name="connsiteX3-7" fmla="*/ 3277050 w 3277050"/>
              <a:gd name="connsiteY3-8" fmla="*/ 1608620 h 1722763"/>
              <a:gd name="connsiteX4-9" fmla="*/ 1589288 w 3277050"/>
              <a:gd name="connsiteY4-10" fmla="*/ 1722763 h 1722763"/>
              <a:gd name="connsiteX0-11" fmla="*/ 1497848 w 3277050"/>
              <a:gd name="connsiteY0-12" fmla="*/ 1631323 h 1631707"/>
              <a:gd name="connsiteX1-13" fmla="*/ 0 w 3277050"/>
              <a:gd name="connsiteY1-14" fmla="*/ 1608620 h 1631707"/>
              <a:gd name="connsiteX2-15" fmla="*/ 1638525 w 3277050"/>
              <a:gd name="connsiteY2-16" fmla="*/ 0 h 1631707"/>
              <a:gd name="connsiteX3-17" fmla="*/ 3277050 w 3277050"/>
              <a:gd name="connsiteY3-18" fmla="*/ 1608620 h 1631707"/>
              <a:gd name="connsiteX0-19" fmla="*/ 0 w 3277050"/>
              <a:gd name="connsiteY0-20" fmla="*/ 1608620 h 1608620"/>
              <a:gd name="connsiteX1-21" fmla="*/ 1638525 w 3277050"/>
              <a:gd name="connsiteY1-22" fmla="*/ 0 h 1608620"/>
              <a:gd name="connsiteX2-23" fmla="*/ 3277050 w 3277050"/>
              <a:gd name="connsiteY2-24" fmla="*/ 1608620 h 1608620"/>
            </a:gdLst>
            <a:ahLst/>
            <a:cxnLst>
              <a:cxn ang="0">
                <a:pos x="connsiteX0-19" y="connsiteY0-20"/>
              </a:cxn>
              <a:cxn ang="0">
                <a:pos x="connsiteX1-21" y="connsiteY1-22"/>
              </a:cxn>
              <a:cxn ang="0">
                <a:pos x="connsiteX2-23" y="connsiteY2-24"/>
              </a:cxn>
            </a:cxnLst>
            <a:rect l="l" t="t" r="r" b="b"/>
            <a:pathLst>
              <a:path w="3277050" h="1608620">
                <a:moveTo>
                  <a:pt x="0" y="1608620"/>
                </a:moveTo>
                <a:cubicBezTo>
                  <a:pt x="15506" y="717331"/>
                  <a:pt x="743244" y="0"/>
                  <a:pt x="1638525" y="0"/>
                </a:cubicBezTo>
                <a:cubicBezTo>
                  <a:pt x="2533806" y="0"/>
                  <a:pt x="3261545" y="717331"/>
                  <a:pt x="3277050" y="1608620"/>
                </a:cubicBezTo>
              </a:path>
            </a:pathLst>
          </a:custGeom>
          <a:noFill/>
          <a:ln w="127000">
            <a:solidFill>
              <a:srgbClr val="B2BD29"/>
            </a:solidFill>
            <a:tailEnd type="triangle" w="med" len="med"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3600" b="1" kern="0" dirty="0">
                <a:solidFill>
                  <a:srgbClr val="B2BD29"/>
                </a:solidFill>
                <a:sym typeface="Arial" panose="020B0604020202020204" pitchFamily="34" charset="0"/>
              </a:rPr>
              <a:t>01</a:t>
            </a:r>
            <a:endParaRPr lang="zh-CN" altLang="en-US" sz="3600" b="1" kern="0" dirty="0">
              <a:solidFill>
                <a:srgbClr val="B2BD29"/>
              </a:solidFill>
              <a:sym typeface="Arial" panose="020B0604020202020204" pitchFamily="34" charset="0"/>
            </a:endParaRPr>
          </a:p>
        </p:txBody>
      </p:sp>
      <p:sp>
        <p:nvSpPr>
          <p:cNvPr id="9" name="椭圆 3"/>
          <p:cNvSpPr/>
          <p:nvPr>
            <p:custDataLst>
              <p:tags r:id="rId5"/>
            </p:custDataLst>
          </p:nvPr>
        </p:nvSpPr>
        <p:spPr>
          <a:xfrm>
            <a:off x="4382639" y="3077812"/>
            <a:ext cx="1713361" cy="841045"/>
          </a:xfrm>
          <a:custGeom>
            <a:avLst/>
            <a:gdLst>
              <a:gd name="connsiteX0" fmla="*/ 1638525 w 3277050"/>
              <a:gd name="connsiteY0" fmla="*/ 0 h 1631707"/>
              <a:gd name="connsiteX1" fmla="*/ 3277050 w 3277050"/>
              <a:gd name="connsiteY1" fmla="*/ 1608620 h 1631707"/>
              <a:gd name="connsiteX2" fmla="*/ 1497848 w 3277050"/>
              <a:gd name="connsiteY2" fmla="*/ 1631323 h 1631707"/>
              <a:gd name="connsiteX3" fmla="*/ 0 w 3277050"/>
              <a:gd name="connsiteY3" fmla="*/ 1608620 h 1631707"/>
              <a:gd name="connsiteX4" fmla="*/ 1638525 w 3277050"/>
              <a:gd name="connsiteY4" fmla="*/ 0 h 1631707"/>
              <a:gd name="connsiteX0-1" fmla="*/ 1497848 w 3277050"/>
              <a:gd name="connsiteY0-2" fmla="*/ 1631323 h 1722763"/>
              <a:gd name="connsiteX1-3" fmla="*/ 0 w 3277050"/>
              <a:gd name="connsiteY1-4" fmla="*/ 1608620 h 1722763"/>
              <a:gd name="connsiteX2-5" fmla="*/ 1638525 w 3277050"/>
              <a:gd name="connsiteY2-6" fmla="*/ 0 h 1722763"/>
              <a:gd name="connsiteX3-7" fmla="*/ 3277050 w 3277050"/>
              <a:gd name="connsiteY3-8" fmla="*/ 1608620 h 1722763"/>
              <a:gd name="connsiteX4-9" fmla="*/ 1589288 w 3277050"/>
              <a:gd name="connsiteY4-10" fmla="*/ 1722763 h 1722763"/>
              <a:gd name="connsiteX0-11" fmla="*/ 1497848 w 3277050"/>
              <a:gd name="connsiteY0-12" fmla="*/ 1631323 h 1631707"/>
              <a:gd name="connsiteX1-13" fmla="*/ 0 w 3277050"/>
              <a:gd name="connsiteY1-14" fmla="*/ 1608620 h 1631707"/>
              <a:gd name="connsiteX2-15" fmla="*/ 1638525 w 3277050"/>
              <a:gd name="connsiteY2-16" fmla="*/ 0 h 1631707"/>
              <a:gd name="connsiteX3-17" fmla="*/ 3277050 w 3277050"/>
              <a:gd name="connsiteY3-18" fmla="*/ 1608620 h 1631707"/>
              <a:gd name="connsiteX0-19" fmla="*/ 0 w 3277050"/>
              <a:gd name="connsiteY0-20" fmla="*/ 1608620 h 1608620"/>
              <a:gd name="connsiteX1-21" fmla="*/ 1638525 w 3277050"/>
              <a:gd name="connsiteY1-22" fmla="*/ 0 h 1608620"/>
              <a:gd name="connsiteX2-23" fmla="*/ 3277050 w 3277050"/>
              <a:gd name="connsiteY2-24" fmla="*/ 1608620 h 1608620"/>
            </a:gdLst>
            <a:ahLst/>
            <a:cxnLst>
              <a:cxn ang="0">
                <a:pos x="connsiteX0-19" y="connsiteY0-20"/>
              </a:cxn>
              <a:cxn ang="0">
                <a:pos x="connsiteX1-21" y="connsiteY1-22"/>
              </a:cxn>
              <a:cxn ang="0">
                <a:pos x="connsiteX2-23" y="connsiteY2-24"/>
              </a:cxn>
            </a:cxnLst>
            <a:rect l="l" t="t" r="r" b="b"/>
            <a:pathLst>
              <a:path w="3277050" h="1608620">
                <a:moveTo>
                  <a:pt x="0" y="1608620"/>
                </a:moveTo>
                <a:cubicBezTo>
                  <a:pt x="15506" y="717331"/>
                  <a:pt x="743244" y="0"/>
                  <a:pt x="1638525" y="0"/>
                </a:cubicBezTo>
                <a:cubicBezTo>
                  <a:pt x="2533806" y="0"/>
                  <a:pt x="3261545" y="717331"/>
                  <a:pt x="3277050" y="1608620"/>
                </a:cubicBezTo>
              </a:path>
            </a:pathLst>
          </a:custGeom>
          <a:noFill/>
          <a:ln w="127000">
            <a:solidFill>
              <a:srgbClr val="E6B07A"/>
            </a:solidFill>
            <a:tailEnd type="triangle" w="med" len="med"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 b="1" kern="0" dirty="0">
                <a:solidFill>
                  <a:srgbClr val="E6B07A"/>
                </a:solidFill>
                <a:sym typeface="Arial" panose="020B0604020202020204" pitchFamily="34" charset="0"/>
              </a:rPr>
              <a:t>03</a:t>
            </a:r>
            <a:endParaRPr lang="zh-CN" altLang="en-US" sz="3600" b="1" kern="0" dirty="0">
              <a:solidFill>
                <a:srgbClr val="E6B07A"/>
              </a:solidFill>
              <a:sym typeface="Arial" panose="020B0604020202020204" pitchFamily="34" charset="0"/>
            </a:endParaRPr>
          </a:p>
        </p:txBody>
      </p:sp>
      <p:sp>
        <p:nvSpPr>
          <p:cNvPr id="11" name="椭圆 3"/>
          <p:cNvSpPr/>
          <p:nvPr>
            <p:custDataLst>
              <p:tags r:id="rId6"/>
            </p:custDataLst>
          </p:nvPr>
        </p:nvSpPr>
        <p:spPr>
          <a:xfrm>
            <a:off x="7809361" y="3077812"/>
            <a:ext cx="1713361" cy="841045"/>
          </a:xfrm>
          <a:custGeom>
            <a:avLst/>
            <a:gdLst>
              <a:gd name="connsiteX0" fmla="*/ 1638525 w 3277050"/>
              <a:gd name="connsiteY0" fmla="*/ 0 h 1631707"/>
              <a:gd name="connsiteX1" fmla="*/ 3277050 w 3277050"/>
              <a:gd name="connsiteY1" fmla="*/ 1608620 h 1631707"/>
              <a:gd name="connsiteX2" fmla="*/ 1497848 w 3277050"/>
              <a:gd name="connsiteY2" fmla="*/ 1631323 h 1631707"/>
              <a:gd name="connsiteX3" fmla="*/ 0 w 3277050"/>
              <a:gd name="connsiteY3" fmla="*/ 1608620 h 1631707"/>
              <a:gd name="connsiteX4" fmla="*/ 1638525 w 3277050"/>
              <a:gd name="connsiteY4" fmla="*/ 0 h 1631707"/>
              <a:gd name="connsiteX0-1" fmla="*/ 1497848 w 3277050"/>
              <a:gd name="connsiteY0-2" fmla="*/ 1631323 h 1722763"/>
              <a:gd name="connsiteX1-3" fmla="*/ 0 w 3277050"/>
              <a:gd name="connsiteY1-4" fmla="*/ 1608620 h 1722763"/>
              <a:gd name="connsiteX2-5" fmla="*/ 1638525 w 3277050"/>
              <a:gd name="connsiteY2-6" fmla="*/ 0 h 1722763"/>
              <a:gd name="connsiteX3-7" fmla="*/ 3277050 w 3277050"/>
              <a:gd name="connsiteY3-8" fmla="*/ 1608620 h 1722763"/>
              <a:gd name="connsiteX4-9" fmla="*/ 1589288 w 3277050"/>
              <a:gd name="connsiteY4-10" fmla="*/ 1722763 h 1722763"/>
              <a:gd name="connsiteX0-11" fmla="*/ 1497848 w 3277050"/>
              <a:gd name="connsiteY0-12" fmla="*/ 1631323 h 1631707"/>
              <a:gd name="connsiteX1-13" fmla="*/ 0 w 3277050"/>
              <a:gd name="connsiteY1-14" fmla="*/ 1608620 h 1631707"/>
              <a:gd name="connsiteX2-15" fmla="*/ 1638525 w 3277050"/>
              <a:gd name="connsiteY2-16" fmla="*/ 0 h 1631707"/>
              <a:gd name="connsiteX3-17" fmla="*/ 3277050 w 3277050"/>
              <a:gd name="connsiteY3-18" fmla="*/ 1608620 h 1631707"/>
              <a:gd name="connsiteX0-19" fmla="*/ 0 w 3277050"/>
              <a:gd name="connsiteY0-20" fmla="*/ 1608620 h 1608620"/>
              <a:gd name="connsiteX1-21" fmla="*/ 1638525 w 3277050"/>
              <a:gd name="connsiteY1-22" fmla="*/ 0 h 1608620"/>
              <a:gd name="connsiteX2-23" fmla="*/ 3277050 w 3277050"/>
              <a:gd name="connsiteY2-24" fmla="*/ 1608620 h 1608620"/>
            </a:gdLst>
            <a:ahLst/>
            <a:cxnLst>
              <a:cxn ang="0">
                <a:pos x="connsiteX0-19" y="connsiteY0-20"/>
              </a:cxn>
              <a:cxn ang="0">
                <a:pos x="connsiteX1-21" y="connsiteY1-22"/>
              </a:cxn>
              <a:cxn ang="0">
                <a:pos x="connsiteX2-23" y="connsiteY2-24"/>
              </a:cxn>
            </a:cxnLst>
            <a:rect l="l" t="t" r="r" b="b"/>
            <a:pathLst>
              <a:path w="3277050" h="1608620">
                <a:moveTo>
                  <a:pt x="0" y="1608620"/>
                </a:moveTo>
                <a:cubicBezTo>
                  <a:pt x="15506" y="717331"/>
                  <a:pt x="743244" y="0"/>
                  <a:pt x="1638525" y="0"/>
                </a:cubicBezTo>
                <a:cubicBezTo>
                  <a:pt x="2533806" y="0"/>
                  <a:pt x="3261545" y="717331"/>
                  <a:pt x="3277050" y="1608620"/>
                </a:cubicBezTo>
              </a:path>
            </a:pathLst>
          </a:custGeom>
          <a:noFill/>
          <a:ln w="127000">
            <a:solidFill>
              <a:srgbClr val="E7ABB1"/>
            </a:solidFill>
            <a:tailEnd type="triangle" w="med" len="med"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 b="1" kern="0" dirty="0">
                <a:solidFill>
                  <a:srgbClr val="E7ABB1"/>
                </a:solidFill>
                <a:sym typeface="Arial" panose="020B0604020202020204" pitchFamily="34" charset="0"/>
              </a:rPr>
              <a:t>05</a:t>
            </a:r>
            <a:endParaRPr lang="zh-CN" altLang="en-US" sz="3600" b="1" kern="0" dirty="0">
              <a:solidFill>
                <a:srgbClr val="E7ABB1"/>
              </a:solidFill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7"/>
            </p:custDataLst>
          </p:nvPr>
        </p:nvSpPr>
        <p:spPr>
          <a:xfrm>
            <a:off x="1141084" y="3918857"/>
            <a:ext cx="1343026" cy="1532727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ym typeface="Arial" panose="020B0604020202020204" pitchFamily="34" charset="0"/>
              </a:rPr>
              <a:t>安装rabbitmq，启动每一个独立的实例</a:t>
            </a:r>
          </a:p>
        </p:txBody>
      </p:sp>
      <p:sp>
        <p:nvSpPr>
          <p:cNvPr id="23" name="矩形 22"/>
          <p:cNvSpPr/>
          <p:nvPr>
            <p:custDataLst>
              <p:tags r:id="rId8"/>
            </p:custDataLst>
          </p:nvPr>
        </p:nvSpPr>
        <p:spPr>
          <a:xfrm>
            <a:off x="2854445" y="2386130"/>
            <a:ext cx="1343026" cy="1532727"/>
          </a:xfrm>
          <a:prstGeom prst="rect">
            <a:avLst/>
          </a:prstGeom>
        </p:spPr>
        <p:txBody>
          <a:bodyPr wrap="square" anchor="b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ym typeface="Arial" panose="020B0604020202020204" pitchFamily="34" charset="0"/>
              </a:rPr>
              <a:t>配置hostname</a:t>
            </a:r>
          </a:p>
        </p:txBody>
      </p:sp>
      <p:sp>
        <p:nvSpPr>
          <p:cNvPr id="24" name="矩形 23"/>
          <p:cNvSpPr/>
          <p:nvPr>
            <p:custDataLst>
              <p:tags r:id="rId9"/>
            </p:custDataLst>
          </p:nvPr>
        </p:nvSpPr>
        <p:spPr>
          <a:xfrm>
            <a:off x="4567555" y="3918585"/>
            <a:ext cx="1528445" cy="2243455"/>
          </a:xfrm>
          <a:prstGeom prst="rect">
            <a:avLst/>
          </a:prstGeom>
        </p:spPr>
        <p:txBody>
          <a:bodyPr wrap="square" anchor="t"/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ym typeface="Arial" panose="020B0604020202020204" pitchFamily="34" charset="0"/>
              </a:rPr>
              <a:t>打开防火墙端口：客户端连接：5672；erlang进程连接：4369；web管理：15672；集群端口25672</a:t>
            </a:r>
          </a:p>
        </p:txBody>
      </p:sp>
      <p:sp>
        <p:nvSpPr>
          <p:cNvPr id="25" name="矩形 24"/>
          <p:cNvSpPr/>
          <p:nvPr>
            <p:custDataLst>
              <p:tags r:id="rId10"/>
            </p:custDataLst>
          </p:nvPr>
        </p:nvSpPr>
        <p:spPr>
          <a:xfrm>
            <a:off x="6281167" y="2386130"/>
            <a:ext cx="1343026" cy="1532727"/>
          </a:xfrm>
          <a:prstGeom prst="rect">
            <a:avLst/>
          </a:prstGeom>
        </p:spPr>
        <p:txBody>
          <a:bodyPr wrap="square" anchor="b">
            <a:normAutofit fontScale="90000"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ym typeface="Arial" panose="020B0604020202020204" pitchFamily="34" charset="0"/>
              </a:rPr>
              <a:t>确保多个节点rabbitmq都能单独运行</a:t>
            </a:r>
          </a:p>
        </p:txBody>
      </p:sp>
      <p:sp>
        <p:nvSpPr>
          <p:cNvPr id="26" name="矩形 25"/>
          <p:cNvSpPr/>
          <p:nvPr>
            <p:custDataLst>
              <p:tags r:id="rId11"/>
            </p:custDataLst>
          </p:nvPr>
        </p:nvSpPr>
        <p:spPr>
          <a:xfrm>
            <a:off x="7994528" y="3918857"/>
            <a:ext cx="1343026" cy="1532727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ym typeface="Arial" panose="020B0604020202020204" pitchFamily="34" charset="0"/>
              </a:rPr>
              <a:t>修改每个实例系统中的hosts文件</a:t>
            </a:r>
          </a:p>
        </p:txBody>
      </p:sp>
      <p:sp>
        <p:nvSpPr>
          <p:cNvPr id="27" name="矩形 26"/>
          <p:cNvSpPr/>
          <p:nvPr>
            <p:custDataLst>
              <p:tags r:id="rId12"/>
            </p:custDataLst>
          </p:nvPr>
        </p:nvSpPr>
        <p:spPr>
          <a:xfrm>
            <a:off x="9707889" y="2386130"/>
            <a:ext cx="1343026" cy="1532727"/>
          </a:xfrm>
          <a:prstGeom prst="rect">
            <a:avLst/>
          </a:prstGeom>
        </p:spPr>
        <p:txBody>
          <a:bodyPr wrap="square" anchor="b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ym typeface="Arial" panose="020B0604020202020204" pitchFamily="34" charset="0"/>
              </a:rPr>
              <a:t>将所有实例停止，只保留一个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975" y="484505"/>
            <a:ext cx="10058400" cy="151828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7. </a:t>
            </a:r>
            <a:r>
              <a:rPr lang="zh-CN" altLang="en-US" dirty="0">
                <a:sym typeface="+mn-ea"/>
              </a:rPr>
              <a:t>集群</a:t>
            </a:r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0" y="1924050"/>
            <a:ext cx="8967470" cy="4337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1.MQ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中间件的由来                                                      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69848" y="3269680"/>
          <a:ext cx="100584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1946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世界上第一台计算机埃尼阿克诞生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1964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IBM</a:t>
                      </a:r>
                      <a:r>
                        <a:rPr lang="zh-CN" altLang="en-US" dirty="0"/>
                        <a:t>发布</a:t>
                      </a:r>
                      <a:r>
                        <a:rPr lang="en-US" altLang="zh-CN" dirty="0"/>
                        <a:t>OS/360</a:t>
                      </a:r>
                      <a:r>
                        <a:rPr lang="zh-CN" altLang="en-US" dirty="0"/>
                        <a:t>操作系统，软件和硬件分离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1968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IBM</a:t>
                      </a:r>
                      <a:r>
                        <a:rPr lang="zh-CN" altLang="en-US" dirty="0"/>
                        <a:t>发布</a:t>
                      </a:r>
                      <a:r>
                        <a:rPr lang="en-US" altLang="zh-CN" dirty="0"/>
                        <a:t>CICS</a:t>
                      </a:r>
                      <a:r>
                        <a:rPr lang="zh-CN" altLang="en-US" dirty="0"/>
                        <a:t>交易事务控制系统，使应用软件和系统服务分离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1990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ATT</a:t>
                      </a:r>
                      <a:r>
                        <a:rPr lang="zh-CN" altLang="en-US" dirty="0"/>
                        <a:t>实验室</a:t>
                      </a:r>
                      <a:r>
                        <a:rPr lang="en-US" altLang="zh-CN" dirty="0"/>
                        <a:t>Tuxedo</a:t>
                      </a:r>
                      <a:r>
                        <a:rPr lang="zh-CN" altLang="en-US" dirty="0"/>
                        <a:t>系统作为中间件诞生的标志，解决了分布式交易事务控制问题，中间件开始成为网络应用的诞生标志。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1994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IBM</a:t>
                      </a:r>
                      <a:r>
                        <a:rPr lang="zh-CN" altLang="en-US" dirty="0"/>
                        <a:t>发布消息队列服务</a:t>
                      </a:r>
                      <a:r>
                        <a:rPr lang="en-US" altLang="zh-CN" dirty="0"/>
                        <a:t>MQ</a:t>
                      </a:r>
                      <a:r>
                        <a:rPr lang="zh-CN" altLang="en-US" dirty="0"/>
                        <a:t>系列产品，解决分布式系统异步、可靠、传输的通讯服务问题，消息中间件诞生。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975" y="484505"/>
            <a:ext cx="10058400" cy="151828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7. </a:t>
            </a:r>
            <a:r>
              <a:rPr lang="zh-CN" altLang="en-US" dirty="0">
                <a:sym typeface="+mn-ea"/>
              </a:rPr>
              <a:t>集群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40840" y="1647190"/>
            <a:ext cx="726376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Clr>
                <a:srgbClr val="9B2D1F"/>
              </a:buClr>
              <a:buFont typeface="Wingdings" panose="05000000000000000000" charset="0"/>
              <a:buChar char="l"/>
            </a:pPr>
            <a:r>
              <a:rPr lang="zh-CN" altLang="en-US" sz="2800"/>
              <a:t> </a:t>
            </a:r>
            <a:r>
              <a:rPr lang="en-US" altLang="zh-CN" sz="2800"/>
              <a:t>R</a:t>
            </a:r>
            <a:r>
              <a:rPr lang="zh-CN" altLang="en-US" sz="2800"/>
              <a:t>abbitMQ 集群搭建步骤</a:t>
            </a:r>
          </a:p>
        </p:txBody>
      </p:sp>
      <p:sp>
        <p:nvSpPr>
          <p:cNvPr id="18" name="任意多边形 17"/>
          <p:cNvSpPr/>
          <p:nvPr>
            <p:custDataLst>
              <p:tags r:id="rId1"/>
            </p:custDataLst>
          </p:nvPr>
        </p:nvSpPr>
        <p:spPr>
          <a:xfrm flipH="1">
            <a:off x="2875662" y="3956182"/>
            <a:ext cx="1913761" cy="939417"/>
          </a:xfrm>
          <a:custGeom>
            <a:avLst/>
            <a:gdLst>
              <a:gd name="connsiteX0" fmla="*/ 0 w 1713361"/>
              <a:gd name="connsiteY0" fmla="*/ 0 h 841045"/>
              <a:gd name="connsiteX1" fmla="*/ 1713361 w 1713361"/>
              <a:gd name="connsiteY1" fmla="*/ 0 h 841045"/>
              <a:gd name="connsiteX2" fmla="*/ 856681 w 1713361"/>
              <a:gd name="connsiteY2" fmla="*/ 841045 h 841045"/>
              <a:gd name="connsiteX3" fmla="*/ 0 w 1713361"/>
              <a:gd name="connsiteY3" fmla="*/ 0 h 841045"/>
              <a:gd name="connsiteX0-1" fmla="*/ 0 w 1713361"/>
              <a:gd name="connsiteY0-2" fmla="*/ 218474 h 1059519"/>
              <a:gd name="connsiteX1-3" fmla="*/ 847889 w 1713361"/>
              <a:gd name="connsiteY1-4" fmla="*/ 0 h 1059519"/>
              <a:gd name="connsiteX2-5" fmla="*/ 1713361 w 1713361"/>
              <a:gd name="connsiteY2-6" fmla="*/ 218474 h 1059519"/>
              <a:gd name="connsiteX3-7" fmla="*/ 856681 w 1713361"/>
              <a:gd name="connsiteY3-8" fmla="*/ 1059519 h 1059519"/>
              <a:gd name="connsiteX4" fmla="*/ 0 w 1713361"/>
              <a:gd name="connsiteY4" fmla="*/ 218474 h 1059519"/>
              <a:gd name="connsiteX0-9" fmla="*/ 847889 w 1713361"/>
              <a:gd name="connsiteY0-10" fmla="*/ 0 h 1059519"/>
              <a:gd name="connsiteX1-11" fmla="*/ 1713361 w 1713361"/>
              <a:gd name="connsiteY1-12" fmla="*/ 218474 h 1059519"/>
              <a:gd name="connsiteX2-13" fmla="*/ 856681 w 1713361"/>
              <a:gd name="connsiteY2-14" fmla="*/ 1059519 h 1059519"/>
              <a:gd name="connsiteX3-15" fmla="*/ 0 w 1713361"/>
              <a:gd name="connsiteY3-16" fmla="*/ 218474 h 1059519"/>
              <a:gd name="connsiteX4-17" fmla="*/ 939329 w 1713361"/>
              <a:gd name="connsiteY4-18" fmla="*/ 91440 h 1059519"/>
              <a:gd name="connsiteX0-19" fmla="*/ 847889 w 1713361"/>
              <a:gd name="connsiteY0-20" fmla="*/ 0 h 1059519"/>
              <a:gd name="connsiteX1-21" fmla="*/ 1713361 w 1713361"/>
              <a:gd name="connsiteY1-22" fmla="*/ 218474 h 1059519"/>
              <a:gd name="connsiteX2-23" fmla="*/ 856681 w 1713361"/>
              <a:gd name="connsiteY2-24" fmla="*/ 1059519 h 1059519"/>
              <a:gd name="connsiteX3-25" fmla="*/ 0 w 1713361"/>
              <a:gd name="connsiteY3-26" fmla="*/ 218474 h 1059519"/>
              <a:gd name="connsiteX0-27" fmla="*/ 1713361 w 1713361"/>
              <a:gd name="connsiteY0-28" fmla="*/ 0 h 841045"/>
              <a:gd name="connsiteX1-29" fmla="*/ 856681 w 1713361"/>
              <a:gd name="connsiteY1-30" fmla="*/ 841045 h 841045"/>
              <a:gd name="connsiteX2-31" fmla="*/ 0 w 1713361"/>
              <a:gd name="connsiteY2-32" fmla="*/ 0 h 841045"/>
            </a:gdLst>
            <a:ahLst/>
            <a:cxnLst>
              <a:cxn ang="0">
                <a:pos x="connsiteX0-27" y="connsiteY0-28"/>
              </a:cxn>
              <a:cxn ang="0">
                <a:pos x="connsiteX1-29" y="connsiteY1-30"/>
              </a:cxn>
              <a:cxn ang="0">
                <a:pos x="connsiteX2-31" y="connsiteY2-32"/>
              </a:cxn>
            </a:cxnLst>
            <a:rect l="l" t="t" r="r" b="b"/>
            <a:pathLst>
              <a:path w="1713361" h="841045">
                <a:moveTo>
                  <a:pt x="1713361" y="0"/>
                </a:moveTo>
                <a:cubicBezTo>
                  <a:pt x="1705255" y="465998"/>
                  <a:pt x="1324766" y="841045"/>
                  <a:pt x="856681" y="841045"/>
                </a:cubicBezTo>
                <a:cubicBezTo>
                  <a:pt x="388595" y="841045"/>
                  <a:pt x="8107" y="465998"/>
                  <a:pt x="0" y="0"/>
                </a:cubicBezTo>
              </a:path>
            </a:pathLst>
          </a:custGeom>
          <a:noFill/>
          <a:ln w="127000">
            <a:solidFill>
              <a:srgbClr val="E7ABB1"/>
            </a:solidFill>
            <a:tailEnd type="triangle" w="med" len="med"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3600" b="1" kern="0" dirty="0">
                <a:solidFill>
                  <a:srgbClr val="E7ABB1"/>
                </a:solidFill>
                <a:sym typeface="Arial" panose="020B0604020202020204" pitchFamily="34" charset="0"/>
              </a:rPr>
              <a:t>08</a:t>
            </a:r>
            <a:endParaRPr lang="zh-CN" altLang="en-US" sz="3600" b="1" kern="0" dirty="0">
              <a:solidFill>
                <a:srgbClr val="E7ABB1"/>
              </a:solidFill>
              <a:sym typeface="Arial" panose="020B0604020202020204" pitchFamily="34" charset="0"/>
            </a:endParaRPr>
          </a:p>
        </p:txBody>
      </p:sp>
      <p:sp>
        <p:nvSpPr>
          <p:cNvPr id="3" name="椭圆 3"/>
          <p:cNvSpPr/>
          <p:nvPr>
            <p:custDataLst>
              <p:tags r:id="rId2"/>
            </p:custDataLst>
          </p:nvPr>
        </p:nvSpPr>
        <p:spPr>
          <a:xfrm>
            <a:off x="961901" y="3016765"/>
            <a:ext cx="1913761" cy="939417"/>
          </a:xfrm>
          <a:custGeom>
            <a:avLst/>
            <a:gdLst>
              <a:gd name="connsiteX0" fmla="*/ 1638525 w 3277050"/>
              <a:gd name="connsiteY0" fmla="*/ 0 h 1631707"/>
              <a:gd name="connsiteX1" fmla="*/ 3277050 w 3277050"/>
              <a:gd name="connsiteY1" fmla="*/ 1608620 h 1631707"/>
              <a:gd name="connsiteX2" fmla="*/ 1497848 w 3277050"/>
              <a:gd name="connsiteY2" fmla="*/ 1631323 h 1631707"/>
              <a:gd name="connsiteX3" fmla="*/ 0 w 3277050"/>
              <a:gd name="connsiteY3" fmla="*/ 1608620 h 1631707"/>
              <a:gd name="connsiteX4" fmla="*/ 1638525 w 3277050"/>
              <a:gd name="connsiteY4" fmla="*/ 0 h 1631707"/>
              <a:gd name="connsiteX0-1" fmla="*/ 1497848 w 3277050"/>
              <a:gd name="connsiteY0-2" fmla="*/ 1631323 h 1722763"/>
              <a:gd name="connsiteX1-3" fmla="*/ 0 w 3277050"/>
              <a:gd name="connsiteY1-4" fmla="*/ 1608620 h 1722763"/>
              <a:gd name="connsiteX2-5" fmla="*/ 1638525 w 3277050"/>
              <a:gd name="connsiteY2-6" fmla="*/ 0 h 1722763"/>
              <a:gd name="connsiteX3-7" fmla="*/ 3277050 w 3277050"/>
              <a:gd name="connsiteY3-8" fmla="*/ 1608620 h 1722763"/>
              <a:gd name="connsiteX4-9" fmla="*/ 1589288 w 3277050"/>
              <a:gd name="connsiteY4-10" fmla="*/ 1722763 h 1722763"/>
              <a:gd name="connsiteX0-11" fmla="*/ 1497848 w 3277050"/>
              <a:gd name="connsiteY0-12" fmla="*/ 1631323 h 1631707"/>
              <a:gd name="connsiteX1-13" fmla="*/ 0 w 3277050"/>
              <a:gd name="connsiteY1-14" fmla="*/ 1608620 h 1631707"/>
              <a:gd name="connsiteX2-15" fmla="*/ 1638525 w 3277050"/>
              <a:gd name="connsiteY2-16" fmla="*/ 0 h 1631707"/>
              <a:gd name="connsiteX3-17" fmla="*/ 3277050 w 3277050"/>
              <a:gd name="connsiteY3-18" fmla="*/ 1608620 h 1631707"/>
              <a:gd name="connsiteX0-19" fmla="*/ 0 w 3277050"/>
              <a:gd name="connsiteY0-20" fmla="*/ 1608620 h 1608620"/>
              <a:gd name="connsiteX1-21" fmla="*/ 1638525 w 3277050"/>
              <a:gd name="connsiteY1-22" fmla="*/ 0 h 1608620"/>
              <a:gd name="connsiteX2-23" fmla="*/ 3277050 w 3277050"/>
              <a:gd name="connsiteY2-24" fmla="*/ 1608620 h 1608620"/>
            </a:gdLst>
            <a:ahLst/>
            <a:cxnLst>
              <a:cxn ang="0">
                <a:pos x="connsiteX0-19" y="connsiteY0-20"/>
              </a:cxn>
              <a:cxn ang="0">
                <a:pos x="connsiteX1-21" y="connsiteY1-22"/>
              </a:cxn>
              <a:cxn ang="0">
                <a:pos x="connsiteX2-23" y="connsiteY2-24"/>
              </a:cxn>
            </a:cxnLst>
            <a:rect l="l" t="t" r="r" b="b"/>
            <a:pathLst>
              <a:path w="3277050" h="1608620">
                <a:moveTo>
                  <a:pt x="0" y="1608620"/>
                </a:moveTo>
                <a:cubicBezTo>
                  <a:pt x="15506" y="717331"/>
                  <a:pt x="743244" y="0"/>
                  <a:pt x="1638525" y="0"/>
                </a:cubicBezTo>
                <a:cubicBezTo>
                  <a:pt x="2533806" y="0"/>
                  <a:pt x="3261545" y="717331"/>
                  <a:pt x="3277050" y="1608620"/>
                </a:cubicBezTo>
              </a:path>
            </a:pathLst>
          </a:custGeom>
          <a:noFill/>
          <a:ln w="127000">
            <a:solidFill>
              <a:srgbClr val="B2BD29"/>
            </a:solidFill>
            <a:tailEnd type="triangle" w="med" len="med"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3600" b="1" kern="0" dirty="0">
                <a:solidFill>
                  <a:srgbClr val="B2BD29"/>
                </a:solidFill>
                <a:sym typeface="Arial" panose="020B0604020202020204" pitchFamily="34" charset="0"/>
              </a:rPr>
              <a:t>07</a:t>
            </a:r>
            <a:endParaRPr lang="zh-CN" altLang="en-US" sz="3600" b="1" kern="0" dirty="0">
              <a:solidFill>
                <a:srgbClr val="B2BD29"/>
              </a:solidFill>
              <a:sym typeface="Arial" panose="020B0604020202020204" pitchFamily="34" charset="0"/>
            </a:endParaRPr>
          </a:p>
        </p:txBody>
      </p:sp>
      <p:sp>
        <p:nvSpPr>
          <p:cNvPr id="9" name="椭圆 3"/>
          <p:cNvSpPr/>
          <p:nvPr>
            <p:custDataLst>
              <p:tags r:id="rId3"/>
            </p:custDataLst>
          </p:nvPr>
        </p:nvSpPr>
        <p:spPr>
          <a:xfrm>
            <a:off x="4789424" y="3016765"/>
            <a:ext cx="1913761" cy="939417"/>
          </a:xfrm>
          <a:custGeom>
            <a:avLst/>
            <a:gdLst>
              <a:gd name="connsiteX0" fmla="*/ 1638525 w 3277050"/>
              <a:gd name="connsiteY0" fmla="*/ 0 h 1631707"/>
              <a:gd name="connsiteX1" fmla="*/ 3277050 w 3277050"/>
              <a:gd name="connsiteY1" fmla="*/ 1608620 h 1631707"/>
              <a:gd name="connsiteX2" fmla="*/ 1497848 w 3277050"/>
              <a:gd name="connsiteY2" fmla="*/ 1631323 h 1631707"/>
              <a:gd name="connsiteX3" fmla="*/ 0 w 3277050"/>
              <a:gd name="connsiteY3" fmla="*/ 1608620 h 1631707"/>
              <a:gd name="connsiteX4" fmla="*/ 1638525 w 3277050"/>
              <a:gd name="connsiteY4" fmla="*/ 0 h 1631707"/>
              <a:gd name="connsiteX0-1" fmla="*/ 1497848 w 3277050"/>
              <a:gd name="connsiteY0-2" fmla="*/ 1631323 h 1722763"/>
              <a:gd name="connsiteX1-3" fmla="*/ 0 w 3277050"/>
              <a:gd name="connsiteY1-4" fmla="*/ 1608620 h 1722763"/>
              <a:gd name="connsiteX2-5" fmla="*/ 1638525 w 3277050"/>
              <a:gd name="connsiteY2-6" fmla="*/ 0 h 1722763"/>
              <a:gd name="connsiteX3-7" fmla="*/ 3277050 w 3277050"/>
              <a:gd name="connsiteY3-8" fmla="*/ 1608620 h 1722763"/>
              <a:gd name="connsiteX4-9" fmla="*/ 1589288 w 3277050"/>
              <a:gd name="connsiteY4-10" fmla="*/ 1722763 h 1722763"/>
              <a:gd name="connsiteX0-11" fmla="*/ 1497848 w 3277050"/>
              <a:gd name="connsiteY0-12" fmla="*/ 1631323 h 1631707"/>
              <a:gd name="connsiteX1-13" fmla="*/ 0 w 3277050"/>
              <a:gd name="connsiteY1-14" fmla="*/ 1608620 h 1631707"/>
              <a:gd name="connsiteX2-15" fmla="*/ 1638525 w 3277050"/>
              <a:gd name="connsiteY2-16" fmla="*/ 0 h 1631707"/>
              <a:gd name="connsiteX3-17" fmla="*/ 3277050 w 3277050"/>
              <a:gd name="connsiteY3-18" fmla="*/ 1608620 h 1631707"/>
              <a:gd name="connsiteX0-19" fmla="*/ 0 w 3277050"/>
              <a:gd name="connsiteY0-20" fmla="*/ 1608620 h 1608620"/>
              <a:gd name="connsiteX1-21" fmla="*/ 1638525 w 3277050"/>
              <a:gd name="connsiteY1-22" fmla="*/ 0 h 1608620"/>
              <a:gd name="connsiteX2-23" fmla="*/ 3277050 w 3277050"/>
              <a:gd name="connsiteY2-24" fmla="*/ 1608620 h 1608620"/>
            </a:gdLst>
            <a:ahLst/>
            <a:cxnLst>
              <a:cxn ang="0">
                <a:pos x="connsiteX0-19" y="connsiteY0-20"/>
              </a:cxn>
              <a:cxn ang="0">
                <a:pos x="connsiteX1-21" y="connsiteY1-22"/>
              </a:cxn>
              <a:cxn ang="0">
                <a:pos x="connsiteX2-23" y="connsiteY2-24"/>
              </a:cxn>
            </a:cxnLst>
            <a:rect l="l" t="t" r="r" b="b"/>
            <a:pathLst>
              <a:path w="3277050" h="1608620">
                <a:moveTo>
                  <a:pt x="0" y="1608620"/>
                </a:moveTo>
                <a:cubicBezTo>
                  <a:pt x="15506" y="717331"/>
                  <a:pt x="743244" y="0"/>
                  <a:pt x="1638525" y="0"/>
                </a:cubicBezTo>
                <a:cubicBezTo>
                  <a:pt x="2533806" y="0"/>
                  <a:pt x="3261545" y="717331"/>
                  <a:pt x="3277050" y="1608620"/>
                </a:cubicBezTo>
              </a:path>
            </a:pathLst>
          </a:custGeom>
          <a:noFill/>
          <a:ln w="127000">
            <a:solidFill>
              <a:srgbClr val="E6B07A"/>
            </a:solidFill>
            <a:tailEnd type="triangle" w="med" len="med"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 b="1" kern="0" dirty="0">
                <a:solidFill>
                  <a:srgbClr val="E6B07A"/>
                </a:solidFill>
                <a:sym typeface="Arial" panose="020B0604020202020204" pitchFamily="34" charset="0"/>
              </a:rPr>
              <a:t>09</a:t>
            </a:r>
            <a:endParaRPr lang="zh-CN" altLang="en-US" sz="3600" b="1" kern="0" dirty="0">
              <a:solidFill>
                <a:srgbClr val="E6B07A"/>
              </a:solidFill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4"/>
            </p:custDataLst>
          </p:nvPr>
        </p:nvSpPr>
        <p:spPr>
          <a:xfrm>
            <a:off x="1051560" y="3956050"/>
            <a:ext cx="1725295" cy="1581150"/>
          </a:xfrm>
          <a:prstGeom prst="rect">
            <a:avLst/>
          </a:prstGeom>
        </p:spPr>
        <p:txBody>
          <a:bodyPr wrap="square" anchor="t"/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ym typeface="Arial" panose="020B0604020202020204" pitchFamily="34" charset="0"/>
              </a:rPr>
              <a:t>集群设置好后，设置exchange和queue的高可用策略。</a:t>
            </a:r>
          </a:p>
          <a:p>
            <a:pPr algn="just">
              <a:lnSpc>
                <a:spcPct val="130000"/>
              </a:lnSpc>
            </a:pPr>
            <a:endParaRPr lang="zh-CN" altLang="en-US" sz="1600" dirty="0"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5"/>
            </p:custDataLst>
          </p:nvPr>
        </p:nvSpPr>
        <p:spPr>
          <a:xfrm>
            <a:off x="3394710" y="3317875"/>
            <a:ext cx="1292860" cy="638175"/>
          </a:xfrm>
          <a:prstGeom prst="rect">
            <a:avLst/>
          </a:prstGeom>
        </p:spPr>
        <p:txBody>
          <a:bodyPr wrap="square" anchor="b"/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ym typeface="Arial" panose="020B0604020202020204" pitchFamily="34" charset="0"/>
              </a:rPr>
              <a:t>脱离集群</a:t>
            </a:r>
          </a:p>
        </p:txBody>
      </p:sp>
      <p:sp>
        <p:nvSpPr>
          <p:cNvPr id="24" name="矩形 23"/>
          <p:cNvSpPr/>
          <p:nvPr>
            <p:custDataLst>
              <p:tags r:id="rId6"/>
            </p:custDataLst>
          </p:nvPr>
        </p:nvSpPr>
        <p:spPr>
          <a:xfrm>
            <a:off x="4996248" y="3956182"/>
            <a:ext cx="1500110" cy="998663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ym typeface="Arial" panose="020B0604020202020204" pitchFamily="34" charset="0"/>
              </a:rPr>
              <a:t>集群配置同步设置</a:t>
            </a:r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2395" y="1476375"/>
            <a:ext cx="3480435" cy="2113915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7" name="图片 7" descr="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30490" y="3628390"/>
            <a:ext cx="3482340" cy="100901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</p:pic>
      <p:pic>
        <p:nvPicPr>
          <p:cNvPr id="11" name="图片 11" descr="17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34300" y="4745990"/>
            <a:ext cx="3481070" cy="2029460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975" y="484505"/>
            <a:ext cx="10058400" cy="151828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7. </a:t>
            </a:r>
            <a:r>
              <a:rPr lang="zh-CN" altLang="en-US" dirty="0">
                <a:sym typeface="+mn-ea"/>
              </a:rPr>
              <a:t>集群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40840" y="1647190"/>
            <a:ext cx="726376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Clr>
                <a:srgbClr val="9B2D1F"/>
              </a:buClr>
              <a:buFont typeface="Wingdings" panose="05000000000000000000" charset="0"/>
              <a:buChar char="l"/>
            </a:pPr>
            <a:r>
              <a:rPr lang="zh-CN" altLang="en-US" sz="2800" dirty="0"/>
              <a:t> 高可用队列（镜像队列）</a:t>
            </a:r>
          </a:p>
        </p:txBody>
      </p:sp>
      <p:sp>
        <p:nvSpPr>
          <p:cNvPr id="5" name="L 形 4"/>
          <p:cNvSpPr/>
          <p:nvPr>
            <p:custDataLst>
              <p:tags r:id="rId1"/>
            </p:custDataLst>
          </p:nvPr>
        </p:nvSpPr>
        <p:spPr>
          <a:xfrm flipV="1">
            <a:off x="1611260" y="2665695"/>
            <a:ext cx="1331759" cy="1006685"/>
          </a:xfrm>
          <a:prstGeom prst="corner">
            <a:avLst>
              <a:gd name="adj1" fmla="val 11538"/>
              <a:gd name="adj2" fmla="val 12023"/>
            </a:avLst>
          </a:prstGeom>
          <a:solidFill>
            <a:srgbClr val="0F6F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762736" y="2811625"/>
            <a:ext cx="1167583" cy="847420"/>
          </a:xfrm>
          <a:prstGeom prst="rect">
            <a:avLst/>
          </a:prstGeom>
          <a:solidFill>
            <a:srgbClr val="0F6F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工作原理</a:t>
            </a:r>
          </a:p>
        </p:txBody>
      </p:sp>
      <p:sp>
        <p:nvSpPr>
          <p:cNvPr id="12" name="椭圆 11"/>
          <p:cNvSpPr/>
          <p:nvPr>
            <p:custDataLst>
              <p:tags r:id="rId3"/>
            </p:custDataLst>
          </p:nvPr>
        </p:nvSpPr>
        <p:spPr>
          <a:xfrm>
            <a:off x="2050052" y="4001060"/>
            <a:ext cx="555774" cy="555774"/>
          </a:xfrm>
          <a:prstGeom prst="ellipse">
            <a:avLst/>
          </a:prstGeom>
          <a:solidFill>
            <a:srgbClr val="0F6F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1" name="KSO_Shape"/>
          <p:cNvSpPr/>
          <p:nvPr>
            <p:custDataLst>
              <p:tags r:id="rId4"/>
            </p:custDataLst>
          </p:nvPr>
        </p:nvSpPr>
        <p:spPr bwMode="auto">
          <a:xfrm>
            <a:off x="2215130" y="4106952"/>
            <a:ext cx="200697" cy="317725"/>
          </a:xfrm>
          <a:custGeom>
            <a:avLst/>
            <a:gdLst>
              <a:gd name="T0" fmla="*/ 2147483646 w 3864"/>
              <a:gd name="T1" fmla="*/ 1817606605 h 6111"/>
              <a:gd name="T2" fmla="*/ 2147483646 w 3864"/>
              <a:gd name="T3" fmla="*/ 2147483646 h 6111"/>
              <a:gd name="T4" fmla="*/ 2147483646 w 3864"/>
              <a:gd name="T5" fmla="*/ 2147483646 h 6111"/>
              <a:gd name="T6" fmla="*/ 2147483646 w 3864"/>
              <a:gd name="T7" fmla="*/ 2147483646 h 6111"/>
              <a:gd name="T8" fmla="*/ 2147483646 w 3864"/>
              <a:gd name="T9" fmla="*/ 2147483646 h 6111"/>
              <a:gd name="T10" fmla="*/ 2147483646 w 3864"/>
              <a:gd name="T11" fmla="*/ 2147483646 h 6111"/>
              <a:gd name="T12" fmla="*/ 2147483646 w 3864"/>
              <a:gd name="T13" fmla="*/ 2147483646 h 6111"/>
              <a:gd name="T14" fmla="*/ 2147483646 w 3864"/>
              <a:gd name="T15" fmla="*/ 2147483646 h 6111"/>
              <a:gd name="T16" fmla="*/ 2147483646 w 3864"/>
              <a:gd name="T17" fmla="*/ 2147483646 h 6111"/>
              <a:gd name="T18" fmla="*/ 2147483646 w 3864"/>
              <a:gd name="T19" fmla="*/ 2147483646 h 6111"/>
              <a:gd name="T20" fmla="*/ 2147483646 w 3864"/>
              <a:gd name="T21" fmla="*/ 2147483646 h 6111"/>
              <a:gd name="T22" fmla="*/ 2147483646 w 3864"/>
              <a:gd name="T23" fmla="*/ 2147483646 h 6111"/>
              <a:gd name="T24" fmla="*/ 2147483646 w 3864"/>
              <a:gd name="T25" fmla="*/ 2147483646 h 6111"/>
              <a:gd name="T26" fmla="*/ 2147483646 w 3864"/>
              <a:gd name="T27" fmla="*/ 2147483646 h 6111"/>
              <a:gd name="T28" fmla="*/ 2147483646 w 3864"/>
              <a:gd name="T29" fmla="*/ 2147483646 h 6111"/>
              <a:gd name="T30" fmla="*/ 2147483646 w 3864"/>
              <a:gd name="T31" fmla="*/ 2147483646 h 6111"/>
              <a:gd name="T32" fmla="*/ 2147483646 w 3864"/>
              <a:gd name="T33" fmla="*/ 2147483646 h 6111"/>
              <a:gd name="T34" fmla="*/ 2147483646 w 3864"/>
              <a:gd name="T35" fmla="*/ 2147483646 h 6111"/>
              <a:gd name="T36" fmla="*/ 574134261 w 3864"/>
              <a:gd name="T37" fmla="*/ 2147483646 h 6111"/>
              <a:gd name="T38" fmla="*/ 906491754 w 3864"/>
              <a:gd name="T39" fmla="*/ 2147483646 h 6111"/>
              <a:gd name="T40" fmla="*/ 2147483646 w 3864"/>
              <a:gd name="T41" fmla="*/ 2147483646 h 6111"/>
              <a:gd name="T42" fmla="*/ 2147483646 w 3864"/>
              <a:gd name="T43" fmla="*/ 2147483646 h 6111"/>
              <a:gd name="T44" fmla="*/ 2147483646 w 3864"/>
              <a:gd name="T45" fmla="*/ 2147483646 h 6111"/>
              <a:gd name="T46" fmla="*/ 2147483646 w 3864"/>
              <a:gd name="T47" fmla="*/ 1817606605 h 6111"/>
              <a:gd name="T48" fmla="*/ 2147483646 w 3864"/>
              <a:gd name="T49" fmla="*/ 2147483646 h 6111"/>
              <a:gd name="T50" fmla="*/ 2147483646 w 3864"/>
              <a:gd name="T51" fmla="*/ 2147483646 h 6111"/>
              <a:gd name="T52" fmla="*/ 2147483646 w 3864"/>
              <a:gd name="T53" fmla="*/ 2147483646 h 6111"/>
              <a:gd name="T54" fmla="*/ 2147483646 w 3864"/>
              <a:gd name="T55" fmla="*/ 2147483646 h 6111"/>
              <a:gd name="T56" fmla="*/ 2147483646 w 3864"/>
              <a:gd name="T57" fmla="*/ 2147483646 h 6111"/>
              <a:gd name="T58" fmla="*/ 2147483646 w 3864"/>
              <a:gd name="T59" fmla="*/ 2147483646 h 6111"/>
              <a:gd name="T60" fmla="*/ 2147483646 w 3864"/>
              <a:gd name="T61" fmla="*/ 2147483646 h 6111"/>
              <a:gd name="T62" fmla="*/ 2147483646 w 3864"/>
              <a:gd name="T63" fmla="*/ 2147483646 h 6111"/>
              <a:gd name="T64" fmla="*/ 2147483646 w 3864"/>
              <a:gd name="T65" fmla="*/ 2147483646 h 6111"/>
              <a:gd name="T66" fmla="*/ 2147483646 w 3864"/>
              <a:gd name="T67" fmla="*/ 2147483646 h 6111"/>
              <a:gd name="T68" fmla="*/ 2147483646 w 3864"/>
              <a:gd name="T69" fmla="*/ 2147483646 h 6111"/>
              <a:gd name="T70" fmla="*/ 2147483646 w 3864"/>
              <a:gd name="T71" fmla="*/ 2147483646 h 6111"/>
              <a:gd name="T72" fmla="*/ 2147483646 w 3864"/>
              <a:gd name="T73" fmla="*/ 2147483646 h 6111"/>
              <a:gd name="T74" fmla="*/ 2147483646 w 3864"/>
              <a:gd name="T75" fmla="*/ 2147483646 h 6111"/>
              <a:gd name="T76" fmla="*/ 2147483646 w 3864"/>
              <a:gd name="T77" fmla="*/ 2147483646 h 6111"/>
              <a:gd name="T78" fmla="*/ 2147483646 w 3864"/>
              <a:gd name="T79" fmla="*/ 2147483646 h 6111"/>
              <a:gd name="T80" fmla="*/ 2147483646 w 3864"/>
              <a:gd name="T81" fmla="*/ 2147483646 h 6111"/>
              <a:gd name="T82" fmla="*/ 2147483646 w 3864"/>
              <a:gd name="T83" fmla="*/ 2147483646 h 6111"/>
              <a:gd name="T84" fmla="*/ 2147483646 w 3864"/>
              <a:gd name="T85" fmla="*/ 2147483646 h 6111"/>
              <a:gd name="T86" fmla="*/ 2147483646 w 3864"/>
              <a:gd name="T87" fmla="*/ 2147483646 h 6111"/>
              <a:gd name="T88" fmla="*/ 2147483646 w 3864"/>
              <a:gd name="T89" fmla="*/ 2147483646 h 6111"/>
              <a:gd name="T90" fmla="*/ 2147483646 w 3864"/>
              <a:gd name="T91" fmla="*/ 2147483646 h 6111"/>
              <a:gd name="T92" fmla="*/ 2147483646 w 3864"/>
              <a:gd name="T93" fmla="*/ 2147483646 h 6111"/>
              <a:gd name="T94" fmla="*/ 2147483646 w 3864"/>
              <a:gd name="T95" fmla="*/ 2147483646 h 6111"/>
              <a:gd name="T96" fmla="*/ 2147483646 w 3864"/>
              <a:gd name="T97" fmla="*/ 2147483646 h 6111"/>
              <a:gd name="T98" fmla="*/ 2147483646 w 3864"/>
              <a:gd name="T99" fmla="*/ 2147483646 h 6111"/>
              <a:gd name="T100" fmla="*/ 2147483646 w 3864"/>
              <a:gd name="T101" fmla="*/ 2147483646 h 6111"/>
              <a:gd name="T102" fmla="*/ 2147483646 w 3864"/>
              <a:gd name="T103" fmla="*/ 2147483646 h 6111"/>
              <a:gd name="T104" fmla="*/ 2147483646 w 3864"/>
              <a:gd name="T105" fmla="*/ 2147483646 h 6111"/>
              <a:gd name="T106" fmla="*/ 2147483646 w 3864"/>
              <a:gd name="T107" fmla="*/ 2147483646 h 6111"/>
              <a:gd name="T108" fmla="*/ 2147483646 w 3864"/>
              <a:gd name="T109" fmla="*/ 2147483646 h 6111"/>
              <a:gd name="T110" fmla="*/ 2147483646 w 3864"/>
              <a:gd name="T111" fmla="*/ 2147483646 h 6111"/>
              <a:gd name="T112" fmla="*/ 2147483646 w 3864"/>
              <a:gd name="T113" fmla="*/ 2147483646 h 6111"/>
              <a:gd name="T114" fmla="*/ 2147483646 w 3864"/>
              <a:gd name="T115" fmla="*/ 2147483646 h 6111"/>
              <a:gd name="T116" fmla="*/ 2147483646 w 3864"/>
              <a:gd name="T117" fmla="*/ 2147483646 h 6111"/>
              <a:gd name="T118" fmla="*/ 2147483646 w 3864"/>
              <a:gd name="T119" fmla="*/ 2147483646 h 611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864" h="6111">
                <a:moveTo>
                  <a:pt x="1932" y="0"/>
                </a:moveTo>
                <a:lnTo>
                  <a:pt x="1932" y="0"/>
                </a:lnTo>
                <a:lnTo>
                  <a:pt x="1982" y="0"/>
                </a:lnTo>
                <a:lnTo>
                  <a:pt x="2031" y="2"/>
                </a:lnTo>
                <a:lnTo>
                  <a:pt x="2081" y="5"/>
                </a:lnTo>
                <a:lnTo>
                  <a:pt x="2129" y="9"/>
                </a:lnTo>
                <a:lnTo>
                  <a:pt x="2178" y="15"/>
                </a:lnTo>
                <a:lnTo>
                  <a:pt x="2226" y="22"/>
                </a:lnTo>
                <a:lnTo>
                  <a:pt x="2273" y="30"/>
                </a:lnTo>
                <a:lnTo>
                  <a:pt x="2321" y="39"/>
                </a:lnTo>
                <a:lnTo>
                  <a:pt x="2367" y="48"/>
                </a:lnTo>
                <a:lnTo>
                  <a:pt x="2415" y="60"/>
                </a:lnTo>
                <a:lnTo>
                  <a:pt x="2460" y="73"/>
                </a:lnTo>
                <a:lnTo>
                  <a:pt x="2507" y="87"/>
                </a:lnTo>
                <a:lnTo>
                  <a:pt x="2551" y="101"/>
                </a:lnTo>
                <a:lnTo>
                  <a:pt x="2596" y="117"/>
                </a:lnTo>
                <a:lnTo>
                  <a:pt x="2640" y="133"/>
                </a:lnTo>
                <a:lnTo>
                  <a:pt x="2683" y="152"/>
                </a:lnTo>
                <a:lnTo>
                  <a:pt x="2727" y="170"/>
                </a:lnTo>
                <a:lnTo>
                  <a:pt x="2769" y="190"/>
                </a:lnTo>
                <a:lnTo>
                  <a:pt x="2811" y="211"/>
                </a:lnTo>
                <a:lnTo>
                  <a:pt x="2853" y="233"/>
                </a:lnTo>
                <a:lnTo>
                  <a:pt x="2893" y="255"/>
                </a:lnTo>
                <a:lnTo>
                  <a:pt x="2934" y="279"/>
                </a:lnTo>
                <a:lnTo>
                  <a:pt x="2973" y="304"/>
                </a:lnTo>
                <a:lnTo>
                  <a:pt x="3012" y="329"/>
                </a:lnTo>
                <a:lnTo>
                  <a:pt x="3050" y="356"/>
                </a:lnTo>
                <a:lnTo>
                  <a:pt x="3087" y="383"/>
                </a:lnTo>
                <a:lnTo>
                  <a:pt x="3124" y="412"/>
                </a:lnTo>
                <a:lnTo>
                  <a:pt x="3160" y="441"/>
                </a:lnTo>
                <a:lnTo>
                  <a:pt x="3196" y="471"/>
                </a:lnTo>
                <a:lnTo>
                  <a:pt x="3231" y="501"/>
                </a:lnTo>
                <a:lnTo>
                  <a:pt x="3265" y="532"/>
                </a:lnTo>
                <a:lnTo>
                  <a:pt x="3297" y="565"/>
                </a:lnTo>
                <a:lnTo>
                  <a:pt x="3330" y="599"/>
                </a:lnTo>
                <a:lnTo>
                  <a:pt x="3362" y="632"/>
                </a:lnTo>
                <a:lnTo>
                  <a:pt x="3393" y="667"/>
                </a:lnTo>
                <a:lnTo>
                  <a:pt x="3423" y="702"/>
                </a:lnTo>
                <a:lnTo>
                  <a:pt x="3452" y="739"/>
                </a:lnTo>
                <a:lnTo>
                  <a:pt x="3480" y="775"/>
                </a:lnTo>
                <a:lnTo>
                  <a:pt x="3507" y="813"/>
                </a:lnTo>
                <a:lnTo>
                  <a:pt x="3534" y="852"/>
                </a:lnTo>
                <a:lnTo>
                  <a:pt x="3560" y="890"/>
                </a:lnTo>
                <a:lnTo>
                  <a:pt x="3584" y="930"/>
                </a:lnTo>
                <a:lnTo>
                  <a:pt x="3607" y="970"/>
                </a:lnTo>
                <a:lnTo>
                  <a:pt x="3631" y="1011"/>
                </a:lnTo>
                <a:lnTo>
                  <a:pt x="3653" y="1051"/>
                </a:lnTo>
                <a:lnTo>
                  <a:pt x="3674" y="1094"/>
                </a:lnTo>
                <a:lnTo>
                  <a:pt x="3693" y="1136"/>
                </a:lnTo>
                <a:lnTo>
                  <a:pt x="3712" y="1179"/>
                </a:lnTo>
                <a:lnTo>
                  <a:pt x="3729" y="1223"/>
                </a:lnTo>
                <a:lnTo>
                  <a:pt x="3747" y="1267"/>
                </a:lnTo>
                <a:lnTo>
                  <a:pt x="3762" y="1312"/>
                </a:lnTo>
                <a:lnTo>
                  <a:pt x="3777" y="1357"/>
                </a:lnTo>
                <a:lnTo>
                  <a:pt x="3791" y="1402"/>
                </a:lnTo>
                <a:lnTo>
                  <a:pt x="3802" y="1449"/>
                </a:lnTo>
                <a:lnTo>
                  <a:pt x="3814" y="1495"/>
                </a:lnTo>
                <a:lnTo>
                  <a:pt x="3824" y="1543"/>
                </a:lnTo>
                <a:lnTo>
                  <a:pt x="3834" y="1589"/>
                </a:lnTo>
                <a:lnTo>
                  <a:pt x="3842" y="1638"/>
                </a:lnTo>
                <a:lnTo>
                  <a:pt x="3848" y="1685"/>
                </a:lnTo>
                <a:lnTo>
                  <a:pt x="3853" y="1734"/>
                </a:lnTo>
                <a:lnTo>
                  <a:pt x="3858" y="1783"/>
                </a:lnTo>
                <a:lnTo>
                  <a:pt x="3862" y="1832"/>
                </a:lnTo>
                <a:lnTo>
                  <a:pt x="3863" y="1882"/>
                </a:lnTo>
                <a:lnTo>
                  <a:pt x="3864" y="1932"/>
                </a:lnTo>
                <a:lnTo>
                  <a:pt x="3863" y="1999"/>
                </a:lnTo>
                <a:lnTo>
                  <a:pt x="3859" y="2065"/>
                </a:lnTo>
                <a:lnTo>
                  <a:pt x="3853" y="2130"/>
                </a:lnTo>
                <a:lnTo>
                  <a:pt x="3845" y="2195"/>
                </a:lnTo>
                <a:lnTo>
                  <a:pt x="3836" y="2260"/>
                </a:lnTo>
                <a:lnTo>
                  <a:pt x="3823" y="2324"/>
                </a:lnTo>
                <a:lnTo>
                  <a:pt x="3809" y="2387"/>
                </a:lnTo>
                <a:lnTo>
                  <a:pt x="3793" y="2449"/>
                </a:lnTo>
                <a:lnTo>
                  <a:pt x="3776" y="2511"/>
                </a:lnTo>
                <a:lnTo>
                  <a:pt x="3755" y="2571"/>
                </a:lnTo>
                <a:lnTo>
                  <a:pt x="3733" y="2631"/>
                </a:lnTo>
                <a:lnTo>
                  <a:pt x="3709" y="2690"/>
                </a:lnTo>
                <a:lnTo>
                  <a:pt x="3683" y="2747"/>
                </a:lnTo>
                <a:lnTo>
                  <a:pt x="3656" y="2804"/>
                </a:lnTo>
                <a:lnTo>
                  <a:pt x="3626" y="2859"/>
                </a:lnTo>
                <a:lnTo>
                  <a:pt x="3596" y="2914"/>
                </a:lnTo>
                <a:lnTo>
                  <a:pt x="3566" y="2963"/>
                </a:lnTo>
                <a:lnTo>
                  <a:pt x="3534" y="3011"/>
                </a:lnTo>
                <a:lnTo>
                  <a:pt x="3502" y="3058"/>
                </a:lnTo>
                <a:lnTo>
                  <a:pt x="3467" y="3103"/>
                </a:lnTo>
                <a:lnTo>
                  <a:pt x="3432" y="3148"/>
                </a:lnTo>
                <a:lnTo>
                  <a:pt x="3395" y="3193"/>
                </a:lnTo>
                <a:lnTo>
                  <a:pt x="3358" y="3234"/>
                </a:lnTo>
                <a:lnTo>
                  <a:pt x="3318" y="3276"/>
                </a:lnTo>
                <a:lnTo>
                  <a:pt x="3278" y="3317"/>
                </a:lnTo>
                <a:lnTo>
                  <a:pt x="3237" y="3356"/>
                </a:lnTo>
                <a:lnTo>
                  <a:pt x="3194" y="3393"/>
                </a:lnTo>
                <a:lnTo>
                  <a:pt x="3150" y="3431"/>
                </a:lnTo>
                <a:lnTo>
                  <a:pt x="3106" y="3465"/>
                </a:lnTo>
                <a:lnTo>
                  <a:pt x="3059" y="3500"/>
                </a:lnTo>
                <a:lnTo>
                  <a:pt x="3013" y="3533"/>
                </a:lnTo>
                <a:lnTo>
                  <a:pt x="2965" y="3564"/>
                </a:lnTo>
                <a:lnTo>
                  <a:pt x="2965" y="3763"/>
                </a:lnTo>
                <a:lnTo>
                  <a:pt x="3040" y="3756"/>
                </a:lnTo>
                <a:lnTo>
                  <a:pt x="3184" y="3744"/>
                </a:lnTo>
                <a:lnTo>
                  <a:pt x="3240" y="3879"/>
                </a:lnTo>
                <a:lnTo>
                  <a:pt x="3257" y="3921"/>
                </a:lnTo>
                <a:lnTo>
                  <a:pt x="3272" y="3961"/>
                </a:lnTo>
                <a:lnTo>
                  <a:pt x="3283" y="4003"/>
                </a:lnTo>
                <a:lnTo>
                  <a:pt x="3293" y="4044"/>
                </a:lnTo>
                <a:lnTo>
                  <a:pt x="3301" y="4084"/>
                </a:lnTo>
                <a:lnTo>
                  <a:pt x="3305" y="4125"/>
                </a:lnTo>
                <a:lnTo>
                  <a:pt x="3309" y="4166"/>
                </a:lnTo>
                <a:lnTo>
                  <a:pt x="3310" y="4206"/>
                </a:lnTo>
                <a:lnTo>
                  <a:pt x="3309" y="4248"/>
                </a:lnTo>
                <a:lnTo>
                  <a:pt x="3305" y="4289"/>
                </a:lnTo>
                <a:lnTo>
                  <a:pt x="3300" y="4329"/>
                </a:lnTo>
                <a:lnTo>
                  <a:pt x="3292" y="4370"/>
                </a:lnTo>
                <a:lnTo>
                  <a:pt x="3282" y="4409"/>
                </a:lnTo>
                <a:lnTo>
                  <a:pt x="3269" y="4449"/>
                </a:lnTo>
                <a:lnTo>
                  <a:pt x="3256" y="4487"/>
                </a:lnTo>
                <a:lnTo>
                  <a:pt x="3239" y="4527"/>
                </a:lnTo>
                <a:lnTo>
                  <a:pt x="3224" y="4560"/>
                </a:lnTo>
                <a:lnTo>
                  <a:pt x="3240" y="4600"/>
                </a:lnTo>
                <a:lnTo>
                  <a:pt x="3257" y="4642"/>
                </a:lnTo>
                <a:lnTo>
                  <a:pt x="3272" y="4682"/>
                </a:lnTo>
                <a:lnTo>
                  <a:pt x="3283" y="4724"/>
                </a:lnTo>
                <a:lnTo>
                  <a:pt x="3293" y="4765"/>
                </a:lnTo>
                <a:lnTo>
                  <a:pt x="3301" y="4805"/>
                </a:lnTo>
                <a:lnTo>
                  <a:pt x="3305" y="4846"/>
                </a:lnTo>
                <a:lnTo>
                  <a:pt x="3309" y="4888"/>
                </a:lnTo>
                <a:lnTo>
                  <a:pt x="3310" y="4927"/>
                </a:lnTo>
                <a:lnTo>
                  <a:pt x="3309" y="4969"/>
                </a:lnTo>
                <a:lnTo>
                  <a:pt x="3305" y="5010"/>
                </a:lnTo>
                <a:lnTo>
                  <a:pt x="3300" y="5050"/>
                </a:lnTo>
                <a:lnTo>
                  <a:pt x="3292" y="5091"/>
                </a:lnTo>
                <a:lnTo>
                  <a:pt x="3282" y="5130"/>
                </a:lnTo>
                <a:lnTo>
                  <a:pt x="3269" y="5170"/>
                </a:lnTo>
                <a:lnTo>
                  <a:pt x="3256" y="5209"/>
                </a:lnTo>
                <a:lnTo>
                  <a:pt x="3239" y="5248"/>
                </a:lnTo>
                <a:lnTo>
                  <a:pt x="3191" y="5356"/>
                </a:lnTo>
                <a:lnTo>
                  <a:pt x="3073" y="5366"/>
                </a:lnTo>
                <a:lnTo>
                  <a:pt x="886" y="5559"/>
                </a:lnTo>
                <a:lnTo>
                  <a:pt x="735" y="5573"/>
                </a:lnTo>
                <a:lnTo>
                  <a:pt x="681" y="5430"/>
                </a:lnTo>
                <a:lnTo>
                  <a:pt x="668" y="5395"/>
                </a:lnTo>
                <a:lnTo>
                  <a:pt x="656" y="5359"/>
                </a:lnTo>
                <a:lnTo>
                  <a:pt x="646" y="5323"/>
                </a:lnTo>
                <a:lnTo>
                  <a:pt x="636" y="5286"/>
                </a:lnTo>
                <a:lnTo>
                  <a:pt x="628" y="5249"/>
                </a:lnTo>
                <a:lnTo>
                  <a:pt x="623" y="5210"/>
                </a:lnTo>
                <a:lnTo>
                  <a:pt x="618" y="5172"/>
                </a:lnTo>
                <a:lnTo>
                  <a:pt x="616" y="5133"/>
                </a:lnTo>
                <a:lnTo>
                  <a:pt x="614" y="5091"/>
                </a:lnTo>
                <a:lnTo>
                  <a:pt x="617" y="5049"/>
                </a:lnTo>
                <a:lnTo>
                  <a:pt x="621" y="5006"/>
                </a:lnTo>
                <a:lnTo>
                  <a:pt x="628" y="4963"/>
                </a:lnTo>
                <a:lnTo>
                  <a:pt x="633" y="4941"/>
                </a:lnTo>
                <a:lnTo>
                  <a:pt x="638" y="4919"/>
                </a:lnTo>
                <a:lnTo>
                  <a:pt x="645" y="4897"/>
                </a:lnTo>
                <a:lnTo>
                  <a:pt x="652" y="4875"/>
                </a:lnTo>
                <a:lnTo>
                  <a:pt x="659" y="4853"/>
                </a:lnTo>
                <a:lnTo>
                  <a:pt x="668" y="4831"/>
                </a:lnTo>
                <a:lnTo>
                  <a:pt x="677" y="4808"/>
                </a:lnTo>
                <a:lnTo>
                  <a:pt x="688" y="4786"/>
                </a:lnTo>
                <a:lnTo>
                  <a:pt x="700" y="4759"/>
                </a:lnTo>
                <a:lnTo>
                  <a:pt x="681" y="4709"/>
                </a:lnTo>
                <a:lnTo>
                  <a:pt x="668" y="4674"/>
                </a:lnTo>
                <a:lnTo>
                  <a:pt x="656" y="4638"/>
                </a:lnTo>
                <a:lnTo>
                  <a:pt x="646" y="4602"/>
                </a:lnTo>
                <a:lnTo>
                  <a:pt x="636" y="4565"/>
                </a:lnTo>
                <a:lnTo>
                  <a:pt x="628" y="4528"/>
                </a:lnTo>
                <a:lnTo>
                  <a:pt x="623" y="4489"/>
                </a:lnTo>
                <a:lnTo>
                  <a:pt x="618" y="4451"/>
                </a:lnTo>
                <a:lnTo>
                  <a:pt x="616" y="4412"/>
                </a:lnTo>
                <a:lnTo>
                  <a:pt x="614" y="4370"/>
                </a:lnTo>
                <a:lnTo>
                  <a:pt x="617" y="4327"/>
                </a:lnTo>
                <a:lnTo>
                  <a:pt x="621" y="4285"/>
                </a:lnTo>
                <a:lnTo>
                  <a:pt x="628" y="4242"/>
                </a:lnTo>
                <a:lnTo>
                  <a:pt x="633" y="4220"/>
                </a:lnTo>
                <a:lnTo>
                  <a:pt x="638" y="4198"/>
                </a:lnTo>
                <a:lnTo>
                  <a:pt x="645" y="4176"/>
                </a:lnTo>
                <a:lnTo>
                  <a:pt x="652" y="4154"/>
                </a:lnTo>
                <a:lnTo>
                  <a:pt x="659" y="4132"/>
                </a:lnTo>
                <a:lnTo>
                  <a:pt x="668" y="4110"/>
                </a:lnTo>
                <a:lnTo>
                  <a:pt x="677" y="4087"/>
                </a:lnTo>
                <a:lnTo>
                  <a:pt x="688" y="4064"/>
                </a:lnTo>
                <a:lnTo>
                  <a:pt x="736" y="3960"/>
                </a:lnTo>
                <a:lnTo>
                  <a:pt x="851" y="3950"/>
                </a:lnTo>
                <a:lnTo>
                  <a:pt x="934" y="3943"/>
                </a:lnTo>
                <a:lnTo>
                  <a:pt x="934" y="3586"/>
                </a:lnTo>
                <a:lnTo>
                  <a:pt x="885" y="3555"/>
                </a:lnTo>
                <a:lnTo>
                  <a:pt x="836" y="3522"/>
                </a:lnTo>
                <a:lnTo>
                  <a:pt x="789" y="3489"/>
                </a:lnTo>
                <a:lnTo>
                  <a:pt x="742" y="3454"/>
                </a:lnTo>
                <a:lnTo>
                  <a:pt x="697" y="3417"/>
                </a:lnTo>
                <a:lnTo>
                  <a:pt x="653" y="3378"/>
                </a:lnTo>
                <a:lnTo>
                  <a:pt x="610" y="3340"/>
                </a:lnTo>
                <a:lnTo>
                  <a:pt x="568" y="3299"/>
                </a:lnTo>
                <a:lnTo>
                  <a:pt x="527" y="3258"/>
                </a:lnTo>
                <a:lnTo>
                  <a:pt x="488" y="3215"/>
                </a:lnTo>
                <a:lnTo>
                  <a:pt x="450" y="3170"/>
                </a:lnTo>
                <a:lnTo>
                  <a:pt x="414" y="3125"/>
                </a:lnTo>
                <a:lnTo>
                  <a:pt x="378" y="3079"/>
                </a:lnTo>
                <a:lnTo>
                  <a:pt x="344" y="3031"/>
                </a:lnTo>
                <a:lnTo>
                  <a:pt x="311" y="2982"/>
                </a:lnTo>
                <a:lnTo>
                  <a:pt x="280" y="2934"/>
                </a:lnTo>
                <a:lnTo>
                  <a:pt x="248" y="2878"/>
                </a:lnTo>
                <a:lnTo>
                  <a:pt x="217" y="2821"/>
                </a:lnTo>
                <a:lnTo>
                  <a:pt x="188" y="2763"/>
                </a:lnTo>
                <a:lnTo>
                  <a:pt x="162" y="2705"/>
                </a:lnTo>
                <a:lnTo>
                  <a:pt x="136" y="2644"/>
                </a:lnTo>
                <a:lnTo>
                  <a:pt x="113" y="2584"/>
                </a:lnTo>
                <a:lnTo>
                  <a:pt x="92" y="2523"/>
                </a:lnTo>
                <a:lnTo>
                  <a:pt x="73" y="2460"/>
                </a:lnTo>
                <a:lnTo>
                  <a:pt x="56" y="2396"/>
                </a:lnTo>
                <a:lnTo>
                  <a:pt x="42" y="2332"/>
                </a:lnTo>
                <a:lnTo>
                  <a:pt x="29" y="2267"/>
                </a:lnTo>
                <a:lnTo>
                  <a:pt x="19" y="2201"/>
                </a:lnTo>
                <a:lnTo>
                  <a:pt x="11" y="2135"/>
                </a:lnTo>
                <a:lnTo>
                  <a:pt x="5" y="2067"/>
                </a:lnTo>
                <a:lnTo>
                  <a:pt x="1" y="2000"/>
                </a:lnTo>
                <a:lnTo>
                  <a:pt x="0" y="1932"/>
                </a:lnTo>
                <a:lnTo>
                  <a:pt x="0" y="1882"/>
                </a:lnTo>
                <a:lnTo>
                  <a:pt x="3" y="1832"/>
                </a:lnTo>
                <a:lnTo>
                  <a:pt x="5" y="1783"/>
                </a:lnTo>
                <a:lnTo>
                  <a:pt x="10" y="1734"/>
                </a:lnTo>
                <a:lnTo>
                  <a:pt x="15" y="1685"/>
                </a:lnTo>
                <a:lnTo>
                  <a:pt x="22" y="1638"/>
                </a:lnTo>
                <a:lnTo>
                  <a:pt x="30" y="1589"/>
                </a:lnTo>
                <a:lnTo>
                  <a:pt x="39" y="1543"/>
                </a:lnTo>
                <a:lnTo>
                  <a:pt x="49" y="1495"/>
                </a:lnTo>
                <a:lnTo>
                  <a:pt x="61" y="1449"/>
                </a:lnTo>
                <a:lnTo>
                  <a:pt x="73" y="1402"/>
                </a:lnTo>
                <a:lnTo>
                  <a:pt x="86" y="1357"/>
                </a:lnTo>
                <a:lnTo>
                  <a:pt x="101" y="1312"/>
                </a:lnTo>
                <a:lnTo>
                  <a:pt x="118" y="1267"/>
                </a:lnTo>
                <a:lnTo>
                  <a:pt x="134" y="1223"/>
                </a:lnTo>
                <a:lnTo>
                  <a:pt x="151" y="1179"/>
                </a:lnTo>
                <a:lnTo>
                  <a:pt x="171" y="1136"/>
                </a:lnTo>
                <a:lnTo>
                  <a:pt x="191" y="1094"/>
                </a:lnTo>
                <a:lnTo>
                  <a:pt x="212" y="1051"/>
                </a:lnTo>
                <a:lnTo>
                  <a:pt x="232" y="1011"/>
                </a:lnTo>
                <a:lnTo>
                  <a:pt x="256" y="970"/>
                </a:lnTo>
                <a:lnTo>
                  <a:pt x="279" y="930"/>
                </a:lnTo>
                <a:lnTo>
                  <a:pt x="304" y="890"/>
                </a:lnTo>
                <a:lnTo>
                  <a:pt x="330" y="852"/>
                </a:lnTo>
                <a:lnTo>
                  <a:pt x="357" y="813"/>
                </a:lnTo>
                <a:lnTo>
                  <a:pt x="383" y="775"/>
                </a:lnTo>
                <a:lnTo>
                  <a:pt x="411" y="739"/>
                </a:lnTo>
                <a:lnTo>
                  <a:pt x="441" y="702"/>
                </a:lnTo>
                <a:lnTo>
                  <a:pt x="470" y="667"/>
                </a:lnTo>
                <a:lnTo>
                  <a:pt x="502" y="632"/>
                </a:lnTo>
                <a:lnTo>
                  <a:pt x="533" y="599"/>
                </a:lnTo>
                <a:lnTo>
                  <a:pt x="566" y="565"/>
                </a:lnTo>
                <a:lnTo>
                  <a:pt x="599" y="532"/>
                </a:lnTo>
                <a:lnTo>
                  <a:pt x="633" y="501"/>
                </a:lnTo>
                <a:lnTo>
                  <a:pt x="668" y="471"/>
                </a:lnTo>
                <a:lnTo>
                  <a:pt x="703" y="441"/>
                </a:lnTo>
                <a:lnTo>
                  <a:pt x="739" y="412"/>
                </a:lnTo>
                <a:lnTo>
                  <a:pt x="776" y="383"/>
                </a:lnTo>
                <a:lnTo>
                  <a:pt x="813" y="356"/>
                </a:lnTo>
                <a:lnTo>
                  <a:pt x="851" y="329"/>
                </a:lnTo>
                <a:lnTo>
                  <a:pt x="891" y="304"/>
                </a:lnTo>
                <a:lnTo>
                  <a:pt x="930" y="279"/>
                </a:lnTo>
                <a:lnTo>
                  <a:pt x="970" y="255"/>
                </a:lnTo>
                <a:lnTo>
                  <a:pt x="1010" y="233"/>
                </a:lnTo>
                <a:lnTo>
                  <a:pt x="1052" y="211"/>
                </a:lnTo>
                <a:lnTo>
                  <a:pt x="1094" y="190"/>
                </a:lnTo>
                <a:lnTo>
                  <a:pt x="1137" y="170"/>
                </a:lnTo>
                <a:lnTo>
                  <a:pt x="1180" y="152"/>
                </a:lnTo>
                <a:lnTo>
                  <a:pt x="1224" y="133"/>
                </a:lnTo>
                <a:lnTo>
                  <a:pt x="1268" y="117"/>
                </a:lnTo>
                <a:lnTo>
                  <a:pt x="1312" y="101"/>
                </a:lnTo>
                <a:lnTo>
                  <a:pt x="1357" y="87"/>
                </a:lnTo>
                <a:lnTo>
                  <a:pt x="1403" y="73"/>
                </a:lnTo>
                <a:lnTo>
                  <a:pt x="1449" y="60"/>
                </a:lnTo>
                <a:lnTo>
                  <a:pt x="1496" y="48"/>
                </a:lnTo>
                <a:lnTo>
                  <a:pt x="1542" y="39"/>
                </a:lnTo>
                <a:lnTo>
                  <a:pt x="1590" y="30"/>
                </a:lnTo>
                <a:lnTo>
                  <a:pt x="1637" y="22"/>
                </a:lnTo>
                <a:lnTo>
                  <a:pt x="1686" y="15"/>
                </a:lnTo>
                <a:lnTo>
                  <a:pt x="1735" y="9"/>
                </a:lnTo>
                <a:lnTo>
                  <a:pt x="1783" y="5"/>
                </a:lnTo>
                <a:lnTo>
                  <a:pt x="1832" y="2"/>
                </a:lnTo>
                <a:lnTo>
                  <a:pt x="1882" y="0"/>
                </a:lnTo>
                <a:lnTo>
                  <a:pt x="1932" y="0"/>
                </a:lnTo>
                <a:close/>
                <a:moveTo>
                  <a:pt x="1507" y="2300"/>
                </a:moveTo>
                <a:lnTo>
                  <a:pt x="1507" y="2300"/>
                </a:lnTo>
                <a:lnTo>
                  <a:pt x="1533" y="2310"/>
                </a:lnTo>
                <a:lnTo>
                  <a:pt x="1557" y="2318"/>
                </a:lnTo>
                <a:lnTo>
                  <a:pt x="1569" y="2321"/>
                </a:lnTo>
                <a:lnTo>
                  <a:pt x="1580" y="2323"/>
                </a:lnTo>
                <a:lnTo>
                  <a:pt x="1592" y="2324"/>
                </a:lnTo>
                <a:lnTo>
                  <a:pt x="1604" y="2324"/>
                </a:lnTo>
                <a:lnTo>
                  <a:pt x="1619" y="2324"/>
                </a:lnTo>
                <a:lnTo>
                  <a:pt x="1633" y="2322"/>
                </a:lnTo>
                <a:lnTo>
                  <a:pt x="1648" y="2318"/>
                </a:lnTo>
                <a:lnTo>
                  <a:pt x="1663" y="2314"/>
                </a:lnTo>
                <a:lnTo>
                  <a:pt x="1677" y="2308"/>
                </a:lnTo>
                <a:lnTo>
                  <a:pt x="1691" y="2300"/>
                </a:lnTo>
                <a:lnTo>
                  <a:pt x="1705" y="2289"/>
                </a:lnTo>
                <a:lnTo>
                  <a:pt x="1718" y="2279"/>
                </a:lnTo>
                <a:lnTo>
                  <a:pt x="1750" y="2251"/>
                </a:lnTo>
                <a:lnTo>
                  <a:pt x="1782" y="2276"/>
                </a:lnTo>
                <a:lnTo>
                  <a:pt x="1801" y="2290"/>
                </a:lnTo>
                <a:lnTo>
                  <a:pt x="1819" y="2303"/>
                </a:lnTo>
                <a:lnTo>
                  <a:pt x="1838" y="2314"/>
                </a:lnTo>
                <a:lnTo>
                  <a:pt x="1855" y="2323"/>
                </a:lnTo>
                <a:lnTo>
                  <a:pt x="1873" y="2330"/>
                </a:lnTo>
                <a:lnTo>
                  <a:pt x="1890" y="2336"/>
                </a:lnTo>
                <a:lnTo>
                  <a:pt x="1908" y="2339"/>
                </a:lnTo>
                <a:lnTo>
                  <a:pt x="1924" y="2340"/>
                </a:lnTo>
                <a:lnTo>
                  <a:pt x="1939" y="2340"/>
                </a:lnTo>
                <a:lnTo>
                  <a:pt x="1954" y="2338"/>
                </a:lnTo>
                <a:lnTo>
                  <a:pt x="1969" y="2333"/>
                </a:lnTo>
                <a:lnTo>
                  <a:pt x="1984" y="2328"/>
                </a:lnTo>
                <a:lnTo>
                  <a:pt x="1999" y="2319"/>
                </a:lnTo>
                <a:lnTo>
                  <a:pt x="2013" y="2309"/>
                </a:lnTo>
                <a:lnTo>
                  <a:pt x="2028" y="2296"/>
                </a:lnTo>
                <a:lnTo>
                  <a:pt x="2044" y="2282"/>
                </a:lnTo>
                <a:lnTo>
                  <a:pt x="2077" y="2246"/>
                </a:lnTo>
                <a:lnTo>
                  <a:pt x="2113" y="2279"/>
                </a:lnTo>
                <a:lnTo>
                  <a:pt x="2134" y="2295"/>
                </a:lnTo>
                <a:lnTo>
                  <a:pt x="2154" y="2308"/>
                </a:lnTo>
                <a:lnTo>
                  <a:pt x="2175" y="2319"/>
                </a:lnTo>
                <a:lnTo>
                  <a:pt x="2194" y="2326"/>
                </a:lnTo>
                <a:lnTo>
                  <a:pt x="2215" y="2332"/>
                </a:lnTo>
                <a:lnTo>
                  <a:pt x="2235" y="2336"/>
                </a:lnTo>
                <a:lnTo>
                  <a:pt x="2255" y="2337"/>
                </a:lnTo>
                <a:lnTo>
                  <a:pt x="2275" y="2336"/>
                </a:lnTo>
                <a:lnTo>
                  <a:pt x="2291" y="2333"/>
                </a:lnTo>
                <a:lnTo>
                  <a:pt x="2308" y="2330"/>
                </a:lnTo>
                <a:lnTo>
                  <a:pt x="2324" y="2325"/>
                </a:lnTo>
                <a:lnTo>
                  <a:pt x="2342" y="2319"/>
                </a:lnTo>
                <a:lnTo>
                  <a:pt x="2359" y="2314"/>
                </a:lnTo>
                <a:lnTo>
                  <a:pt x="2377" y="2307"/>
                </a:lnTo>
                <a:lnTo>
                  <a:pt x="2412" y="2290"/>
                </a:lnTo>
                <a:lnTo>
                  <a:pt x="2484" y="2175"/>
                </a:lnTo>
                <a:lnTo>
                  <a:pt x="2653" y="2281"/>
                </a:lnTo>
                <a:lnTo>
                  <a:pt x="2239" y="2948"/>
                </a:lnTo>
                <a:lnTo>
                  <a:pt x="2239" y="3826"/>
                </a:lnTo>
                <a:lnTo>
                  <a:pt x="2564" y="3799"/>
                </a:lnTo>
                <a:lnTo>
                  <a:pt x="2564" y="3450"/>
                </a:lnTo>
                <a:lnTo>
                  <a:pt x="2564" y="3332"/>
                </a:lnTo>
                <a:lnTo>
                  <a:pt x="2668" y="3274"/>
                </a:lnTo>
                <a:lnTo>
                  <a:pt x="2712" y="3248"/>
                </a:lnTo>
                <a:lnTo>
                  <a:pt x="2756" y="3222"/>
                </a:lnTo>
                <a:lnTo>
                  <a:pt x="2799" y="3194"/>
                </a:lnTo>
                <a:lnTo>
                  <a:pt x="2841" y="3163"/>
                </a:lnTo>
                <a:lnTo>
                  <a:pt x="2882" y="3132"/>
                </a:lnTo>
                <a:lnTo>
                  <a:pt x="2921" y="3100"/>
                </a:lnTo>
                <a:lnTo>
                  <a:pt x="2960" y="3066"/>
                </a:lnTo>
                <a:lnTo>
                  <a:pt x="2997" y="3031"/>
                </a:lnTo>
                <a:lnTo>
                  <a:pt x="3033" y="2995"/>
                </a:lnTo>
                <a:lnTo>
                  <a:pt x="3067" y="2958"/>
                </a:lnTo>
                <a:lnTo>
                  <a:pt x="3101" y="2918"/>
                </a:lnTo>
                <a:lnTo>
                  <a:pt x="3134" y="2879"/>
                </a:lnTo>
                <a:lnTo>
                  <a:pt x="3165" y="2838"/>
                </a:lnTo>
                <a:lnTo>
                  <a:pt x="3195" y="2797"/>
                </a:lnTo>
                <a:lnTo>
                  <a:pt x="3223" y="2754"/>
                </a:lnTo>
                <a:lnTo>
                  <a:pt x="3250" y="2711"/>
                </a:lnTo>
                <a:lnTo>
                  <a:pt x="3275" y="2667"/>
                </a:lnTo>
                <a:lnTo>
                  <a:pt x="3299" y="2624"/>
                </a:lnTo>
                <a:lnTo>
                  <a:pt x="3319" y="2578"/>
                </a:lnTo>
                <a:lnTo>
                  <a:pt x="3340" y="2533"/>
                </a:lnTo>
                <a:lnTo>
                  <a:pt x="3359" y="2487"/>
                </a:lnTo>
                <a:lnTo>
                  <a:pt x="3376" y="2439"/>
                </a:lnTo>
                <a:lnTo>
                  <a:pt x="3393" y="2391"/>
                </a:lnTo>
                <a:lnTo>
                  <a:pt x="3406" y="2343"/>
                </a:lnTo>
                <a:lnTo>
                  <a:pt x="3419" y="2293"/>
                </a:lnTo>
                <a:lnTo>
                  <a:pt x="3431" y="2243"/>
                </a:lnTo>
                <a:lnTo>
                  <a:pt x="3440" y="2193"/>
                </a:lnTo>
                <a:lnTo>
                  <a:pt x="3448" y="2142"/>
                </a:lnTo>
                <a:lnTo>
                  <a:pt x="3454" y="2089"/>
                </a:lnTo>
                <a:lnTo>
                  <a:pt x="3459" y="2037"/>
                </a:lnTo>
                <a:lnTo>
                  <a:pt x="3461" y="1985"/>
                </a:lnTo>
                <a:lnTo>
                  <a:pt x="3462" y="1932"/>
                </a:lnTo>
                <a:lnTo>
                  <a:pt x="3462" y="1892"/>
                </a:lnTo>
                <a:lnTo>
                  <a:pt x="3460" y="1853"/>
                </a:lnTo>
                <a:lnTo>
                  <a:pt x="3458" y="1814"/>
                </a:lnTo>
                <a:lnTo>
                  <a:pt x="3454" y="1775"/>
                </a:lnTo>
                <a:lnTo>
                  <a:pt x="3449" y="1737"/>
                </a:lnTo>
                <a:lnTo>
                  <a:pt x="3445" y="1698"/>
                </a:lnTo>
                <a:lnTo>
                  <a:pt x="3438" y="1661"/>
                </a:lnTo>
                <a:lnTo>
                  <a:pt x="3431" y="1623"/>
                </a:lnTo>
                <a:lnTo>
                  <a:pt x="3423" y="1586"/>
                </a:lnTo>
                <a:lnTo>
                  <a:pt x="3415" y="1548"/>
                </a:lnTo>
                <a:lnTo>
                  <a:pt x="3404" y="1512"/>
                </a:lnTo>
                <a:lnTo>
                  <a:pt x="3394" y="1476"/>
                </a:lnTo>
                <a:lnTo>
                  <a:pt x="3382" y="1440"/>
                </a:lnTo>
                <a:lnTo>
                  <a:pt x="3369" y="1406"/>
                </a:lnTo>
                <a:lnTo>
                  <a:pt x="3357" y="1371"/>
                </a:lnTo>
                <a:lnTo>
                  <a:pt x="3341" y="1336"/>
                </a:lnTo>
                <a:lnTo>
                  <a:pt x="3328" y="1301"/>
                </a:lnTo>
                <a:lnTo>
                  <a:pt x="3311" y="1267"/>
                </a:lnTo>
                <a:lnTo>
                  <a:pt x="3295" y="1235"/>
                </a:lnTo>
                <a:lnTo>
                  <a:pt x="3278" y="1202"/>
                </a:lnTo>
                <a:lnTo>
                  <a:pt x="3259" y="1170"/>
                </a:lnTo>
                <a:lnTo>
                  <a:pt x="3240" y="1137"/>
                </a:lnTo>
                <a:lnTo>
                  <a:pt x="3221" y="1106"/>
                </a:lnTo>
                <a:lnTo>
                  <a:pt x="3201" y="1076"/>
                </a:lnTo>
                <a:lnTo>
                  <a:pt x="3180" y="1046"/>
                </a:lnTo>
                <a:lnTo>
                  <a:pt x="3158" y="1015"/>
                </a:lnTo>
                <a:lnTo>
                  <a:pt x="3136" y="986"/>
                </a:lnTo>
                <a:lnTo>
                  <a:pt x="3113" y="957"/>
                </a:lnTo>
                <a:lnTo>
                  <a:pt x="3090" y="930"/>
                </a:lnTo>
                <a:lnTo>
                  <a:pt x="3065" y="902"/>
                </a:lnTo>
                <a:lnTo>
                  <a:pt x="3040" y="875"/>
                </a:lnTo>
                <a:lnTo>
                  <a:pt x="3014" y="849"/>
                </a:lnTo>
                <a:lnTo>
                  <a:pt x="2987" y="824"/>
                </a:lnTo>
                <a:lnTo>
                  <a:pt x="2961" y="798"/>
                </a:lnTo>
                <a:lnTo>
                  <a:pt x="2934" y="774"/>
                </a:lnTo>
                <a:lnTo>
                  <a:pt x="2905" y="751"/>
                </a:lnTo>
                <a:lnTo>
                  <a:pt x="2877" y="728"/>
                </a:lnTo>
                <a:lnTo>
                  <a:pt x="2848" y="704"/>
                </a:lnTo>
                <a:lnTo>
                  <a:pt x="2818" y="683"/>
                </a:lnTo>
                <a:lnTo>
                  <a:pt x="2788" y="663"/>
                </a:lnTo>
                <a:lnTo>
                  <a:pt x="2756" y="642"/>
                </a:lnTo>
                <a:lnTo>
                  <a:pt x="2725" y="622"/>
                </a:lnTo>
                <a:lnTo>
                  <a:pt x="2694" y="603"/>
                </a:lnTo>
                <a:lnTo>
                  <a:pt x="2661" y="586"/>
                </a:lnTo>
                <a:lnTo>
                  <a:pt x="2629" y="568"/>
                </a:lnTo>
                <a:lnTo>
                  <a:pt x="2595" y="552"/>
                </a:lnTo>
                <a:lnTo>
                  <a:pt x="2561" y="536"/>
                </a:lnTo>
                <a:lnTo>
                  <a:pt x="2528" y="521"/>
                </a:lnTo>
                <a:lnTo>
                  <a:pt x="2493" y="507"/>
                </a:lnTo>
                <a:lnTo>
                  <a:pt x="2458" y="494"/>
                </a:lnTo>
                <a:lnTo>
                  <a:pt x="2423" y="481"/>
                </a:lnTo>
                <a:lnTo>
                  <a:pt x="2387" y="470"/>
                </a:lnTo>
                <a:lnTo>
                  <a:pt x="2351" y="459"/>
                </a:lnTo>
                <a:lnTo>
                  <a:pt x="2314" y="449"/>
                </a:lnTo>
                <a:lnTo>
                  <a:pt x="2277" y="440"/>
                </a:lnTo>
                <a:lnTo>
                  <a:pt x="2240" y="431"/>
                </a:lnTo>
                <a:lnTo>
                  <a:pt x="2203" y="424"/>
                </a:lnTo>
                <a:lnTo>
                  <a:pt x="2164" y="419"/>
                </a:lnTo>
                <a:lnTo>
                  <a:pt x="2127" y="413"/>
                </a:lnTo>
                <a:lnTo>
                  <a:pt x="2088" y="408"/>
                </a:lnTo>
                <a:lnTo>
                  <a:pt x="2049" y="405"/>
                </a:lnTo>
                <a:lnTo>
                  <a:pt x="2011" y="402"/>
                </a:lnTo>
                <a:lnTo>
                  <a:pt x="1972" y="401"/>
                </a:lnTo>
                <a:lnTo>
                  <a:pt x="1932" y="401"/>
                </a:lnTo>
                <a:lnTo>
                  <a:pt x="1893" y="401"/>
                </a:lnTo>
                <a:lnTo>
                  <a:pt x="1853" y="402"/>
                </a:lnTo>
                <a:lnTo>
                  <a:pt x="1814" y="405"/>
                </a:lnTo>
                <a:lnTo>
                  <a:pt x="1775" y="408"/>
                </a:lnTo>
                <a:lnTo>
                  <a:pt x="1737" y="413"/>
                </a:lnTo>
                <a:lnTo>
                  <a:pt x="1699" y="419"/>
                </a:lnTo>
                <a:lnTo>
                  <a:pt x="1660" y="424"/>
                </a:lnTo>
                <a:lnTo>
                  <a:pt x="1623" y="431"/>
                </a:lnTo>
                <a:lnTo>
                  <a:pt x="1586" y="440"/>
                </a:lnTo>
                <a:lnTo>
                  <a:pt x="1549" y="449"/>
                </a:lnTo>
                <a:lnTo>
                  <a:pt x="1513" y="459"/>
                </a:lnTo>
                <a:lnTo>
                  <a:pt x="1477" y="470"/>
                </a:lnTo>
                <a:lnTo>
                  <a:pt x="1441" y="481"/>
                </a:lnTo>
                <a:lnTo>
                  <a:pt x="1405" y="494"/>
                </a:lnTo>
                <a:lnTo>
                  <a:pt x="1370" y="507"/>
                </a:lnTo>
                <a:lnTo>
                  <a:pt x="1335" y="521"/>
                </a:lnTo>
                <a:lnTo>
                  <a:pt x="1302" y="536"/>
                </a:lnTo>
                <a:lnTo>
                  <a:pt x="1268" y="552"/>
                </a:lnTo>
                <a:lnTo>
                  <a:pt x="1234" y="568"/>
                </a:lnTo>
                <a:lnTo>
                  <a:pt x="1202" y="586"/>
                </a:lnTo>
                <a:lnTo>
                  <a:pt x="1169" y="603"/>
                </a:lnTo>
                <a:lnTo>
                  <a:pt x="1138" y="622"/>
                </a:lnTo>
                <a:lnTo>
                  <a:pt x="1107" y="642"/>
                </a:lnTo>
                <a:lnTo>
                  <a:pt x="1076" y="663"/>
                </a:lnTo>
                <a:lnTo>
                  <a:pt x="1045" y="683"/>
                </a:lnTo>
                <a:lnTo>
                  <a:pt x="1016" y="704"/>
                </a:lnTo>
                <a:lnTo>
                  <a:pt x="987" y="728"/>
                </a:lnTo>
                <a:lnTo>
                  <a:pt x="958" y="751"/>
                </a:lnTo>
                <a:lnTo>
                  <a:pt x="930" y="774"/>
                </a:lnTo>
                <a:lnTo>
                  <a:pt x="902" y="798"/>
                </a:lnTo>
                <a:lnTo>
                  <a:pt x="876" y="824"/>
                </a:lnTo>
                <a:lnTo>
                  <a:pt x="849" y="849"/>
                </a:lnTo>
                <a:lnTo>
                  <a:pt x="823" y="875"/>
                </a:lnTo>
                <a:lnTo>
                  <a:pt x="799" y="902"/>
                </a:lnTo>
                <a:lnTo>
                  <a:pt x="775" y="930"/>
                </a:lnTo>
                <a:lnTo>
                  <a:pt x="750" y="957"/>
                </a:lnTo>
                <a:lnTo>
                  <a:pt x="728" y="986"/>
                </a:lnTo>
                <a:lnTo>
                  <a:pt x="705" y="1015"/>
                </a:lnTo>
                <a:lnTo>
                  <a:pt x="684" y="1046"/>
                </a:lnTo>
                <a:lnTo>
                  <a:pt x="662" y="1076"/>
                </a:lnTo>
                <a:lnTo>
                  <a:pt x="642" y="1106"/>
                </a:lnTo>
                <a:lnTo>
                  <a:pt x="623" y="1137"/>
                </a:lnTo>
                <a:lnTo>
                  <a:pt x="604" y="1170"/>
                </a:lnTo>
                <a:lnTo>
                  <a:pt x="585" y="1202"/>
                </a:lnTo>
                <a:lnTo>
                  <a:pt x="569" y="1235"/>
                </a:lnTo>
                <a:lnTo>
                  <a:pt x="552" y="1267"/>
                </a:lnTo>
                <a:lnTo>
                  <a:pt x="537" y="1301"/>
                </a:lnTo>
                <a:lnTo>
                  <a:pt x="522" y="1336"/>
                </a:lnTo>
                <a:lnTo>
                  <a:pt x="508" y="1371"/>
                </a:lnTo>
                <a:lnTo>
                  <a:pt x="494" y="1406"/>
                </a:lnTo>
                <a:lnTo>
                  <a:pt x="482" y="1440"/>
                </a:lnTo>
                <a:lnTo>
                  <a:pt x="470" y="1476"/>
                </a:lnTo>
                <a:lnTo>
                  <a:pt x="459" y="1512"/>
                </a:lnTo>
                <a:lnTo>
                  <a:pt x="450" y="1548"/>
                </a:lnTo>
                <a:lnTo>
                  <a:pt x="440" y="1586"/>
                </a:lnTo>
                <a:lnTo>
                  <a:pt x="432" y="1623"/>
                </a:lnTo>
                <a:lnTo>
                  <a:pt x="425" y="1661"/>
                </a:lnTo>
                <a:lnTo>
                  <a:pt x="418" y="1698"/>
                </a:lnTo>
                <a:lnTo>
                  <a:pt x="414" y="1737"/>
                </a:lnTo>
                <a:lnTo>
                  <a:pt x="409" y="1775"/>
                </a:lnTo>
                <a:lnTo>
                  <a:pt x="405" y="1814"/>
                </a:lnTo>
                <a:lnTo>
                  <a:pt x="403" y="1853"/>
                </a:lnTo>
                <a:lnTo>
                  <a:pt x="402" y="1892"/>
                </a:lnTo>
                <a:lnTo>
                  <a:pt x="401" y="1932"/>
                </a:lnTo>
                <a:lnTo>
                  <a:pt x="402" y="1986"/>
                </a:lnTo>
                <a:lnTo>
                  <a:pt x="405" y="2040"/>
                </a:lnTo>
                <a:lnTo>
                  <a:pt x="410" y="2093"/>
                </a:lnTo>
                <a:lnTo>
                  <a:pt x="416" y="2146"/>
                </a:lnTo>
                <a:lnTo>
                  <a:pt x="424" y="2199"/>
                </a:lnTo>
                <a:lnTo>
                  <a:pt x="434" y="2251"/>
                </a:lnTo>
                <a:lnTo>
                  <a:pt x="446" y="2301"/>
                </a:lnTo>
                <a:lnTo>
                  <a:pt x="459" y="2352"/>
                </a:lnTo>
                <a:lnTo>
                  <a:pt x="474" y="2402"/>
                </a:lnTo>
                <a:lnTo>
                  <a:pt x="490" y="2451"/>
                </a:lnTo>
                <a:lnTo>
                  <a:pt x="509" y="2498"/>
                </a:lnTo>
                <a:lnTo>
                  <a:pt x="529" y="2546"/>
                </a:lnTo>
                <a:lnTo>
                  <a:pt x="549" y="2592"/>
                </a:lnTo>
                <a:lnTo>
                  <a:pt x="573" y="2638"/>
                </a:lnTo>
                <a:lnTo>
                  <a:pt x="597" y="2682"/>
                </a:lnTo>
                <a:lnTo>
                  <a:pt x="623" y="2726"/>
                </a:lnTo>
                <a:lnTo>
                  <a:pt x="650" y="2770"/>
                </a:lnTo>
                <a:lnTo>
                  <a:pt x="679" y="2814"/>
                </a:lnTo>
                <a:lnTo>
                  <a:pt x="711" y="2856"/>
                </a:lnTo>
                <a:lnTo>
                  <a:pt x="743" y="2896"/>
                </a:lnTo>
                <a:lnTo>
                  <a:pt x="777" y="2937"/>
                </a:lnTo>
                <a:lnTo>
                  <a:pt x="812" y="2975"/>
                </a:lnTo>
                <a:lnTo>
                  <a:pt x="848" y="3014"/>
                </a:lnTo>
                <a:lnTo>
                  <a:pt x="885" y="3050"/>
                </a:lnTo>
                <a:lnTo>
                  <a:pt x="924" y="3085"/>
                </a:lnTo>
                <a:lnTo>
                  <a:pt x="964" y="3118"/>
                </a:lnTo>
                <a:lnTo>
                  <a:pt x="1004" y="3151"/>
                </a:lnTo>
                <a:lnTo>
                  <a:pt x="1047" y="3182"/>
                </a:lnTo>
                <a:lnTo>
                  <a:pt x="1090" y="3211"/>
                </a:lnTo>
                <a:lnTo>
                  <a:pt x="1135" y="3239"/>
                </a:lnTo>
                <a:lnTo>
                  <a:pt x="1180" y="3266"/>
                </a:lnTo>
                <a:lnTo>
                  <a:pt x="1226" y="3291"/>
                </a:lnTo>
                <a:lnTo>
                  <a:pt x="1335" y="3348"/>
                </a:lnTo>
                <a:lnTo>
                  <a:pt x="1335" y="3469"/>
                </a:lnTo>
                <a:lnTo>
                  <a:pt x="1335" y="3838"/>
                </a:lnTo>
                <a:lnTo>
                  <a:pt x="1674" y="3838"/>
                </a:lnTo>
                <a:lnTo>
                  <a:pt x="1674" y="2948"/>
                </a:lnTo>
                <a:lnTo>
                  <a:pt x="1260" y="2281"/>
                </a:lnTo>
                <a:lnTo>
                  <a:pt x="1431" y="2175"/>
                </a:lnTo>
                <a:lnTo>
                  <a:pt x="1507" y="2300"/>
                </a:lnTo>
                <a:close/>
                <a:moveTo>
                  <a:pt x="2326" y="2429"/>
                </a:moveTo>
                <a:lnTo>
                  <a:pt x="2326" y="2429"/>
                </a:lnTo>
                <a:lnTo>
                  <a:pt x="2305" y="2432"/>
                </a:lnTo>
                <a:lnTo>
                  <a:pt x="2284" y="2435"/>
                </a:lnTo>
                <a:lnTo>
                  <a:pt x="2258" y="2437"/>
                </a:lnTo>
                <a:lnTo>
                  <a:pt x="2234" y="2437"/>
                </a:lnTo>
                <a:lnTo>
                  <a:pt x="2208" y="2433"/>
                </a:lnTo>
                <a:lnTo>
                  <a:pt x="2184" y="2429"/>
                </a:lnTo>
                <a:lnTo>
                  <a:pt x="2158" y="2420"/>
                </a:lnTo>
                <a:lnTo>
                  <a:pt x="2134" y="2411"/>
                </a:lnTo>
                <a:lnTo>
                  <a:pt x="2109" y="2397"/>
                </a:lnTo>
                <a:lnTo>
                  <a:pt x="2083" y="2382"/>
                </a:lnTo>
                <a:lnTo>
                  <a:pt x="2063" y="2396"/>
                </a:lnTo>
                <a:lnTo>
                  <a:pt x="2045" y="2409"/>
                </a:lnTo>
                <a:lnTo>
                  <a:pt x="2024" y="2419"/>
                </a:lnTo>
                <a:lnTo>
                  <a:pt x="2004" y="2427"/>
                </a:lnTo>
                <a:lnTo>
                  <a:pt x="1983" y="2434"/>
                </a:lnTo>
                <a:lnTo>
                  <a:pt x="1962" y="2438"/>
                </a:lnTo>
                <a:lnTo>
                  <a:pt x="1941" y="2440"/>
                </a:lnTo>
                <a:lnTo>
                  <a:pt x="1920" y="2440"/>
                </a:lnTo>
                <a:lnTo>
                  <a:pt x="1900" y="2439"/>
                </a:lnTo>
                <a:lnTo>
                  <a:pt x="1879" y="2435"/>
                </a:lnTo>
                <a:lnTo>
                  <a:pt x="1858" y="2430"/>
                </a:lnTo>
                <a:lnTo>
                  <a:pt x="1837" y="2423"/>
                </a:lnTo>
                <a:lnTo>
                  <a:pt x="1816" y="2415"/>
                </a:lnTo>
                <a:lnTo>
                  <a:pt x="1794" y="2404"/>
                </a:lnTo>
                <a:lnTo>
                  <a:pt x="1773" y="2393"/>
                </a:lnTo>
                <a:lnTo>
                  <a:pt x="1752" y="2379"/>
                </a:lnTo>
                <a:lnTo>
                  <a:pt x="1735" y="2390"/>
                </a:lnTo>
                <a:lnTo>
                  <a:pt x="1716" y="2399"/>
                </a:lnTo>
                <a:lnTo>
                  <a:pt x="1699" y="2408"/>
                </a:lnTo>
                <a:lnTo>
                  <a:pt x="1679" y="2413"/>
                </a:lnTo>
                <a:lnTo>
                  <a:pt x="1660" y="2418"/>
                </a:lnTo>
                <a:lnTo>
                  <a:pt x="1642" y="2422"/>
                </a:lnTo>
                <a:lnTo>
                  <a:pt x="1622" y="2424"/>
                </a:lnTo>
                <a:lnTo>
                  <a:pt x="1602" y="2424"/>
                </a:lnTo>
                <a:lnTo>
                  <a:pt x="1585" y="2424"/>
                </a:lnTo>
                <a:lnTo>
                  <a:pt x="1860" y="2866"/>
                </a:lnTo>
                <a:lnTo>
                  <a:pt x="1875" y="2891"/>
                </a:lnTo>
                <a:lnTo>
                  <a:pt x="1875" y="2918"/>
                </a:lnTo>
                <a:lnTo>
                  <a:pt x="1875" y="3838"/>
                </a:lnTo>
                <a:lnTo>
                  <a:pt x="2038" y="3838"/>
                </a:lnTo>
                <a:lnTo>
                  <a:pt x="2038" y="2918"/>
                </a:lnTo>
                <a:lnTo>
                  <a:pt x="2038" y="2891"/>
                </a:lnTo>
                <a:lnTo>
                  <a:pt x="2053" y="2866"/>
                </a:lnTo>
                <a:lnTo>
                  <a:pt x="2326" y="2429"/>
                </a:lnTo>
                <a:close/>
                <a:moveTo>
                  <a:pt x="2506" y="5533"/>
                </a:moveTo>
                <a:lnTo>
                  <a:pt x="1402" y="5631"/>
                </a:lnTo>
                <a:lnTo>
                  <a:pt x="1405" y="5656"/>
                </a:lnTo>
                <a:lnTo>
                  <a:pt x="1410" y="5681"/>
                </a:lnTo>
                <a:lnTo>
                  <a:pt x="1417" y="5705"/>
                </a:lnTo>
                <a:lnTo>
                  <a:pt x="1424" y="5729"/>
                </a:lnTo>
                <a:lnTo>
                  <a:pt x="1432" y="5753"/>
                </a:lnTo>
                <a:lnTo>
                  <a:pt x="1441" y="5776"/>
                </a:lnTo>
                <a:lnTo>
                  <a:pt x="1451" y="5798"/>
                </a:lnTo>
                <a:lnTo>
                  <a:pt x="1463" y="5820"/>
                </a:lnTo>
                <a:lnTo>
                  <a:pt x="1475" y="5842"/>
                </a:lnTo>
                <a:lnTo>
                  <a:pt x="1489" y="5862"/>
                </a:lnTo>
                <a:lnTo>
                  <a:pt x="1503" y="5883"/>
                </a:lnTo>
                <a:lnTo>
                  <a:pt x="1516" y="5902"/>
                </a:lnTo>
                <a:lnTo>
                  <a:pt x="1533" y="5921"/>
                </a:lnTo>
                <a:lnTo>
                  <a:pt x="1549" y="5938"/>
                </a:lnTo>
                <a:lnTo>
                  <a:pt x="1566" y="5956"/>
                </a:lnTo>
                <a:lnTo>
                  <a:pt x="1584" y="5973"/>
                </a:lnTo>
                <a:lnTo>
                  <a:pt x="1602" y="5988"/>
                </a:lnTo>
                <a:lnTo>
                  <a:pt x="1622" y="6003"/>
                </a:lnTo>
                <a:lnTo>
                  <a:pt x="1642" y="6017"/>
                </a:lnTo>
                <a:lnTo>
                  <a:pt x="1663" y="6031"/>
                </a:lnTo>
                <a:lnTo>
                  <a:pt x="1685" y="6043"/>
                </a:lnTo>
                <a:lnTo>
                  <a:pt x="1706" y="6055"/>
                </a:lnTo>
                <a:lnTo>
                  <a:pt x="1729" y="6065"/>
                </a:lnTo>
                <a:lnTo>
                  <a:pt x="1752" y="6074"/>
                </a:lnTo>
                <a:lnTo>
                  <a:pt x="1775" y="6082"/>
                </a:lnTo>
                <a:lnTo>
                  <a:pt x="1799" y="6091"/>
                </a:lnTo>
                <a:lnTo>
                  <a:pt x="1823" y="6096"/>
                </a:lnTo>
                <a:lnTo>
                  <a:pt x="1849" y="6102"/>
                </a:lnTo>
                <a:lnTo>
                  <a:pt x="1873" y="6106"/>
                </a:lnTo>
                <a:lnTo>
                  <a:pt x="1900" y="6109"/>
                </a:lnTo>
                <a:lnTo>
                  <a:pt x="1925" y="6110"/>
                </a:lnTo>
                <a:lnTo>
                  <a:pt x="1951" y="6111"/>
                </a:lnTo>
                <a:lnTo>
                  <a:pt x="1980" y="6110"/>
                </a:lnTo>
                <a:lnTo>
                  <a:pt x="2008" y="6109"/>
                </a:lnTo>
                <a:lnTo>
                  <a:pt x="2035" y="6106"/>
                </a:lnTo>
                <a:lnTo>
                  <a:pt x="2063" y="6100"/>
                </a:lnTo>
                <a:lnTo>
                  <a:pt x="2090" y="6094"/>
                </a:lnTo>
                <a:lnTo>
                  <a:pt x="2117" y="6087"/>
                </a:lnTo>
                <a:lnTo>
                  <a:pt x="2142" y="6078"/>
                </a:lnTo>
                <a:lnTo>
                  <a:pt x="2168" y="6067"/>
                </a:lnTo>
                <a:lnTo>
                  <a:pt x="2192" y="6057"/>
                </a:lnTo>
                <a:lnTo>
                  <a:pt x="2215" y="6044"/>
                </a:lnTo>
                <a:lnTo>
                  <a:pt x="2239" y="6031"/>
                </a:lnTo>
                <a:lnTo>
                  <a:pt x="2262" y="6016"/>
                </a:lnTo>
                <a:lnTo>
                  <a:pt x="2284" y="6001"/>
                </a:lnTo>
                <a:lnTo>
                  <a:pt x="2305" y="5985"/>
                </a:lnTo>
                <a:lnTo>
                  <a:pt x="2324" y="5968"/>
                </a:lnTo>
                <a:lnTo>
                  <a:pt x="2344" y="5949"/>
                </a:lnTo>
                <a:lnTo>
                  <a:pt x="2362" y="5929"/>
                </a:lnTo>
                <a:lnTo>
                  <a:pt x="2379" y="5909"/>
                </a:lnTo>
                <a:lnTo>
                  <a:pt x="2396" y="5889"/>
                </a:lnTo>
                <a:lnTo>
                  <a:pt x="2412" y="5866"/>
                </a:lnTo>
                <a:lnTo>
                  <a:pt x="2425" y="5844"/>
                </a:lnTo>
                <a:lnTo>
                  <a:pt x="2439" y="5821"/>
                </a:lnTo>
                <a:lnTo>
                  <a:pt x="2451" y="5797"/>
                </a:lnTo>
                <a:lnTo>
                  <a:pt x="2463" y="5772"/>
                </a:lnTo>
                <a:lnTo>
                  <a:pt x="2473" y="5747"/>
                </a:lnTo>
                <a:lnTo>
                  <a:pt x="2481" y="5721"/>
                </a:lnTo>
                <a:lnTo>
                  <a:pt x="2489" y="5695"/>
                </a:lnTo>
                <a:lnTo>
                  <a:pt x="2495" y="5668"/>
                </a:lnTo>
                <a:lnTo>
                  <a:pt x="2500" y="5641"/>
                </a:lnTo>
                <a:lnTo>
                  <a:pt x="2503" y="5613"/>
                </a:lnTo>
                <a:lnTo>
                  <a:pt x="2506" y="5584"/>
                </a:lnTo>
                <a:lnTo>
                  <a:pt x="2507" y="5556"/>
                </a:lnTo>
                <a:lnTo>
                  <a:pt x="2506" y="5533"/>
                </a:lnTo>
                <a:close/>
                <a:moveTo>
                  <a:pt x="2908" y="4892"/>
                </a:moveTo>
                <a:lnTo>
                  <a:pt x="1018" y="5060"/>
                </a:lnTo>
                <a:lnTo>
                  <a:pt x="1015" y="5089"/>
                </a:lnTo>
                <a:lnTo>
                  <a:pt x="1015" y="5118"/>
                </a:lnTo>
                <a:lnTo>
                  <a:pt x="1017" y="5144"/>
                </a:lnTo>
                <a:lnTo>
                  <a:pt x="2906" y="4978"/>
                </a:lnTo>
                <a:lnTo>
                  <a:pt x="2908" y="4953"/>
                </a:lnTo>
                <a:lnTo>
                  <a:pt x="2910" y="4927"/>
                </a:lnTo>
                <a:lnTo>
                  <a:pt x="2910" y="4910"/>
                </a:lnTo>
                <a:lnTo>
                  <a:pt x="2908" y="4892"/>
                </a:lnTo>
                <a:close/>
                <a:moveTo>
                  <a:pt x="2908" y="4171"/>
                </a:moveTo>
                <a:lnTo>
                  <a:pt x="1018" y="4337"/>
                </a:lnTo>
                <a:lnTo>
                  <a:pt x="1015" y="4368"/>
                </a:lnTo>
                <a:lnTo>
                  <a:pt x="1015" y="4397"/>
                </a:lnTo>
                <a:lnTo>
                  <a:pt x="1017" y="4423"/>
                </a:lnTo>
                <a:lnTo>
                  <a:pt x="2906" y="4257"/>
                </a:lnTo>
                <a:lnTo>
                  <a:pt x="2908" y="4232"/>
                </a:lnTo>
                <a:lnTo>
                  <a:pt x="2910" y="4206"/>
                </a:lnTo>
                <a:lnTo>
                  <a:pt x="2910" y="4189"/>
                </a:lnTo>
                <a:lnTo>
                  <a:pt x="2908" y="417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>
            <a:normAutofit fontScale="87500" lnSpcReduction="10000"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1069975" y="4785360"/>
            <a:ext cx="2215515" cy="156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400" dirty="0">
                <a:solidFill>
                  <a:srgbClr val="0F6FC6"/>
                </a:solidFill>
                <a:latin typeface="+mn-ea"/>
                <a:cs typeface="+mn-ea"/>
                <a:sym typeface="Arial" panose="020B0604020202020204" pitchFamily="34" charset="0"/>
              </a:rPr>
              <a:t>Rabbitmq 集群中的queue存在于单个实例上，e</a:t>
            </a:r>
            <a:r>
              <a:rPr lang="en-US" altLang="zh-CN" sz="1400" dirty="0">
                <a:solidFill>
                  <a:srgbClr val="0F6FC6"/>
                </a:solidFill>
                <a:latin typeface="+mn-ea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1400" dirty="0">
                <a:solidFill>
                  <a:srgbClr val="0F6FC6"/>
                </a:solidFill>
                <a:latin typeface="+mn-ea"/>
                <a:cs typeface="+mn-ea"/>
                <a:sym typeface="Arial" panose="020B0604020202020204" pitchFamily="34" charset="0"/>
              </a:rPr>
              <a:t>change和b</a:t>
            </a:r>
            <a:r>
              <a:rPr lang="en-US" altLang="zh-CN" sz="1400" dirty="0">
                <a:solidFill>
                  <a:srgbClr val="0F6FC6"/>
                </a:solidFill>
                <a:latin typeface="+mn-ea"/>
                <a:cs typeface="+mn-ea"/>
                <a:sym typeface="Arial" panose="020B0604020202020204" pitchFamily="34" charset="0"/>
              </a:rPr>
              <a:t>in</a:t>
            </a:r>
            <a:r>
              <a:rPr lang="zh-CN" altLang="en-US" sz="1400" dirty="0">
                <a:solidFill>
                  <a:srgbClr val="0F6FC6"/>
                </a:solidFill>
                <a:latin typeface="+mn-ea"/>
                <a:cs typeface="+mn-ea"/>
                <a:sym typeface="Arial" panose="020B0604020202020204" pitchFamily="34" charset="0"/>
              </a:rPr>
              <a:t>ding 共享在所有的实例上。可以将queue 镜像到多个节点</a:t>
            </a:r>
          </a:p>
        </p:txBody>
      </p:sp>
      <p:sp>
        <p:nvSpPr>
          <p:cNvPr id="14" name="L 形 13"/>
          <p:cNvSpPr/>
          <p:nvPr>
            <p:custDataLst>
              <p:tags r:id="rId6"/>
            </p:custDataLst>
          </p:nvPr>
        </p:nvSpPr>
        <p:spPr>
          <a:xfrm flipV="1">
            <a:off x="3915025" y="2665695"/>
            <a:ext cx="1331759" cy="1006685"/>
          </a:xfrm>
          <a:prstGeom prst="corner">
            <a:avLst>
              <a:gd name="adj1" fmla="val 11538"/>
              <a:gd name="adj2" fmla="val 12023"/>
            </a:avLst>
          </a:prstGeom>
          <a:solidFill>
            <a:srgbClr val="009D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>
            <a:off x="4079201" y="2824960"/>
            <a:ext cx="1167583" cy="847420"/>
          </a:xfrm>
          <a:prstGeom prst="rect">
            <a:avLst/>
          </a:prstGeom>
          <a:solidFill>
            <a:srgbClr val="009D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配置镜像</a:t>
            </a:r>
          </a:p>
        </p:txBody>
      </p:sp>
      <p:sp>
        <p:nvSpPr>
          <p:cNvPr id="16" name="椭圆 15"/>
          <p:cNvSpPr/>
          <p:nvPr>
            <p:custDataLst>
              <p:tags r:id="rId8"/>
            </p:custDataLst>
          </p:nvPr>
        </p:nvSpPr>
        <p:spPr>
          <a:xfrm>
            <a:off x="4303017" y="4001060"/>
            <a:ext cx="555774" cy="555774"/>
          </a:xfrm>
          <a:prstGeom prst="ellipse">
            <a:avLst/>
          </a:prstGeom>
          <a:solidFill>
            <a:srgbClr val="009D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7" name="KSO_Shape"/>
          <p:cNvSpPr/>
          <p:nvPr>
            <p:custDataLst>
              <p:tags r:id="rId9"/>
            </p:custDataLst>
          </p:nvPr>
        </p:nvSpPr>
        <p:spPr bwMode="auto">
          <a:xfrm>
            <a:off x="4419415" y="4119880"/>
            <a:ext cx="322977" cy="318133"/>
          </a:xfrm>
          <a:custGeom>
            <a:avLst/>
            <a:gdLst>
              <a:gd name="T0" fmla="*/ 351815 w 2443615"/>
              <a:gd name="T1" fmla="*/ 127711 h 2406492"/>
              <a:gd name="T2" fmla="*/ 127265 w 2443615"/>
              <a:gd name="T3" fmla="*/ 352436 h 2406492"/>
              <a:gd name="T4" fmla="*/ 351815 w 2443615"/>
              <a:gd name="T5" fmla="*/ 577161 h 2406492"/>
              <a:gd name="T6" fmla="*/ 576364 w 2443615"/>
              <a:gd name="T7" fmla="*/ 352436 h 2406492"/>
              <a:gd name="T8" fmla="*/ 351815 w 2443615"/>
              <a:gd name="T9" fmla="*/ 127711 h 2406492"/>
              <a:gd name="T10" fmla="*/ 323002 w 2443615"/>
              <a:gd name="T11" fmla="*/ 0 h 2406492"/>
              <a:gd name="T12" fmla="*/ 380627 w 2443615"/>
              <a:gd name="T13" fmla="*/ 0 h 2406492"/>
              <a:gd name="T14" fmla="*/ 393151 w 2443615"/>
              <a:gd name="T15" fmla="*/ 71092 h 2406492"/>
              <a:gd name="T16" fmla="*/ 500853 w 2443615"/>
              <a:gd name="T17" fmla="*/ 110323 h 2406492"/>
              <a:gd name="T18" fmla="*/ 556109 w 2443615"/>
              <a:gd name="T19" fmla="*/ 63920 h 2406492"/>
              <a:gd name="T20" fmla="*/ 600251 w 2443615"/>
              <a:gd name="T21" fmla="*/ 100990 h 2406492"/>
              <a:gd name="T22" fmla="*/ 564182 w 2443615"/>
              <a:gd name="T23" fmla="*/ 163505 h 2406492"/>
              <a:gd name="T24" fmla="*/ 621490 w 2443615"/>
              <a:gd name="T25" fmla="*/ 262842 h 2406492"/>
              <a:gd name="T26" fmla="*/ 693623 w 2443615"/>
              <a:gd name="T27" fmla="*/ 262840 h 2406492"/>
              <a:gd name="T28" fmla="*/ 703629 w 2443615"/>
              <a:gd name="T29" fmla="*/ 319633 h 2406492"/>
              <a:gd name="T30" fmla="*/ 635846 w 2443615"/>
              <a:gd name="T31" fmla="*/ 344321 h 2406492"/>
              <a:gd name="T32" fmla="*/ 615944 w 2443615"/>
              <a:gd name="T33" fmla="*/ 457282 h 2406492"/>
              <a:gd name="T34" fmla="*/ 671201 w 2443615"/>
              <a:gd name="T35" fmla="*/ 503683 h 2406492"/>
              <a:gd name="T36" fmla="*/ 642389 w 2443615"/>
              <a:gd name="T37" fmla="*/ 553626 h 2406492"/>
              <a:gd name="T38" fmla="*/ 574608 w 2443615"/>
              <a:gd name="T39" fmla="*/ 528934 h 2406492"/>
              <a:gd name="T40" fmla="*/ 486808 w 2443615"/>
              <a:gd name="T41" fmla="*/ 602665 h 2406492"/>
              <a:gd name="T42" fmla="*/ 499336 w 2443615"/>
              <a:gd name="T43" fmla="*/ 673756 h 2406492"/>
              <a:gd name="T44" fmla="*/ 445187 w 2443615"/>
              <a:gd name="T45" fmla="*/ 693480 h 2406492"/>
              <a:gd name="T46" fmla="*/ 409122 w 2443615"/>
              <a:gd name="T47" fmla="*/ 630963 h 2406492"/>
              <a:gd name="T48" fmla="*/ 294507 w 2443615"/>
              <a:gd name="T49" fmla="*/ 630963 h 2406492"/>
              <a:gd name="T50" fmla="*/ 258443 w 2443615"/>
              <a:gd name="T51" fmla="*/ 693480 h 2406492"/>
              <a:gd name="T52" fmla="*/ 204294 w 2443615"/>
              <a:gd name="T53" fmla="*/ 673756 h 2406492"/>
              <a:gd name="T54" fmla="*/ 216821 w 2443615"/>
              <a:gd name="T55" fmla="*/ 602665 h 2406492"/>
              <a:gd name="T56" fmla="*/ 129022 w 2443615"/>
              <a:gd name="T57" fmla="*/ 528934 h 2406492"/>
              <a:gd name="T58" fmla="*/ 61240 w 2443615"/>
              <a:gd name="T59" fmla="*/ 553626 h 2406492"/>
              <a:gd name="T60" fmla="*/ 32428 w 2443615"/>
              <a:gd name="T61" fmla="*/ 503683 h 2406492"/>
              <a:gd name="T62" fmla="*/ 87685 w 2443615"/>
              <a:gd name="T63" fmla="*/ 457282 h 2406492"/>
              <a:gd name="T64" fmla="*/ 67783 w 2443615"/>
              <a:gd name="T65" fmla="*/ 344321 h 2406492"/>
              <a:gd name="T66" fmla="*/ 0 w 2443615"/>
              <a:gd name="T67" fmla="*/ 319633 h 2406492"/>
              <a:gd name="T68" fmla="*/ 10006 w 2443615"/>
              <a:gd name="T69" fmla="*/ 262840 h 2406492"/>
              <a:gd name="T70" fmla="*/ 82138 w 2443615"/>
              <a:gd name="T71" fmla="*/ 262842 h 2406492"/>
              <a:gd name="T72" fmla="*/ 139446 w 2443615"/>
              <a:gd name="T73" fmla="*/ 163505 h 2406492"/>
              <a:gd name="T74" fmla="*/ 103378 w 2443615"/>
              <a:gd name="T75" fmla="*/ 100990 h 2406492"/>
              <a:gd name="T76" fmla="*/ 147520 w 2443615"/>
              <a:gd name="T77" fmla="*/ 63920 h 2406492"/>
              <a:gd name="T78" fmla="*/ 202776 w 2443615"/>
              <a:gd name="T79" fmla="*/ 110323 h 2406492"/>
              <a:gd name="T80" fmla="*/ 310478 w 2443615"/>
              <a:gd name="T81" fmla="*/ 71092 h 24064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lIns="501445" tIns="575655" rIns="501445" bIns="614746" anchor="ctr">
            <a:normAutofit fontScale="25000" lnSpcReduction="20000"/>
          </a:bodyPr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3578860" y="4785360"/>
            <a:ext cx="2010410" cy="1764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400" dirty="0">
                <a:solidFill>
                  <a:srgbClr val="009DD9"/>
                </a:solidFill>
                <a:latin typeface="+mn-ea"/>
                <a:cs typeface="+mn-ea"/>
                <a:sym typeface="Arial" panose="020B0604020202020204" pitchFamily="34" charset="0"/>
              </a:rPr>
              <a:t>镜像参数使用策略配置。策略按名称匹配一个或多个队列（使用正则表达式模式），并包含添加到匹配队列的总属性集的定义</a:t>
            </a:r>
          </a:p>
        </p:txBody>
      </p:sp>
      <p:sp>
        <p:nvSpPr>
          <p:cNvPr id="20" name="L 形 19"/>
          <p:cNvSpPr/>
          <p:nvPr>
            <p:custDataLst>
              <p:tags r:id="rId11"/>
            </p:custDataLst>
          </p:nvPr>
        </p:nvSpPr>
        <p:spPr>
          <a:xfrm flipV="1">
            <a:off x="6066390" y="2665695"/>
            <a:ext cx="1331759" cy="1006685"/>
          </a:xfrm>
          <a:prstGeom prst="corner">
            <a:avLst>
              <a:gd name="adj1" fmla="val 11538"/>
              <a:gd name="adj2" fmla="val 12023"/>
            </a:avLst>
          </a:prstGeom>
          <a:solidFill>
            <a:srgbClr val="0BD0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12"/>
            </p:custDataLst>
          </p:nvPr>
        </p:nvSpPr>
        <p:spPr>
          <a:xfrm>
            <a:off x="6217865" y="2824960"/>
            <a:ext cx="1167583" cy="847420"/>
          </a:xfrm>
          <a:prstGeom prst="rect">
            <a:avLst/>
          </a:prstGeom>
          <a:solidFill>
            <a:srgbClr val="0BD0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控制参数</a:t>
            </a:r>
          </a:p>
        </p:txBody>
      </p:sp>
      <p:sp>
        <p:nvSpPr>
          <p:cNvPr id="27" name="椭圆 26"/>
          <p:cNvSpPr/>
          <p:nvPr>
            <p:custDataLst>
              <p:tags r:id="rId13"/>
            </p:custDataLst>
          </p:nvPr>
        </p:nvSpPr>
        <p:spPr>
          <a:xfrm>
            <a:off x="6403581" y="4001060"/>
            <a:ext cx="555774" cy="555774"/>
          </a:xfrm>
          <a:prstGeom prst="ellipse">
            <a:avLst/>
          </a:prstGeom>
          <a:solidFill>
            <a:srgbClr val="0BD0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8" name="KSO_Shape"/>
          <p:cNvSpPr/>
          <p:nvPr>
            <p:custDataLst>
              <p:tags r:id="rId14"/>
            </p:custDataLst>
          </p:nvPr>
        </p:nvSpPr>
        <p:spPr bwMode="auto">
          <a:xfrm>
            <a:off x="6557913" y="4166001"/>
            <a:ext cx="272509" cy="225890"/>
          </a:xfrm>
          <a:custGeom>
            <a:avLst/>
            <a:gdLst>
              <a:gd name="T0" fmla="*/ 24104 w 6050"/>
              <a:gd name="T1" fmla="*/ 1431700 h 5016"/>
              <a:gd name="T2" fmla="*/ 14284 w 6050"/>
              <a:gd name="T3" fmla="*/ 1374574 h 5016"/>
              <a:gd name="T4" fmla="*/ 5654 w 6050"/>
              <a:gd name="T5" fmla="*/ 734891 h 5016"/>
              <a:gd name="T6" fmla="*/ 1786 w 6050"/>
              <a:gd name="T7" fmla="*/ 125854 h 5016"/>
              <a:gd name="T8" fmla="*/ 11011 w 6050"/>
              <a:gd name="T9" fmla="*/ 63373 h 5016"/>
              <a:gd name="T10" fmla="*/ 28271 w 6050"/>
              <a:gd name="T11" fmla="*/ 28563 h 5016"/>
              <a:gd name="T12" fmla="*/ 52375 w 6050"/>
              <a:gd name="T13" fmla="*/ 13389 h 5016"/>
              <a:gd name="T14" fmla="*/ 97311 w 6050"/>
              <a:gd name="T15" fmla="*/ 2975 h 5016"/>
              <a:gd name="T16" fmla="*/ 1640891 w 6050"/>
              <a:gd name="T17" fmla="*/ 0 h 5016"/>
              <a:gd name="T18" fmla="*/ 1702789 w 6050"/>
              <a:gd name="T19" fmla="*/ 2975 h 5016"/>
              <a:gd name="T20" fmla="*/ 1754271 w 6050"/>
              <a:gd name="T21" fmla="*/ 13389 h 5016"/>
              <a:gd name="T22" fmla="*/ 1777185 w 6050"/>
              <a:gd name="T23" fmla="*/ 28563 h 5016"/>
              <a:gd name="T24" fmla="*/ 1791172 w 6050"/>
              <a:gd name="T25" fmla="*/ 62183 h 5016"/>
              <a:gd name="T26" fmla="*/ 1798611 w 6050"/>
              <a:gd name="T27" fmla="*/ 119606 h 5016"/>
              <a:gd name="T28" fmla="*/ 1800099 w 6050"/>
              <a:gd name="T29" fmla="*/ 1328755 h 5016"/>
              <a:gd name="T30" fmla="*/ 1793850 w 6050"/>
              <a:gd name="T31" fmla="*/ 1409087 h 5016"/>
              <a:gd name="T32" fmla="*/ 1782839 w 6050"/>
              <a:gd name="T33" fmla="*/ 1448659 h 5016"/>
              <a:gd name="T34" fmla="*/ 1764687 w 6050"/>
              <a:gd name="T35" fmla="*/ 1465023 h 5016"/>
              <a:gd name="T36" fmla="*/ 1720941 w 6050"/>
              <a:gd name="T37" fmla="*/ 1476626 h 5016"/>
              <a:gd name="T38" fmla="*/ 1651901 w 6050"/>
              <a:gd name="T39" fmla="*/ 1480791 h 5016"/>
              <a:gd name="T40" fmla="*/ 122010 w 6050"/>
              <a:gd name="T41" fmla="*/ 1479899 h 5016"/>
              <a:gd name="T42" fmla="*/ 66362 w 6050"/>
              <a:gd name="T43" fmla="*/ 1472163 h 5016"/>
              <a:gd name="T44" fmla="*/ 36306 w 6050"/>
              <a:gd name="T45" fmla="*/ 1456097 h 5016"/>
              <a:gd name="T46" fmla="*/ 1518583 w 6050"/>
              <a:gd name="T47" fmla="*/ 1338276 h 5016"/>
              <a:gd name="T48" fmla="*/ 1566792 w 6050"/>
              <a:gd name="T49" fmla="*/ 1332028 h 5016"/>
              <a:gd name="T50" fmla="*/ 1595658 w 6050"/>
              <a:gd name="T51" fmla="*/ 1318937 h 5016"/>
              <a:gd name="T52" fmla="*/ 1606668 w 6050"/>
              <a:gd name="T53" fmla="*/ 1300788 h 5016"/>
              <a:gd name="T54" fmla="*/ 1615596 w 6050"/>
              <a:gd name="T55" fmla="*/ 1252886 h 5016"/>
              <a:gd name="T56" fmla="*/ 1617679 w 6050"/>
              <a:gd name="T57" fmla="*/ 266287 h 5016"/>
              <a:gd name="T58" fmla="*/ 1611132 w 6050"/>
              <a:gd name="T59" fmla="*/ 195773 h 5016"/>
              <a:gd name="T60" fmla="*/ 1601014 w 6050"/>
              <a:gd name="T61" fmla="*/ 171078 h 5016"/>
              <a:gd name="T62" fmla="*/ 1582861 w 6050"/>
              <a:gd name="T63" fmla="*/ 161855 h 5016"/>
              <a:gd name="T64" fmla="*/ 1533462 w 6050"/>
              <a:gd name="T65" fmla="*/ 154714 h 5016"/>
              <a:gd name="T66" fmla="*/ 257412 w 6050"/>
              <a:gd name="T67" fmla="*/ 155012 h 5016"/>
              <a:gd name="T68" fmla="*/ 216048 w 6050"/>
              <a:gd name="T69" fmla="*/ 161557 h 5016"/>
              <a:gd name="T70" fmla="*/ 193729 w 6050"/>
              <a:gd name="T71" fmla="*/ 173756 h 5016"/>
              <a:gd name="T72" fmla="*/ 184503 w 6050"/>
              <a:gd name="T73" fmla="*/ 194285 h 5016"/>
              <a:gd name="T74" fmla="*/ 177659 w 6050"/>
              <a:gd name="T75" fmla="*/ 250220 h 5016"/>
              <a:gd name="T76" fmla="*/ 177659 w 6050"/>
              <a:gd name="T77" fmla="*/ 1228191 h 5016"/>
              <a:gd name="T78" fmla="*/ 185991 w 6050"/>
              <a:gd name="T79" fmla="*/ 1288887 h 5016"/>
              <a:gd name="T80" fmla="*/ 196407 w 6050"/>
              <a:gd name="T81" fmla="*/ 1312986 h 5016"/>
              <a:gd name="T82" fmla="*/ 220511 w 6050"/>
              <a:gd name="T83" fmla="*/ 1328755 h 5016"/>
              <a:gd name="T84" fmla="*/ 263364 w 6050"/>
              <a:gd name="T85" fmla="*/ 1336788 h 5016"/>
              <a:gd name="T86" fmla="*/ 626419 w 6050"/>
              <a:gd name="T87" fmla="*/ 387380 h 5016"/>
              <a:gd name="T88" fmla="*/ 849014 w 6050"/>
              <a:gd name="T89" fmla="*/ 1036584 h 5016"/>
              <a:gd name="T90" fmla="*/ 868357 w 6050"/>
              <a:gd name="T91" fmla="*/ 1012484 h 5016"/>
              <a:gd name="T92" fmla="*/ 892461 w 6050"/>
              <a:gd name="T93" fmla="*/ 999393 h 5016"/>
              <a:gd name="T94" fmla="*/ 917161 w 6050"/>
              <a:gd name="T95" fmla="*/ 997013 h 5016"/>
              <a:gd name="T96" fmla="*/ 949300 w 6050"/>
              <a:gd name="T97" fmla="*/ 1003856 h 5016"/>
              <a:gd name="T98" fmla="*/ 974297 w 6050"/>
              <a:gd name="T99" fmla="*/ 1021112 h 5016"/>
              <a:gd name="T100" fmla="*/ 992153 w 6050"/>
              <a:gd name="T101" fmla="*/ 1048782 h 5016"/>
              <a:gd name="T102" fmla="*/ 1003759 w 6050"/>
              <a:gd name="T103" fmla="*/ 1087163 h 5016"/>
              <a:gd name="T104" fmla="*/ 1008222 w 6050"/>
              <a:gd name="T105" fmla="*/ 1144884 h 5016"/>
              <a:gd name="T106" fmla="*/ 822231 w 6050"/>
              <a:gd name="T107" fmla="*/ 1110370 h 5016"/>
              <a:gd name="T108" fmla="*/ 831158 w 6050"/>
              <a:gd name="T109" fmla="*/ 1067824 h 5016"/>
              <a:gd name="T110" fmla="*/ 849014 w 6050"/>
              <a:gd name="T111" fmla="*/ 1036584 h 5016"/>
              <a:gd name="T112" fmla="*/ 1310272 w 6050"/>
              <a:gd name="T113" fmla="*/ 478423 h 501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050" h="5016">
                <a:moveTo>
                  <a:pt x="114" y="4881"/>
                </a:moveTo>
                <a:lnTo>
                  <a:pt x="114" y="4881"/>
                </a:lnTo>
                <a:lnTo>
                  <a:pt x="105" y="4869"/>
                </a:lnTo>
                <a:lnTo>
                  <a:pt x="96" y="4853"/>
                </a:lnTo>
                <a:lnTo>
                  <a:pt x="88" y="4833"/>
                </a:lnTo>
                <a:lnTo>
                  <a:pt x="81" y="4812"/>
                </a:lnTo>
                <a:lnTo>
                  <a:pt x="74" y="4787"/>
                </a:lnTo>
                <a:lnTo>
                  <a:pt x="68" y="4759"/>
                </a:lnTo>
                <a:lnTo>
                  <a:pt x="62" y="4728"/>
                </a:lnTo>
                <a:lnTo>
                  <a:pt x="57" y="4695"/>
                </a:lnTo>
                <a:lnTo>
                  <a:pt x="53" y="4659"/>
                </a:lnTo>
                <a:lnTo>
                  <a:pt x="48" y="4620"/>
                </a:lnTo>
                <a:lnTo>
                  <a:pt x="45" y="4579"/>
                </a:lnTo>
                <a:lnTo>
                  <a:pt x="42" y="4534"/>
                </a:lnTo>
                <a:lnTo>
                  <a:pt x="40" y="4486"/>
                </a:lnTo>
                <a:lnTo>
                  <a:pt x="39" y="4436"/>
                </a:lnTo>
                <a:lnTo>
                  <a:pt x="38" y="4327"/>
                </a:lnTo>
                <a:lnTo>
                  <a:pt x="19" y="2470"/>
                </a:lnTo>
                <a:lnTo>
                  <a:pt x="0" y="613"/>
                </a:lnTo>
                <a:lnTo>
                  <a:pt x="0" y="561"/>
                </a:lnTo>
                <a:lnTo>
                  <a:pt x="1" y="512"/>
                </a:lnTo>
                <a:lnTo>
                  <a:pt x="3" y="467"/>
                </a:lnTo>
                <a:lnTo>
                  <a:pt x="6" y="423"/>
                </a:lnTo>
                <a:lnTo>
                  <a:pt x="9" y="381"/>
                </a:lnTo>
                <a:lnTo>
                  <a:pt x="13" y="343"/>
                </a:lnTo>
                <a:lnTo>
                  <a:pt x="19" y="307"/>
                </a:lnTo>
                <a:lnTo>
                  <a:pt x="24" y="273"/>
                </a:lnTo>
                <a:lnTo>
                  <a:pt x="30" y="242"/>
                </a:lnTo>
                <a:lnTo>
                  <a:pt x="37" y="213"/>
                </a:lnTo>
                <a:lnTo>
                  <a:pt x="45" y="188"/>
                </a:lnTo>
                <a:lnTo>
                  <a:pt x="54" y="164"/>
                </a:lnTo>
                <a:lnTo>
                  <a:pt x="63" y="144"/>
                </a:lnTo>
                <a:lnTo>
                  <a:pt x="73" y="125"/>
                </a:lnTo>
                <a:lnTo>
                  <a:pt x="84" y="109"/>
                </a:lnTo>
                <a:lnTo>
                  <a:pt x="95" y="96"/>
                </a:lnTo>
                <a:lnTo>
                  <a:pt x="109" y="84"/>
                </a:lnTo>
                <a:lnTo>
                  <a:pt x="122" y="74"/>
                </a:lnTo>
                <a:lnTo>
                  <a:pt x="138" y="64"/>
                </a:lnTo>
                <a:lnTo>
                  <a:pt x="157" y="55"/>
                </a:lnTo>
                <a:lnTo>
                  <a:pt x="176" y="45"/>
                </a:lnTo>
                <a:lnTo>
                  <a:pt x="197" y="37"/>
                </a:lnTo>
                <a:lnTo>
                  <a:pt x="219" y="31"/>
                </a:lnTo>
                <a:lnTo>
                  <a:pt x="243" y="25"/>
                </a:lnTo>
                <a:lnTo>
                  <a:pt x="270" y="19"/>
                </a:lnTo>
                <a:lnTo>
                  <a:pt x="297" y="13"/>
                </a:lnTo>
                <a:lnTo>
                  <a:pt x="327" y="10"/>
                </a:lnTo>
                <a:lnTo>
                  <a:pt x="358" y="7"/>
                </a:lnTo>
                <a:lnTo>
                  <a:pt x="389" y="3"/>
                </a:lnTo>
                <a:lnTo>
                  <a:pt x="424" y="2"/>
                </a:lnTo>
                <a:lnTo>
                  <a:pt x="460" y="1"/>
                </a:lnTo>
                <a:lnTo>
                  <a:pt x="498" y="0"/>
                </a:lnTo>
                <a:lnTo>
                  <a:pt x="5514" y="0"/>
                </a:lnTo>
                <a:lnTo>
                  <a:pt x="5560" y="1"/>
                </a:lnTo>
                <a:lnTo>
                  <a:pt x="5605" y="2"/>
                </a:lnTo>
                <a:lnTo>
                  <a:pt x="5646" y="3"/>
                </a:lnTo>
                <a:lnTo>
                  <a:pt x="5686" y="7"/>
                </a:lnTo>
                <a:lnTo>
                  <a:pt x="5722" y="10"/>
                </a:lnTo>
                <a:lnTo>
                  <a:pt x="5758" y="13"/>
                </a:lnTo>
                <a:lnTo>
                  <a:pt x="5790" y="19"/>
                </a:lnTo>
                <a:lnTo>
                  <a:pt x="5819" y="25"/>
                </a:lnTo>
                <a:lnTo>
                  <a:pt x="5847" y="31"/>
                </a:lnTo>
                <a:lnTo>
                  <a:pt x="5872" y="37"/>
                </a:lnTo>
                <a:lnTo>
                  <a:pt x="5895" y="45"/>
                </a:lnTo>
                <a:lnTo>
                  <a:pt x="5915" y="55"/>
                </a:lnTo>
                <a:lnTo>
                  <a:pt x="5934" y="64"/>
                </a:lnTo>
                <a:lnTo>
                  <a:pt x="5948" y="74"/>
                </a:lnTo>
                <a:lnTo>
                  <a:pt x="5962" y="84"/>
                </a:lnTo>
                <a:lnTo>
                  <a:pt x="5972" y="96"/>
                </a:lnTo>
                <a:lnTo>
                  <a:pt x="5982" y="109"/>
                </a:lnTo>
                <a:lnTo>
                  <a:pt x="5991" y="124"/>
                </a:lnTo>
                <a:lnTo>
                  <a:pt x="5999" y="142"/>
                </a:lnTo>
                <a:lnTo>
                  <a:pt x="6007" y="162"/>
                </a:lnTo>
                <a:lnTo>
                  <a:pt x="6013" y="184"/>
                </a:lnTo>
                <a:lnTo>
                  <a:pt x="6019" y="209"/>
                </a:lnTo>
                <a:lnTo>
                  <a:pt x="6025" y="235"/>
                </a:lnTo>
                <a:lnTo>
                  <a:pt x="6031" y="263"/>
                </a:lnTo>
                <a:lnTo>
                  <a:pt x="6035" y="294"/>
                </a:lnTo>
                <a:lnTo>
                  <a:pt x="6039" y="327"/>
                </a:lnTo>
                <a:lnTo>
                  <a:pt x="6042" y="364"/>
                </a:lnTo>
                <a:lnTo>
                  <a:pt x="6044" y="402"/>
                </a:lnTo>
                <a:lnTo>
                  <a:pt x="6047" y="441"/>
                </a:lnTo>
                <a:lnTo>
                  <a:pt x="6049" y="484"/>
                </a:lnTo>
                <a:lnTo>
                  <a:pt x="6050" y="575"/>
                </a:lnTo>
                <a:lnTo>
                  <a:pt x="6050" y="4365"/>
                </a:lnTo>
                <a:lnTo>
                  <a:pt x="6049" y="4466"/>
                </a:lnTo>
                <a:lnTo>
                  <a:pt x="6045" y="4555"/>
                </a:lnTo>
                <a:lnTo>
                  <a:pt x="6043" y="4597"/>
                </a:lnTo>
                <a:lnTo>
                  <a:pt x="6040" y="4635"/>
                </a:lnTo>
                <a:lnTo>
                  <a:pt x="6036" y="4671"/>
                </a:lnTo>
                <a:lnTo>
                  <a:pt x="6033" y="4704"/>
                </a:lnTo>
                <a:lnTo>
                  <a:pt x="6028" y="4736"/>
                </a:lnTo>
                <a:lnTo>
                  <a:pt x="6024" y="4765"/>
                </a:lnTo>
                <a:lnTo>
                  <a:pt x="6018" y="4790"/>
                </a:lnTo>
                <a:lnTo>
                  <a:pt x="6012" y="4814"/>
                </a:lnTo>
                <a:lnTo>
                  <a:pt x="6005" y="4835"/>
                </a:lnTo>
                <a:lnTo>
                  <a:pt x="5999" y="4853"/>
                </a:lnTo>
                <a:lnTo>
                  <a:pt x="5991" y="4869"/>
                </a:lnTo>
                <a:lnTo>
                  <a:pt x="5983" y="4881"/>
                </a:lnTo>
                <a:lnTo>
                  <a:pt x="5974" y="4894"/>
                </a:lnTo>
                <a:lnTo>
                  <a:pt x="5961" y="4904"/>
                </a:lnTo>
                <a:lnTo>
                  <a:pt x="5947" y="4914"/>
                </a:lnTo>
                <a:lnTo>
                  <a:pt x="5930" y="4924"/>
                </a:lnTo>
                <a:lnTo>
                  <a:pt x="5912" y="4933"/>
                </a:lnTo>
                <a:lnTo>
                  <a:pt x="5890" y="4940"/>
                </a:lnTo>
                <a:lnTo>
                  <a:pt x="5867" y="4948"/>
                </a:lnTo>
                <a:lnTo>
                  <a:pt x="5841" y="4953"/>
                </a:lnTo>
                <a:lnTo>
                  <a:pt x="5813" y="4959"/>
                </a:lnTo>
                <a:lnTo>
                  <a:pt x="5783" y="4963"/>
                </a:lnTo>
                <a:lnTo>
                  <a:pt x="5750" y="4968"/>
                </a:lnTo>
                <a:lnTo>
                  <a:pt x="5714" y="4971"/>
                </a:lnTo>
                <a:lnTo>
                  <a:pt x="5678" y="4974"/>
                </a:lnTo>
                <a:lnTo>
                  <a:pt x="5638" y="4976"/>
                </a:lnTo>
                <a:lnTo>
                  <a:pt x="5596" y="4977"/>
                </a:lnTo>
                <a:lnTo>
                  <a:pt x="5551" y="4977"/>
                </a:lnTo>
                <a:lnTo>
                  <a:pt x="3542" y="5016"/>
                </a:lnTo>
                <a:lnTo>
                  <a:pt x="536" y="4977"/>
                </a:lnTo>
                <a:lnTo>
                  <a:pt x="491" y="4977"/>
                </a:lnTo>
                <a:lnTo>
                  <a:pt x="449" y="4976"/>
                </a:lnTo>
                <a:lnTo>
                  <a:pt x="410" y="4974"/>
                </a:lnTo>
                <a:lnTo>
                  <a:pt x="372" y="4971"/>
                </a:lnTo>
                <a:lnTo>
                  <a:pt x="338" y="4968"/>
                </a:lnTo>
                <a:lnTo>
                  <a:pt x="306" y="4963"/>
                </a:lnTo>
                <a:lnTo>
                  <a:pt x="275" y="4959"/>
                </a:lnTo>
                <a:lnTo>
                  <a:pt x="248" y="4953"/>
                </a:lnTo>
                <a:lnTo>
                  <a:pt x="223" y="4948"/>
                </a:lnTo>
                <a:lnTo>
                  <a:pt x="201" y="4940"/>
                </a:lnTo>
                <a:lnTo>
                  <a:pt x="181" y="4933"/>
                </a:lnTo>
                <a:lnTo>
                  <a:pt x="162" y="4924"/>
                </a:lnTo>
                <a:lnTo>
                  <a:pt x="146" y="4914"/>
                </a:lnTo>
                <a:lnTo>
                  <a:pt x="134" y="4904"/>
                </a:lnTo>
                <a:lnTo>
                  <a:pt x="122" y="4894"/>
                </a:lnTo>
                <a:lnTo>
                  <a:pt x="114" y="4881"/>
                </a:lnTo>
                <a:close/>
                <a:moveTo>
                  <a:pt x="5035" y="4499"/>
                </a:moveTo>
                <a:lnTo>
                  <a:pt x="5035" y="4499"/>
                </a:lnTo>
                <a:lnTo>
                  <a:pt x="5069" y="4499"/>
                </a:lnTo>
                <a:lnTo>
                  <a:pt x="5103" y="4498"/>
                </a:lnTo>
                <a:lnTo>
                  <a:pt x="5135" y="4496"/>
                </a:lnTo>
                <a:lnTo>
                  <a:pt x="5164" y="4493"/>
                </a:lnTo>
                <a:lnTo>
                  <a:pt x="5192" y="4491"/>
                </a:lnTo>
                <a:lnTo>
                  <a:pt x="5218" y="4486"/>
                </a:lnTo>
                <a:lnTo>
                  <a:pt x="5242" y="4483"/>
                </a:lnTo>
                <a:lnTo>
                  <a:pt x="5265" y="4477"/>
                </a:lnTo>
                <a:lnTo>
                  <a:pt x="5285" y="4472"/>
                </a:lnTo>
                <a:lnTo>
                  <a:pt x="5303" y="4466"/>
                </a:lnTo>
                <a:lnTo>
                  <a:pt x="5321" y="4458"/>
                </a:lnTo>
                <a:lnTo>
                  <a:pt x="5337" y="4451"/>
                </a:lnTo>
                <a:lnTo>
                  <a:pt x="5350" y="4442"/>
                </a:lnTo>
                <a:lnTo>
                  <a:pt x="5362" y="4433"/>
                </a:lnTo>
                <a:lnTo>
                  <a:pt x="5372" y="4424"/>
                </a:lnTo>
                <a:lnTo>
                  <a:pt x="5380" y="4413"/>
                </a:lnTo>
                <a:lnTo>
                  <a:pt x="5387" y="4401"/>
                </a:lnTo>
                <a:lnTo>
                  <a:pt x="5393" y="4388"/>
                </a:lnTo>
                <a:lnTo>
                  <a:pt x="5399" y="4372"/>
                </a:lnTo>
                <a:lnTo>
                  <a:pt x="5404" y="4355"/>
                </a:lnTo>
                <a:lnTo>
                  <a:pt x="5410" y="4336"/>
                </a:lnTo>
                <a:lnTo>
                  <a:pt x="5414" y="4315"/>
                </a:lnTo>
                <a:lnTo>
                  <a:pt x="5419" y="4292"/>
                </a:lnTo>
                <a:lnTo>
                  <a:pt x="5422" y="4267"/>
                </a:lnTo>
                <a:lnTo>
                  <a:pt x="5429" y="4211"/>
                </a:lnTo>
                <a:lnTo>
                  <a:pt x="5434" y="4149"/>
                </a:lnTo>
                <a:lnTo>
                  <a:pt x="5436" y="4079"/>
                </a:lnTo>
                <a:lnTo>
                  <a:pt x="5437" y="4001"/>
                </a:lnTo>
                <a:lnTo>
                  <a:pt x="5437" y="977"/>
                </a:lnTo>
                <a:lnTo>
                  <a:pt x="5436" y="895"/>
                </a:lnTo>
                <a:lnTo>
                  <a:pt x="5434" y="823"/>
                </a:lnTo>
                <a:lnTo>
                  <a:pt x="5429" y="759"/>
                </a:lnTo>
                <a:lnTo>
                  <a:pt x="5426" y="730"/>
                </a:lnTo>
                <a:lnTo>
                  <a:pt x="5422" y="704"/>
                </a:lnTo>
                <a:lnTo>
                  <a:pt x="5419" y="680"/>
                </a:lnTo>
                <a:lnTo>
                  <a:pt x="5414" y="658"/>
                </a:lnTo>
                <a:lnTo>
                  <a:pt x="5410" y="639"/>
                </a:lnTo>
                <a:lnTo>
                  <a:pt x="5404" y="622"/>
                </a:lnTo>
                <a:lnTo>
                  <a:pt x="5399" y="606"/>
                </a:lnTo>
                <a:lnTo>
                  <a:pt x="5393" y="593"/>
                </a:lnTo>
                <a:lnTo>
                  <a:pt x="5387" y="583"/>
                </a:lnTo>
                <a:lnTo>
                  <a:pt x="5380" y="575"/>
                </a:lnTo>
                <a:lnTo>
                  <a:pt x="5371" y="568"/>
                </a:lnTo>
                <a:lnTo>
                  <a:pt x="5362" y="561"/>
                </a:lnTo>
                <a:lnTo>
                  <a:pt x="5349" y="556"/>
                </a:lnTo>
                <a:lnTo>
                  <a:pt x="5335" y="550"/>
                </a:lnTo>
                <a:lnTo>
                  <a:pt x="5319" y="544"/>
                </a:lnTo>
                <a:lnTo>
                  <a:pt x="5301" y="540"/>
                </a:lnTo>
                <a:lnTo>
                  <a:pt x="5282" y="535"/>
                </a:lnTo>
                <a:lnTo>
                  <a:pt x="5260" y="532"/>
                </a:lnTo>
                <a:lnTo>
                  <a:pt x="5236" y="528"/>
                </a:lnTo>
                <a:lnTo>
                  <a:pt x="5210" y="525"/>
                </a:lnTo>
                <a:lnTo>
                  <a:pt x="5153" y="520"/>
                </a:lnTo>
                <a:lnTo>
                  <a:pt x="5088" y="518"/>
                </a:lnTo>
                <a:lnTo>
                  <a:pt x="5016" y="517"/>
                </a:lnTo>
                <a:lnTo>
                  <a:pt x="994" y="517"/>
                </a:lnTo>
                <a:lnTo>
                  <a:pt x="927" y="518"/>
                </a:lnTo>
                <a:lnTo>
                  <a:pt x="865" y="521"/>
                </a:lnTo>
                <a:lnTo>
                  <a:pt x="838" y="524"/>
                </a:lnTo>
                <a:lnTo>
                  <a:pt x="812" y="526"/>
                </a:lnTo>
                <a:lnTo>
                  <a:pt x="788" y="529"/>
                </a:lnTo>
                <a:lnTo>
                  <a:pt x="765" y="534"/>
                </a:lnTo>
                <a:lnTo>
                  <a:pt x="744" y="538"/>
                </a:lnTo>
                <a:lnTo>
                  <a:pt x="726" y="543"/>
                </a:lnTo>
                <a:lnTo>
                  <a:pt x="709" y="549"/>
                </a:lnTo>
                <a:lnTo>
                  <a:pt x="693" y="554"/>
                </a:lnTo>
                <a:lnTo>
                  <a:pt x="681" y="561"/>
                </a:lnTo>
                <a:lnTo>
                  <a:pt x="668" y="568"/>
                </a:lnTo>
                <a:lnTo>
                  <a:pt x="659" y="576"/>
                </a:lnTo>
                <a:lnTo>
                  <a:pt x="651" y="584"/>
                </a:lnTo>
                <a:lnTo>
                  <a:pt x="644" y="593"/>
                </a:lnTo>
                <a:lnTo>
                  <a:pt x="637" y="605"/>
                </a:lnTo>
                <a:lnTo>
                  <a:pt x="631" y="618"/>
                </a:lnTo>
                <a:lnTo>
                  <a:pt x="626" y="634"/>
                </a:lnTo>
                <a:lnTo>
                  <a:pt x="620" y="653"/>
                </a:lnTo>
                <a:lnTo>
                  <a:pt x="616" y="673"/>
                </a:lnTo>
                <a:lnTo>
                  <a:pt x="611" y="696"/>
                </a:lnTo>
                <a:lnTo>
                  <a:pt x="608" y="720"/>
                </a:lnTo>
                <a:lnTo>
                  <a:pt x="604" y="747"/>
                </a:lnTo>
                <a:lnTo>
                  <a:pt x="602" y="776"/>
                </a:lnTo>
                <a:lnTo>
                  <a:pt x="597" y="841"/>
                </a:lnTo>
                <a:lnTo>
                  <a:pt x="594" y="914"/>
                </a:lnTo>
                <a:lnTo>
                  <a:pt x="593" y="996"/>
                </a:lnTo>
                <a:lnTo>
                  <a:pt x="593" y="3963"/>
                </a:lnTo>
                <a:lnTo>
                  <a:pt x="594" y="4049"/>
                </a:lnTo>
                <a:lnTo>
                  <a:pt x="597" y="4128"/>
                </a:lnTo>
                <a:lnTo>
                  <a:pt x="603" y="4197"/>
                </a:lnTo>
                <a:lnTo>
                  <a:pt x="606" y="4228"/>
                </a:lnTo>
                <a:lnTo>
                  <a:pt x="610" y="4257"/>
                </a:lnTo>
                <a:lnTo>
                  <a:pt x="614" y="4284"/>
                </a:lnTo>
                <a:lnTo>
                  <a:pt x="619" y="4310"/>
                </a:lnTo>
                <a:lnTo>
                  <a:pt x="625" y="4332"/>
                </a:lnTo>
                <a:lnTo>
                  <a:pt x="630" y="4353"/>
                </a:lnTo>
                <a:lnTo>
                  <a:pt x="637" y="4371"/>
                </a:lnTo>
                <a:lnTo>
                  <a:pt x="644" y="4387"/>
                </a:lnTo>
                <a:lnTo>
                  <a:pt x="652" y="4401"/>
                </a:lnTo>
                <a:lnTo>
                  <a:pt x="660" y="4413"/>
                </a:lnTo>
                <a:lnTo>
                  <a:pt x="669" y="4424"/>
                </a:lnTo>
                <a:lnTo>
                  <a:pt x="681" y="4433"/>
                </a:lnTo>
                <a:lnTo>
                  <a:pt x="693" y="4442"/>
                </a:lnTo>
                <a:lnTo>
                  <a:pt x="707" y="4451"/>
                </a:lnTo>
                <a:lnTo>
                  <a:pt x="724" y="4458"/>
                </a:lnTo>
                <a:lnTo>
                  <a:pt x="741" y="4466"/>
                </a:lnTo>
                <a:lnTo>
                  <a:pt x="760" y="4472"/>
                </a:lnTo>
                <a:lnTo>
                  <a:pt x="782" y="4477"/>
                </a:lnTo>
                <a:lnTo>
                  <a:pt x="805" y="4483"/>
                </a:lnTo>
                <a:lnTo>
                  <a:pt x="830" y="4486"/>
                </a:lnTo>
                <a:lnTo>
                  <a:pt x="856" y="4491"/>
                </a:lnTo>
                <a:lnTo>
                  <a:pt x="885" y="4493"/>
                </a:lnTo>
                <a:lnTo>
                  <a:pt x="915" y="4496"/>
                </a:lnTo>
                <a:lnTo>
                  <a:pt x="945" y="4498"/>
                </a:lnTo>
                <a:lnTo>
                  <a:pt x="980" y="4499"/>
                </a:lnTo>
                <a:lnTo>
                  <a:pt x="1014" y="4499"/>
                </a:lnTo>
                <a:lnTo>
                  <a:pt x="5035" y="4499"/>
                </a:lnTo>
                <a:close/>
                <a:moveTo>
                  <a:pt x="2105" y="1302"/>
                </a:moveTo>
                <a:lnTo>
                  <a:pt x="2105" y="3140"/>
                </a:lnTo>
                <a:lnTo>
                  <a:pt x="1646" y="3140"/>
                </a:lnTo>
                <a:lnTo>
                  <a:pt x="1646" y="1302"/>
                </a:lnTo>
                <a:lnTo>
                  <a:pt x="2105" y="1302"/>
                </a:lnTo>
                <a:close/>
                <a:moveTo>
                  <a:pt x="2853" y="3484"/>
                </a:moveTo>
                <a:lnTo>
                  <a:pt x="2853" y="3484"/>
                </a:lnTo>
                <a:lnTo>
                  <a:pt x="2862" y="3468"/>
                </a:lnTo>
                <a:lnTo>
                  <a:pt x="2872" y="3453"/>
                </a:lnTo>
                <a:lnTo>
                  <a:pt x="2884" y="3439"/>
                </a:lnTo>
                <a:lnTo>
                  <a:pt x="2894" y="3426"/>
                </a:lnTo>
                <a:lnTo>
                  <a:pt x="2905" y="3414"/>
                </a:lnTo>
                <a:lnTo>
                  <a:pt x="2918" y="3403"/>
                </a:lnTo>
                <a:lnTo>
                  <a:pt x="2930" y="3393"/>
                </a:lnTo>
                <a:lnTo>
                  <a:pt x="2943" y="3384"/>
                </a:lnTo>
                <a:lnTo>
                  <a:pt x="2957" y="3376"/>
                </a:lnTo>
                <a:lnTo>
                  <a:pt x="2970" y="3369"/>
                </a:lnTo>
                <a:lnTo>
                  <a:pt x="2985" y="3363"/>
                </a:lnTo>
                <a:lnTo>
                  <a:pt x="2999" y="3359"/>
                </a:lnTo>
                <a:lnTo>
                  <a:pt x="3015" y="3355"/>
                </a:lnTo>
                <a:lnTo>
                  <a:pt x="3030" y="3352"/>
                </a:lnTo>
                <a:lnTo>
                  <a:pt x="3046" y="3351"/>
                </a:lnTo>
                <a:lnTo>
                  <a:pt x="3063" y="3351"/>
                </a:lnTo>
                <a:lnTo>
                  <a:pt x="3082" y="3351"/>
                </a:lnTo>
                <a:lnTo>
                  <a:pt x="3102" y="3352"/>
                </a:lnTo>
                <a:lnTo>
                  <a:pt x="3121" y="3354"/>
                </a:lnTo>
                <a:lnTo>
                  <a:pt x="3139" y="3358"/>
                </a:lnTo>
                <a:lnTo>
                  <a:pt x="3156" y="3362"/>
                </a:lnTo>
                <a:lnTo>
                  <a:pt x="3174" y="3368"/>
                </a:lnTo>
                <a:lnTo>
                  <a:pt x="3190" y="3374"/>
                </a:lnTo>
                <a:lnTo>
                  <a:pt x="3205" y="3382"/>
                </a:lnTo>
                <a:lnTo>
                  <a:pt x="3220" y="3390"/>
                </a:lnTo>
                <a:lnTo>
                  <a:pt x="3234" y="3399"/>
                </a:lnTo>
                <a:lnTo>
                  <a:pt x="3248" y="3409"/>
                </a:lnTo>
                <a:lnTo>
                  <a:pt x="3261" y="3420"/>
                </a:lnTo>
                <a:lnTo>
                  <a:pt x="3274" y="3432"/>
                </a:lnTo>
                <a:lnTo>
                  <a:pt x="3285" y="3446"/>
                </a:lnTo>
                <a:lnTo>
                  <a:pt x="3297" y="3459"/>
                </a:lnTo>
                <a:lnTo>
                  <a:pt x="3307" y="3475"/>
                </a:lnTo>
                <a:lnTo>
                  <a:pt x="3316" y="3491"/>
                </a:lnTo>
                <a:lnTo>
                  <a:pt x="3326" y="3508"/>
                </a:lnTo>
                <a:lnTo>
                  <a:pt x="3334" y="3525"/>
                </a:lnTo>
                <a:lnTo>
                  <a:pt x="3342" y="3545"/>
                </a:lnTo>
                <a:lnTo>
                  <a:pt x="3349" y="3564"/>
                </a:lnTo>
                <a:lnTo>
                  <a:pt x="3356" y="3586"/>
                </a:lnTo>
                <a:lnTo>
                  <a:pt x="3363" y="3608"/>
                </a:lnTo>
                <a:lnTo>
                  <a:pt x="3368" y="3630"/>
                </a:lnTo>
                <a:lnTo>
                  <a:pt x="3373" y="3654"/>
                </a:lnTo>
                <a:lnTo>
                  <a:pt x="3377" y="3678"/>
                </a:lnTo>
                <a:lnTo>
                  <a:pt x="3380" y="3705"/>
                </a:lnTo>
                <a:lnTo>
                  <a:pt x="3384" y="3731"/>
                </a:lnTo>
                <a:lnTo>
                  <a:pt x="3386" y="3759"/>
                </a:lnTo>
                <a:lnTo>
                  <a:pt x="3387" y="3788"/>
                </a:lnTo>
                <a:lnTo>
                  <a:pt x="3388" y="3848"/>
                </a:lnTo>
                <a:lnTo>
                  <a:pt x="2757" y="3848"/>
                </a:lnTo>
                <a:lnTo>
                  <a:pt x="2757" y="3818"/>
                </a:lnTo>
                <a:lnTo>
                  <a:pt x="2758" y="3788"/>
                </a:lnTo>
                <a:lnTo>
                  <a:pt x="2760" y="3759"/>
                </a:lnTo>
                <a:lnTo>
                  <a:pt x="2763" y="3732"/>
                </a:lnTo>
                <a:lnTo>
                  <a:pt x="2766" y="3706"/>
                </a:lnTo>
                <a:lnTo>
                  <a:pt x="2769" y="3681"/>
                </a:lnTo>
                <a:lnTo>
                  <a:pt x="2775" y="3656"/>
                </a:lnTo>
                <a:lnTo>
                  <a:pt x="2781" y="3633"/>
                </a:lnTo>
                <a:lnTo>
                  <a:pt x="2787" y="3611"/>
                </a:lnTo>
                <a:lnTo>
                  <a:pt x="2793" y="3589"/>
                </a:lnTo>
                <a:lnTo>
                  <a:pt x="2801" y="3569"/>
                </a:lnTo>
                <a:lnTo>
                  <a:pt x="2811" y="3551"/>
                </a:lnTo>
                <a:lnTo>
                  <a:pt x="2820" y="3532"/>
                </a:lnTo>
                <a:lnTo>
                  <a:pt x="2830" y="3515"/>
                </a:lnTo>
                <a:lnTo>
                  <a:pt x="2840" y="3499"/>
                </a:lnTo>
                <a:lnTo>
                  <a:pt x="2853" y="3484"/>
                </a:lnTo>
                <a:close/>
                <a:moveTo>
                  <a:pt x="4403" y="1608"/>
                </a:moveTo>
                <a:lnTo>
                  <a:pt x="4403" y="3025"/>
                </a:lnTo>
                <a:lnTo>
                  <a:pt x="3943" y="3025"/>
                </a:lnTo>
                <a:lnTo>
                  <a:pt x="3943" y="1608"/>
                </a:lnTo>
                <a:lnTo>
                  <a:pt x="4403" y="1608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 anchorCtr="1">
            <a:normAutofit fontScale="60000" lnSpcReduction="20000"/>
          </a:bodyPr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15"/>
            </p:custDataLst>
          </p:nvPr>
        </p:nvSpPr>
        <p:spPr>
          <a:xfrm>
            <a:off x="5817870" y="4772660"/>
            <a:ext cx="2063750" cy="140906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zh-CN" altLang="en-US" sz="1400">
                <a:solidFill>
                  <a:srgbClr val="0BD0D9"/>
                </a:solidFill>
                <a:latin typeface="+mn-ea"/>
                <a:cs typeface="+mn-ea"/>
                <a:sym typeface="Arial" panose="020B0604020202020204" pitchFamily="34" charset="0"/>
              </a:rPr>
              <a:t>队列通过策略启用了镜像。政策可以随时改变; 创建非镜像队列是有效的，然后在稍后的某个时间点镜像（反之亦然）</a:t>
            </a:r>
          </a:p>
        </p:txBody>
      </p:sp>
      <p:sp>
        <p:nvSpPr>
          <p:cNvPr id="31" name="L 形 30"/>
          <p:cNvSpPr/>
          <p:nvPr>
            <p:custDataLst>
              <p:tags r:id="rId16"/>
            </p:custDataLst>
          </p:nvPr>
        </p:nvSpPr>
        <p:spPr>
          <a:xfrm flipV="1">
            <a:off x="8141556" y="2665695"/>
            <a:ext cx="1331759" cy="1006685"/>
          </a:xfrm>
          <a:prstGeom prst="corner">
            <a:avLst>
              <a:gd name="adj1" fmla="val 11538"/>
              <a:gd name="adj2" fmla="val 12023"/>
            </a:avLst>
          </a:prstGeom>
          <a:solidFill>
            <a:srgbClr val="10CF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17"/>
            </p:custDataLst>
          </p:nvPr>
        </p:nvSpPr>
        <p:spPr>
          <a:xfrm>
            <a:off x="8318432" y="2824960"/>
            <a:ext cx="1167583" cy="847420"/>
          </a:xfrm>
          <a:prstGeom prst="rect">
            <a:avLst/>
          </a:prstGeom>
          <a:solidFill>
            <a:srgbClr val="10CF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客户端连接</a:t>
            </a:r>
          </a:p>
        </p:txBody>
      </p:sp>
      <p:sp>
        <p:nvSpPr>
          <p:cNvPr id="33" name="椭圆 32"/>
          <p:cNvSpPr/>
          <p:nvPr>
            <p:custDataLst>
              <p:tags r:id="rId18"/>
            </p:custDataLst>
          </p:nvPr>
        </p:nvSpPr>
        <p:spPr>
          <a:xfrm>
            <a:off x="8466048" y="4001060"/>
            <a:ext cx="555774" cy="555774"/>
          </a:xfrm>
          <a:prstGeom prst="ellipse">
            <a:avLst/>
          </a:prstGeom>
          <a:solidFill>
            <a:srgbClr val="10CF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4" name="KSO_Shape"/>
          <p:cNvSpPr/>
          <p:nvPr>
            <p:custDataLst>
              <p:tags r:id="rId19"/>
            </p:custDataLst>
          </p:nvPr>
        </p:nvSpPr>
        <p:spPr bwMode="auto">
          <a:xfrm>
            <a:off x="8622299" y="4112014"/>
            <a:ext cx="268671" cy="312164"/>
          </a:xfrm>
          <a:custGeom>
            <a:avLst/>
            <a:gdLst>
              <a:gd name="T0" fmla="*/ 173780540 w 5685"/>
              <a:gd name="T1" fmla="*/ 145097863 h 6610"/>
              <a:gd name="T2" fmla="*/ 111127547 w 5685"/>
              <a:gd name="T3" fmla="*/ 189532100 h 6610"/>
              <a:gd name="T4" fmla="*/ 72748759 w 5685"/>
              <a:gd name="T5" fmla="*/ 256517628 h 6610"/>
              <a:gd name="T6" fmla="*/ 65325538 w 5685"/>
              <a:gd name="T7" fmla="*/ 324764131 h 6610"/>
              <a:gd name="T8" fmla="*/ 83067190 w 5685"/>
              <a:gd name="T9" fmla="*/ 395310073 h 6610"/>
              <a:gd name="T10" fmla="*/ 47138281 w 5685"/>
              <a:gd name="T11" fmla="*/ 338042492 h 6610"/>
              <a:gd name="T12" fmla="*/ 30509962 w 5685"/>
              <a:gd name="T13" fmla="*/ 275285450 h 6610"/>
              <a:gd name="T14" fmla="*/ 38304384 w 5685"/>
              <a:gd name="T15" fmla="*/ 196356886 h 6610"/>
              <a:gd name="T16" fmla="*/ 80914383 w 5685"/>
              <a:gd name="T17" fmla="*/ 114832022 h 6610"/>
              <a:gd name="T18" fmla="*/ 134956419 w 5685"/>
              <a:gd name="T19" fmla="*/ 68839950 h 6610"/>
              <a:gd name="T20" fmla="*/ 207631047 w 5685"/>
              <a:gd name="T21" fmla="*/ 42431385 h 6610"/>
              <a:gd name="T22" fmla="*/ 215871075 w 5685"/>
              <a:gd name="T23" fmla="*/ 2002852 h 6610"/>
              <a:gd name="T24" fmla="*/ 135772954 w 5685"/>
              <a:gd name="T25" fmla="*/ 26334214 h 6610"/>
              <a:gd name="T26" fmla="*/ 57234046 w 5685"/>
              <a:gd name="T27" fmla="*/ 89610625 h 6610"/>
              <a:gd name="T28" fmla="*/ 20488328 w 5685"/>
              <a:gd name="T29" fmla="*/ 149993875 h 6610"/>
              <a:gd name="T30" fmla="*/ 1336272 w 5685"/>
              <a:gd name="T31" fmla="*/ 222394241 h 6610"/>
              <a:gd name="T32" fmla="*/ 6977887 w 5685"/>
              <a:gd name="T33" fmla="*/ 308741039 h 6610"/>
              <a:gd name="T34" fmla="*/ 52483097 w 5685"/>
              <a:gd name="T35" fmla="*/ 399760796 h 6610"/>
              <a:gd name="T36" fmla="*/ 98359237 w 5685"/>
              <a:gd name="T37" fmla="*/ 442637471 h 6610"/>
              <a:gd name="T38" fmla="*/ 178160287 w 5685"/>
              <a:gd name="T39" fmla="*/ 480469703 h 6610"/>
              <a:gd name="T40" fmla="*/ 263900022 w 5685"/>
              <a:gd name="T41" fmla="*/ 488926403 h 6610"/>
              <a:gd name="T42" fmla="*/ 332269034 w 5685"/>
              <a:gd name="T43" fmla="*/ 465559428 h 6610"/>
              <a:gd name="T44" fmla="*/ 388166808 w 5685"/>
              <a:gd name="T45" fmla="*/ 414151974 h 6610"/>
              <a:gd name="T46" fmla="*/ 421274910 w 5685"/>
              <a:gd name="T47" fmla="*/ 326099184 h 6610"/>
              <a:gd name="T48" fmla="*/ 411179145 w 5685"/>
              <a:gd name="T49" fmla="*/ 248209358 h 6610"/>
              <a:gd name="T50" fmla="*/ 369682752 w 5685"/>
              <a:gd name="T51" fmla="*/ 183375113 h 6610"/>
              <a:gd name="T52" fmla="*/ 304728415 w 5685"/>
              <a:gd name="T53" fmla="*/ 141908115 h 6610"/>
              <a:gd name="T54" fmla="*/ 173929076 w 5685"/>
              <a:gd name="T55" fmla="*/ 425353405 h 6610"/>
              <a:gd name="T56" fmla="*/ 139930034 w 5685"/>
              <a:gd name="T57" fmla="*/ 407253109 h 6610"/>
              <a:gd name="T58" fmla="*/ 131838541 w 5685"/>
              <a:gd name="T59" fmla="*/ 370978711 h 6610"/>
              <a:gd name="T60" fmla="*/ 154628212 w 5685"/>
              <a:gd name="T61" fmla="*/ 340267853 h 6610"/>
              <a:gd name="T62" fmla="*/ 191819263 w 5685"/>
              <a:gd name="T63" fmla="*/ 337597202 h 6610"/>
              <a:gd name="T64" fmla="*/ 218840417 w 5685"/>
              <a:gd name="T65" fmla="*/ 364599215 h 6610"/>
              <a:gd name="T66" fmla="*/ 216019338 w 5685"/>
              <a:gd name="T67" fmla="*/ 401763921 h 6610"/>
              <a:gd name="T68" fmla="*/ 185361113 w 5685"/>
              <a:gd name="T69" fmla="*/ 424537448 h 6610"/>
              <a:gd name="T70" fmla="*/ 159676231 w 5685"/>
              <a:gd name="T71" fmla="*/ 284706265 h 6610"/>
              <a:gd name="T72" fmla="*/ 138445499 w 5685"/>
              <a:gd name="T73" fmla="*/ 252882590 h 6610"/>
              <a:gd name="T74" fmla="*/ 148244194 w 5685"/>
              <a:gd name="T75" fmla="*/ 217201640 h 6610"/>
              <a:gd name="T76" fmla="*/ 183282437 w 5685"/>
              <a:gd name="T77" fmla="*/ 200733530 h 6610"/>
              <a:gd name="T78" fmla="*/ 216761741 w 5685"/>
              <a:gd name="T79" fmla="*/ 215569727 h 6610"/>
              <a:gd name="T80" fmla="*/ 228342041 w 5685"/>
              <a:gd name="T81" fmla="*/ 250583150 h 6610"/>
              <a:gd name="T82" fmla="*/ 208596117 w 5685"/>
              <a:gd name="T83" fmla="*/ 283519369 h 6610"/>
              <a:gd name="T84" fmla="*/ 246232501 w 5685"/>
              <a:gd name="T85" fmla="*/ 334704314 h 6610"/>
              <a:gd name="T86" fmla="*/ 236433534 w 5685"/>
              <a:gd name="T87" fmla="*/ 313636779 h 6610"/>
              <a:gd name="T88" fmla="*/ 258406670 w 5685"/>
              <a:gd name="T89" fmla="*/ 305996308 h 6610"/>
              <a:gd name="T90" fmla="*/ 263900022 w 5685"/>
              <a:gd name="T91" fmla="*/ 328472975 h 6610"/>
              <a:gd name="T92" fmla="*/ 297379326 w 5685"/>
              <a:gd name="T93" fmla="*/ 429136601 h 6610"/>
              <a:gd name="T94" fmla="*/ 267908566 w 5685"/>
              <a:gd name="T95" fmla="*/ 404953669 h 6610"/>
              <a:gd name="T96" fmla="*/ 266943496 w 5685"/>
              <a:gd name="T97" fmla="*/ 367714884 h 6610"/>
              <a:gd name="T98" fmla="*/ 295300650 w 5685"/>
              <a:gd name="T99" fmla="*/ 342048197 h 6610"/>
              <a:gd name="T100" fmla="*/ 332194903 w 5685"/>
              <a:gd name="T101" fmla="*/ 346647350 h 6610"/>
              <a:gd name="T102" fmla="*/ 353499766 w 5685"/>
              <a:gd name="T103" fmla="*/ 378471025 h 6610"/>
              <a:gd name="T104" fmla="*/ 343626668 w 5685"/>
              <a:gd name="T105" fmla="*/ 414077895 h 6610"/>
              <a:gd name="T106" fmla="*/ 308736960 w 5685"/>
              <a:gd name="T107" fmla="*/ 430620084 h 6610"/>
              <a:gd name="T108" fmla="*/ 283497683 w 5685"/>
              <a:gd name="T109" fmla="*/ 286486608 h 6610"/>
              <a:gd name="T110" fmla="*/ 268576839 w 5685"/>
              <a:gd name="T111" fmla="*/ 252956941 h 6610"/>
              <a:gd name="T112" fmla="*/ 285130754 w 5685"/>
              <a:gd name="T113" fmla="*/ 218017597 h 6610"/>
              <a:gd name="T114" fmla="*/ 320836997 w 5685"/>
              <a:gd name="T115" fmla="*/ 208225843 h 6610"/>
              <a:gd name="T116" fmla="*/ 352757362 w 5685"/>
              <a:gd name="T117" fmla="*/ 229515615 h 6610"/>
              <a:gd name="T118" fmla="*/ 357211513 w 5685"/>
              <a:gd name="T119" fmla="*/ 266457811 h 6610"/>
              <a:gd name="T120" fmla="*/ 331526631 w 5685"/>
              <a:gd name="T121" fmla="*/ 294720799 h 661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685" h="6610">
                <a:moveTo>
                  <a:pt x="3278" y="1767"/>
                </a:moveTo>
                <a:lnTo>
                  <a:pt x="3278" y="1767"/>
                </a:lnTo>
                <a:lnTo>
                  <a:pt x="3216" y="1768"/>
                </a:lnTo>
                <a:lnTo>
                  <a:pt x="3155" y="1770"/>
                </a:lnTo>
                <a:lnTo>
                  <a:pt x="3093" y="1774"/>
                </a:lnTo>
                <a:lnTo>
                  <a:pt x="3031" y="1779"/>
                </a:lnTo>
                <a:lnTo>
                  <a:pt x="2972" y="1786"/>
                </a:lnTo>
                <a:lnTo>
                  <a:pt x="2912" y="1794"/>
                </a:lnTo>
                <a:lnTo>
                  <a:pt x="2852" y="1804"/>
                </a:lnTo>
                <a:lnTo>
                  <a:pt x="2793" y="1816"/>
                </a:lnTo>
                <a:lnTo>
                  <a:pt x="2735" y="1828"/>
                </a:lnTo>
                <a:lnTo>
                  <a:pt x="2676" y="1842"/>
                </a:lnTo>
                <a:lnTo>
                  <a:pt x="2619" y="1858"/>
                </a:lnTo>
                <a:lnTo>
                  <a:pt x="2562" y="1875"/>
                </a:lnTo>
                <a:lnTo>
                  <a:pt x="2506" y="1893"/>
                </a:lnTo>
                <a:lnTo>
                  <a:pt x="2450" y="1913"/>
                </a:lnTo>
                <a:lnTo>
                  <a:pt x="2396" y="1933"/>
                </a:lnTo>
                <a:lnTo>
                  <a:pt x="2341" y="1956"/>
                </a:lnTo>
                <a:lnTo>
                  <a:pt x="2287" y="1979"/>
                </a:lnTo>
                <a:lnTo>
                  <a:pt x="2235" y="2004"/>
                </a:lnTo>
                <a:lnTo>
                  <a:pt x="2182" y="2030"/>
                </a:lnTo>
                <a:lnTo>
                  <a:pt x="2131" y="2058"/>
                </a:lnTo>
                <a:lnTo>
                  <a:pt x="2081" y="2085"/>
                </a:lnTo>
                <a:lnTo>
                  <a:pt x="2030" y="2115"/>
                </a:lnTo>
                <a:lnTo>
                  <a:pt x="1981" y="2146"/>
                </a:lnTo>
                <a:lnTo>
                  <a:pt x="1932" y="2178"/>
                </a:lnTo>
                <a:lnTo>
                  <a:pt x="1885" y="2211"/>
                </a:lnTo>
                <a:lnTo>
                  <a:pt x="1839" y="2245"/>
                </a:lnTo>
                <a:lnTo>
                  <a:pt x="1792" y="2280"/>
                </a:lnTo>
                <a:lnTo>
                  <a:pt x="1747" y="2317"/>
                </a:lnTo>
                <a:lnTo>
                  <a:pt x="1703" y="2353"/>
                </a:lnTo>
                <a:lnTo>
                  <a:pt x="1660" y="2392"/>
                </a:lnTo>
                <a:lnTo>
                  <a:pt x="1618" y="2431"/>
                </a:lnTo>
                <a:lnTo>
                  <a:pt x="1576" y="2472"/>
                </a:lnTo>
                <a:lnTo>
                  <a:pt x="1536" y="2513"/>
                </a:lnTo>
                <a:lnTo>
                  <a:pt x="1497" y="2555"/>
                </a:lnTo>
                <a:lnTo>
                  <a:pt x="1458" y="2599"/>
                </a:lnTo>
                <a:lnTo>
                  <a:pt x="1421" y="2642"/>
                </a:lnTo>
                <a:lnTo>
                  <a:pt x="1385" y="2688"/>
                </a:lnTo>
                <a:lnTo>
                  <a:pt x="1350" y="2734"/>
                </a:lnTo>
                <a:lnTo>
                  <a:pt x="1316" y="2780"/>
                </a:lnTo>
                <a:lnTo>
                  <a:pt x="1283" y="2828"/>
                </a:lnTo>
                <a:lnTo>
                  <a:pt x="1251" y="2876"/>
                </a:lnTo>
                <a:lnTo>
                  <a:pt x="1220" y="2925"/>
                </a:lnTo>
                <a:lnTo>
                  <a:pt x="1190" y="2975"/>
                </a:lnTo>
                <a:lnTo>
                  <a:pt x="1162" y="3027"/>
                </a:lnTo>
                <a:lnTo>
                  <a:pt x="1134" y="3078"/>
                </a:lnTo>
                <a:lnTo>
                  <a:pt x="1109" y="3130"/>
                </a:lnTo>
                <a:lnTo>
                  <a:pt x="1084" y="3183"/>
                </a:lnTo>
                <a:lnTo>
                  <a:pt x="1061" y="3237"/>
                </a:lnTo>
                <a:lnTo>
                  <a:pt x="1038" y="3291"/>
                </a:lnTo>
                <a:lnTo>
                  <a:pt x="1018" y="3346"/>
                </a:lnTo>
                <a:lnTo>
                  <a:pt x="998" y="3401"/>
                </a:lnTo>
                <a:lnTo>
                  <a:pt x="980" y="3458"/>
                </a:lnTo>
                <a:lnTo>
                  <a:pt x="963" y="3514"/>
                </a:lnTo>
                <a:lnTo>
                  <a:pt x="947" y="3572"/>
                </a:lnTo>
                <a:lnTo>
                  <a:pt x="933" y="3629"/>
                </a:lnTo>
                <a:lnTo>
                  <a:pt x="921" y="3689"/>
                </a:lnTo>
                <a:lnTo>
                  <a:pt x="909" y="3747"/>
                </a:lnTo>
                <a:lnTo>
                  <a:pt x="899" y="3808"/>
                </a:lnTo>
                <a:lnTo>
                  <a:pt x="891" y="3867"/>
                </a:lnTo>
                <a:lnTo>
                  <a:pt x="884" y="3927"/>
                </a:lnTo>
                <a:lnTo>
                  <a:pt x="879" y="3988"/>
                </a:lnTo>
                <a:lnTo>
                  <a:pt x="875" y="4050"/>
                </a:lnTo>
                <a:lnTo>
                  <a:pt x="873" y="4111"/>
                </a:lnTo>
                <a:lnTo>
                  <a:pt x="872" y="4174"/>
                </a:lnTo>
                <a:lnTo>
                  <a:pt x="872" y="4215"/>
                </a:lnTo>
                <a:lnTo>
                  <a:pt x="873" y="4256"/>
                </a:lnTo>
                <a:lnTo>
                  <a:pt x="875" y="4297"/>
                </a:lnTo>
                <a:lnTo>
                  <a:pt x="877" y="4338"/>
                </a:lnTo>
                <a:lnTo>
                  <a:pt x="880" y="4378"/>
                </a:lnTo>
                <a:lnTo>
                  <a:pt x="884" y="4419"/>
                </a:lnTo>
                <a:lnTo>
                  <a:pt x="893" y="4499"/>
                </a:lnTo>
                <a:lnTo>
                  <a:pt x="906" y="4579"/>
                </a:lnTo>
                <a:lnTo>
                  <a:pt x="921" y="4658"/>
                </a:lnTo>
                <a:lnTo>
                  <a:pt x="938" y="4735"/>
                </a:lnTo>
                <a:lnTo>
                  <a:pt x="957" y="4812"/>
                </a:lnTo>
                <a:lnTo>
                  <a:pt x="980" y="4887"/>
                </a:lnTo>
                <a:lnTo>
                  <a:pt x="1004" y="4963"/>
                </a:lnTo>
                <a:lnTo>
                  <a:pt x="1032" y="5036"/>
                </a:lnTo>
                <a:lnTo>
                  <a:pt x="1060" y="5109"/>
                </a:lnTo>
                <a:lnTo>
                  <a:pt x="1092" y="5179"/>
                </a:lnTo>
                <a:lnTo>
                  <a:pt x="1126" y="5250"/>
                </a:lnTo>
                <a:lnTo>
                  <a:pt x="1162" y="5319"/>
                </a:lnTo>
                <a:lnTo>
                  <a:pt x="1199" y="5386"/>
                </a:lnTo>
                <a:lnTo>
                  <a:pt x="1175" y="5370"/>
                </a:lnTo>
                <a:lnTo>
                  <a:pt x="1148" y="5351"/>
                </a:lnTo>
                <a:lnTo>
                  <a:pt x="1119" y="5329"/>
                </a:lnTo>
                <a:lnTo>
                  <a:pt x="1090" y="5302"/>
                </a:lnTo>
                <a:lnTo>
                  <a:pt x="1058" y="5271"/>
                </a:lnTo>
                <a:lnTo>
                  <a:pt x="1024" y="5235"/>
                </a:lnTo>
                <a:lnTo>
                  <a:pt x="989" y="5194"/>
                </a:lnTo>
                <a:lnTo>
                  <a:pt x="953" y="5149"/>
                </a:lnTo>
                <a:lnTo>
                  <a:pt x="915" y="5098"/>
                </a:lnTo>
                <a:lnTo>
                  <a:pt x="877" y="5040"/>
                </a:lnTo>
                <a:lnTo>
                  <a:pt x="839" y="4977"/>
                </a:lnTo>
                <a:lnTo>
                  <a:pt x="818" y="4943"/>
                </a:lnTo>
                <a:lnTo>
                  <a:pt x="799" y="4908"/>
                </a:lnTo>
                <a:lnTo>
                  <a:pt x="778" y="4870"/>
                </a:lnTo>
                <a:lnTo>
                  <a:pt x="758" y="4831"/>
                </a:lnTo>
                <a:lnTo>
                  <a:pt x="738" y="4790"/>
                </a:lnTo>
                <a:lnTo>
                  <a:pt x="718" y="4747"/>
                </a:lnTo>
                <a:lnTo>
                  <a:pt x="697" y="4702"/>
                </a:lnTo>
                <a:lnTo>
                  <a:pt x="677" y="4656"/>
                </a:lnTo>
                <a:lnTo>
                  <a:pt x="656" y="4608"/>
                </a:lnTo>
                <a:lnTo>
                  <a:pt x="635" y="4557"/>
                </a:lnTo>
                <a:lnTo>
                  <a:pt x="627" y="4540"/>
                </a:lnTo>
                <a:lnTo>
                  <a:pt x="606" y="4493"/>
                </a:lnTo>
                <a:lnTo>
                  <a:pt x="591" y="4459"/>
                </a:lnTo>
                <a:lnTo>
                  <a:pt x="574" y="4417"/>
                </a:lnTo>
                <a:lnTo>
                  <a:pt x="556" y="4368"/>
                </a:lnTo>
                <a:lnTo>
                  <a:pt x="536" y="4313"/>
                </a:lnTo>
                <a:lnTo>
                  <a:pt x="517" y="4252"/>
                </a:lnTo>
                <a:lnTo>
                  <a:pt x="497" y="4184"/>
                </a:lnTo>
                <a:lnTo>
                  <a:pt x="478" y="4110"/>
                </a:lnTo>
                <a:lnTo>
                  <a:pt x="460" y="4030"/>
                </a:lnTo>
                <a:lnTo>
                  <a:pt x="452" y="3989"/>
                </a:lnTo>
                <a:lnTo>
                  <a:pt x="443" y="3946"/>
                </a:lnTo>
                <a:lnTo>
                  <a:pt x="436" y="3901"/>
                </a:lnTo>
                <a:lnTo>
                  <a:pt x="429" y="3855"/>
                </a:lnTo>
                <a:lnTo>
                  <a:pt x="422" y="3809"/>
                </a:lnTo>
                <a:lnTo>
                  <a:pt x="416" y="3760"/>
                </a:lnTo>
                <a:lnTo>
                  <a:pt x="411" y="3711"/>
                </a:lnTo>
                <a:lnTo>
                  <a:pt x="407" y="3660"/>
                </a:lnTo>
                <a:lnTo>
                  <a:pt x="404" y="3608"/>
                </a:lnTo>
                <a:lnTo>
                  <a:pt x="401" y="3555"/>
                </a:lnTo>
                <a:lnTo>
                  <a:pt x="399" y="3502"/>
                </a:lnTo>
                <a:lnTo>
                  <a:pt x="399" y="3446"/>
                </a:lnTo>
                <a:lnTo>
                  <a:pt x="399" y="3390"/>
                </a:lnTo>
                <a:lnTo>
                  <a:pt x="401" y="3333"/>
                </a:lnTo>
                <a:lnTo>
                  <a:pt x="405" y="3275"/>
                </a:lnTo>
                <a:lnTo>
                  <a:pt x="408" y="3216"/>
                </a:lnTo>
                <a:lnTo>
                  <a:pt x="414" y="3156"/>
                </a:lnTo>
                <a:lnTo>
                  <a:pt x="422" y="3095"/>
                </a:lnTo>
                <a:lnTo>
                  <a:pt x="430" y="3034"/>
                </a:lnTo>
                <a:lnTo>
                  <a:pt x="440" y="2971"/>
                </a:lnTo>
                <a:lnTo>
                  <a:pt x="452" y="2908"/>
                </a:lnTo>
                <a:lnTo>
                  <a:pt x="465" y="2844"/>
                </a:lnTo>
                <a:lnTo>
                  <a:pt x="480" y="2779"/>
                </a:lnTo>
                <a:lnTo>
                  <a:pt x="497" y="2714"/>
                </a:lnTo>
                <a:lnTo>
                  <a:pt x="516" y="2647"/>
                </a:lnTo>
                <a:lnTo>
                  <a:pt x="536" y="2581"/>
                </a:lnTo>
                <a:lnTo>
                  <a:pt x="559" y="2513"/>
                </a:lnTo>
                <a:lnTo>
                  <a:pt x="584" y="2445"/>
                </a:lnTo>
                <a:lnTo>
                  <a:pt x="610" y="2376"/>
                </a:lnTo>
                <a:lnTo>
                  <a:pt x="639" y="2307"/>
                </a:lnTo>
                <a:lnTo>
                  <a:pt x="671" y="2237"/>
                </a:lnTo>
                <a:lnTo>
                  <a:pt x="704" y="2167"/>
                </a:lnTo>
                <a:lnTo>
                  <a:pt x="739" y="2097"/>
                </a:lnTo>
                <a:lnTo>
                  <a:pt x="777" y="2025"/>
                </a:lnTo>
                <a:lnTo>
                  <a:pt x="818" y="1954"/>
                </a:lnTo>
                <a:lnTo>
                  <a:pt x="860" y="1882"/>
                </a:lnTo>
                <a:lnTo>
                  <a:pt x="906" y="1809"/>
                </a:lnTo>
                <a:lnTo>
                  <a:pt x="954" y="1737"/>
                </a:lnTo>
                <a:lnTo>
                  <a:pt x="1005" y="1664"/>
                </a:lnTo>
                <a:lnTo>
                  <a:pt x="1059" y="1591"/>
                </a:lnTo>
                <a:lnTo>
                  <a:pt x="1067" y="1580"/>
                </a:lnTo>
                <a:lnTo>
                  <a:pt x="1090" y="1548"/>
                </a:lnTo>
                <a:lnTo>
                  <a:pt x="1107" y="1524"/>
                </a:lnTo>
                <a:lnTo>
                  <a:pt x="1129" y="1496"/>
                </a:lnTo>
                <a:lnTo>
                  <a:pt x="1155" y="1465"/>
                </a:lnTo>
                <a:lnTo>
                  <a:pt x="1184" y="1431"/>
                </a:lnTo>
                <a:lnTo>
                  <a:pt x="1219" y="1394"/>
                </a:lnTo>
                <a:lnTo>
                  <a:pt x="1258" y="1354"/>
                </a:lnTo>
                <a:lnTo>
                  <a:pt x="1301" y="1310"/>
                </a:lnTo>
                <a:lnTo>
                  <a:pt x="1349" y="1266"/>
                </a:lnTo>
                <a:lnTo>
                  <a:pt x="1401" y="1220"/>
                </a:lnTo>
                <a:lnTo>
                  <a:pt x="1458" y="1172"/>
                </a:lnTo>
                <a:lnTo>
                  <a:pt x="1521" y="1123"/>
                </a:lnTo>
                <a:lnTo>
                  <a:pt x="1587" y="1074"/>
                </a:lnTo>
                <a:lnTo>
                  <a:pt x="1623" y="1050"/>
                </a:lnTo>
                <a:lnTo>
                  <a:pt x="1659" y="1025"/>
                </a:lnTo>
                <a:lnTo>
                  <a:pt x="1697" y="1001"/>
                </a:lnTo>
                <a:lnTo>
                  <a:pt x="1736" y="976"/>
                </a:lnTo>
                <a:lnTo>
                  <a:pt x="1777" y="952"/>
                </a:lnTo>
                <a:lnTo>
                  <a:pt x="1818" y="928"/>
                </a:lnTo>
                <a:lnTo>
                  <a:pt x="1861" y="904"/>
                </a:lnTo>
                <a:lnTo>
                  <a:pt x="1905" y="880"/>
                </a:lnTo>
                <a:lnTo>
                  <a:pt x="1950" y="856"/>
                </a:lnTo>
                <a:lnTo>
                  <a:pt x="1997" y="833"/>
                </a:lnTo>
                <a:lnTo>
                  <a:pt x="2045" y="810"/>
                </a:lnTo>
                <a:lnTo>
                  <a:pt x="2095" y="789"/>
                </a:lnTo>
                <a:lnTo>
                  <a:pt x="2146" y="767"/>
                </a:lnTo>
                <a:lnTo>
                  <a:pt x="2198" y="745"/>
                </a:lnTo>
                <a:lnTo>
                  <a:pt x="2252" y="725"/>
                </a:lnTo>
                <a:lnTo>
                  <a:pt x="2307" y="704"/>
                </a:lnTo>
                <a:lnTo>
                  <a:pt x="2362" y="685"/>
                </a:lnTo>
                <a:lnTo>
                  <a:pt x="2421" y="667"/>
                </a:lnTo>
                <a:lnTo>
                  <a:pt x="2480" y="648"/>
                </a:lnTo>
                <a:lnTo>
                  <a:pt x="2541" y="631"/>
                </a:lnTo>
                <a:lnTo>
                  <a:pt x="2602" y="615"/>
                </a:lnTo>
                <a:lnTo>
                  <a:pt x="2666" y="600"/>
                </a:lnTo>
                <a:lnTo>
                  <a:pt x="2731" y="586"/>
                </a:lnTo>
                <a:lnTo>
                  <a:pt x="2797" y="572"/>
                </a:lnTo>
                <a:lnTo>
                  <a:pt x="2865" y="559"/>
                </a:lnTo>
                <a:lnTo>
                  <a:pt x="2934" y="548"/>
                </a:lnTo>
                <a:lnTo>
                  <a:pt x="3005" y="538"/>
                </a:lnTo>
                <a:lnTo>
                  <a:pt x="3077" y="528"/>
                </a:lnTo>
                <a:lnTo>
                  <a:pt x="3150" y="522"/>
                </a:lnTo>
                <a:lnTo>
                  <a:pt x="3225" y="515"/>
                </a:lnTo>
                <a:lnTo>
                  <a:pt x="3303" y="509"/>
                </a:lnTo>
                <a:lnTo>
                  <a:pt x="3381" y="506"/>
                </a:lnTo>
                <a:lnTo>
                  <a:pt x="3381" y="2"/>
                </a:lnTo>
                <a:lnTo>
                  <a:pt x="3354" y="1"/>
                </a:lnTo>
                <a:lnTo>
                  <a:pt x="3322" y="0"/>
                </a:lnTo>
                <a:lnTo>
                  <a:pt x="3278" y="0"/>
                </a:lnTo>
                <a:lnTo>
                  <a:pt x="3223" y="1"/>
                </a:lnTo>
                <a:lnTo>
                  <a:pt x="3158" y="3"/>
                </a:lnTo>
                <a:lnTo>
                  <a:pt x="3084" y="9"/>
                </a:lnTo>
                <a:lnTo>
                  <a:pt x="2999" y="16"/>
                </a:lnTo>
                <a:lnTo>
                  <a:pt x="2908" y="27"/>
                </a:lnTo>
                <a:lnTo>
                  <a:pt x="2859" y="34"/>
                </a:lnTo>
                <a:lnTo>
                  <a:pt x="2809" y="42"/>
                </a:lnTo>
                <a:lnTo>
                  <a:pt x="2756" y="50"/>
                </a:lnTo>
                <a:lnTo>
                  <a:pt x="2703" y="60"/>
                </a:lnTo>
                <a:lnTo>
                  <a:pt x="2648" y="72"/>
                </a:lnTo>
                <a:lnTo>
                  <a:pt x="2591" y="84"/>
                </a:lnTo>
                <a:lnTo>
                  <a:pt x="2533" y="98"/>
                </a:lnTo>
                <a:lnTo>
                  <a:pt x="2473" y="113"/>
                </a:lnTo>
                <a:lnTo>
                  <a:pt x="2413" y="130"/>
                </a:lnTo>
                <a:lnTo>
                  <a:pt x="2351" y="148"/>
                </a:lnTo>
                <a:lnTo>
                  <a:pt x="2288" y="168"/>
                </a:lnTo>
                <a:lnTo>
                  <a:pt x="2224" y="189"/>
                </a:lnTo>
                <a:lnTo>
                  <a:pt x="2160" y="212"/>
                </a:lnTo>
                <a:lnTo>
                  <a:pt x="2095" y="237"/>
                </a:lnTo>
                <a:lnTo>
                  <a:pt x="2029" y="264"/>
                </a:lnTo>
                <a:lnTo>
                  <a:pt x="1963" y="292"/>
                </a:lnTo>
                <a:lnTo>
                  <a:pt x="1897" y="323"/>
                </a:lnTo>
                <a:lnTo>
                  <a:pt x="1829" y="355"/>
                </a:lnTo>
                <a:lnTo>
                  <a:pt x="1761" y="390"/>
                </a:lnTo>
                <a:lnTo>
                  <a:pt x="1694" y="427"/>
                </a:lnTo>
                <a:lnTo>
                  <a:pt x="1626" y="466"/>
                </a:lnTo>
                <a:lnTo>
                  <a:pt x="1558" y="508"/>
                </a:lnTo>
                <a:lnTo>
                  <a:pt x="1490" y="551"/>
                </a:lnTo>
                <a:lnTo>
                  <a:pt x="1422" y="597"/>
                </a:lnTo>
                <a:lnTo>
                  <a:pt x="1355" y="646"/>
                </a:lnTo>
                <a:lnTo>
                  <a:pt x="1287" y="697"/>
                </a:lnTo>
                <a:lnTo>
                  <a:pt x="1221" y="751"/>
                </a:lnTo>
                <a:lnTo>
                  <a:pt x="1154" y="808"/>
                </a:lnTo>
                <a:lnTo>
                  <a:pt x="1089" y="867"/>
                </a:lnTo>
                <a:lnTo>
                  <a:pt x="1024" y="929"/>
                </a:lnTo>
                <a:lnTo>
                  <a:pt x="958" y="994"/>
                </a:lnTo>
                <a:lnTo>
                  <a:pt x="896" y="1063"/>
                </a:lnTo>
                <a:lnTo>
                  <a:pt x="864" y="1097"/>
                </a:lnTo>
                <a:lnTo>
                  <a:pt x="833" y="1133"/>
                </a:lnTo>
                <a:lnTo>
                  <a:pt x="802" y="1170"/>
                </a:lnTo>
                <a:lnTo>
                  <a:pt x="771" y="1208"/>
                </a:lnTo>
                <a:lnTo>
                  <a:pt x="740" y="1245"/>
                </a:lnTo>
                <a:lnTo>
                  <a:pt x="711" y="1284"/>
                </a:lnTo>
                <a:lnTo>
                  <a:pt x="681" y="1324"/>
                </a:lnTo>
                <a:lnTo>
                  <a:pt x="651" y="1365"/>
                </a:lnTo>
                <a:lnTo>
                  <a:pt x="622" y="1406"/>
                </a:lnTo>
                <a:lnTo>
                  <a:pt x="593" y="1448"/>
                </a:lnTo>
                <a:lnTo>
                  <a:pt x="565" y="1492"/>
                </a:lnTo>
                <a:lnTo>
                  <a:pt x="536" y="1535"/>
                </a:lnTo>
                <a:lnTo>
                  <a:pt x="509" y="1580"/>
                </a:lnTo>
                <a:lnTo>
                  <a:pt x="480" y="1625"/>
                </a:lnTo>
                <a:lnTo>
                  <a:pt x="454" y="1672"/>
                </a:lnTo>
                <a:lnTo>
                  <a:pt x="427" y="1720"/>
                </a:lnTo>
                <a:lnTo>
                  <a:pt x="400" y="1768"/>
                </a:lnTo>
                <a:lnTo>
                  <a:pt x="375" y="1817"/>
                </a:lnTo>
                <a:lnTo>
                  <a:pt x="349" y="1867"/>
                </a:lnTo>
                <a:lnTo>
                  <a:pt x="324" y="1917"/>
                </a:lnTo>
                <a:lnTo>
                  <a:pt x="300" y="1970"/>
                </a:lnTo>
                <a:lnTo>
                  <a:pt x="276" y="2022"/>
                </a:lnTo>
                <a:lnTo>
                  <a:pt x="252" y="2076"/>
                </a:lnTo>
                <a:lnTo>
                  <a:pt x="229" y="2131"/>
                </a:lnTo>
                <a:lnTo>
                  <a:pt x="206" y="2187"/>
                </a:lnTo>
                <a:lnTo>
                  <a:pt x="183" y="2243"/>
                </a:lnTo>
                <a:lnTo>
                  <a:pt x="162" y="2300"/>
                </a:lnTo>
                <a:lnTo>
                  <a:pt x="141" y="2359"/>
                </a:lnTo>
                <a:lnTo>
                  <a:pt x="133" y="2383"/>
                </a:lnTo>
                <a:lnTo>
                  <a:pt x="124" y="2413"/>
                </a:lnTo>
                <a:lnTo>
                  <a:pt x="114" y="2453"/>
                </a:lnTo>
                <a:lnTo>
                  <a:pt x="100" y="2504"/>
                </a:lnTo>
                <a:lnTo>
                  <a:pt x="86" y="2565"/>
                </a:lnTo>
                <a:lnTo>
                  <a:pt x="72" y="2634"/>
                </a:lnTo>
                <a:lnTo>
                  <a:pt x="57" y="2714"/>
                </a:lnTo>
                <a:lnTo>
                  <a:pt x="42" y="2801"/>
                </a:lnTo>
                <a:lnTo>
                  <a:pt x="29" y="2896"/>
                </a:lnTo>
                <a:lnTo>
                  <a:pt x="22" y="2946"/>
                </a:lnTo>
                <a:lnTo>
                  <a:pt x="18" y="2998"/>
                </a:lnTo>
                <a:lnTo>
                  <a:pt x="13" y="3052"/>
                </a:lnTo>
                <a:lnTo>
                  <a:pt x="9" y="3108"/>
                </a:lnTo>
                <a:lnTo>
                  <a:pt x="5" y="3164"/>
                </a:lnTo>
                <a:lnTo>
                  <a:pt x="3" y="3223"/>
                </a:lnTo>
                <a:lnTo>
                  <a:pt x="1" y="3283"/>
                </a:lnTo>
                <a:lnTo>
                  <a:pt x="0" y="3344"/>
                </a:lnTo>
                <a:lnTo>
                  <a:pt x="1" y="3407"/>
                </a:lnTo>
                <a:lnTo>
                  <a:pt x="2" y="3471"/>
                </a:lnTo>
                <a:lnTo>
                  <a:pt x="4" y="3535"/>
                </a:lnTo>
                <a:lnTo>
                  <a:pt x="9" y="3601"/>
                </a:lnTo>
                <a:lnTo>
                  <a:pt x="13" y="3668"/>
                </a:lnTo>
                <a:lnTo>
                  <a:pt x="20" y="3737"/>
                </a:lnTo>
                <a:lnTo>
                  <a:pt x="28" y="3805"/>
                </a:lnTo>
                <a:lnTo>
                  <a:pt x="38" y="3876"/>
                </a:lnTo>
                <a:lnTo>
                  <a:pt x="50" y="3947"/>
                </a:lnTo>
                <a:lnTo>
                  <a:pt x="62" y="4018"/>
                </a:lnTo>
                <a:lnTo>
                  <a:pt x="77" y="4089"/>
                </a:lnTo>
                <a:lnTo>
                  <a:pt x="94" y="4162"/>
                </a:lnTo>
                <a:lnTo>
                  <a:pt x="113" y="4236"/>
                </a:lnTo>
                <a:lnTo>
                  <a:pt x="133" y="4310"/>
                </a:lnTo>
                <a:lnTo>
                  <a:pt x="156" y="4383"/>
                </a:lnTo>
                <a:lnTo>
                  <a:pt x="181" y="4458"/>
                </a:lnTo>
                <a:lnTo>
                  <a:pt x="209" y="4532"/>
                </a:lnTo>
                <a:lnTo>
                  <a:pt x="238" y="4608"/>
                </a:lnTo>
                <a:lnTo>
                  <a:pt x="270" y="4682"/>
                </a:lnTo>
                <a:lnTo>
                  <a:pt x="304" y="4757"/>
                </a:lnTo>
                <a:lnTo>
                  <a:pt x="342" y="4832"/>
                </a:lnTo>
                <a:lnTo>
                  <a:pt x="381" y="4908"/>
                </a:lnTo>
                <a:lnTo>
                  <a:pt x="423" y="4982"/>
                </a:lnTo>
                <a:lnTo>
                  <a:pt x="469" y="5057"/>
                </a:lnTo>
                <a:lnTo>
                  <a:pt x="517" y="5131"/>
                </a:lnTo>
                <a:lnTo>
                  <a:pt x="567" y="5206"/>
                </a:lnTo>
                <a:lnTo>
                  <a:pt x="622" y="5280"/>
                </a:lnTo>
                <a:lnTo>
                  <a:pt x="649" y="5316"/>
                </a:lnTo>
                <a:lnTo>
                  <a:pt x="678" y="5353"/>
                </a:lnTo>
                <a:lnTo>
                  <a:pt x="707" y="5389"/>
                </a:lnTo>
                <a:lnTo>
                  <a:pt x="738" y="5426"/>
                </a:lnTo>
                <a:lnTo>
                  <a:pt x="769" y="5462"/>
                </a:lnTo>
                <a:lnTo>
                  <a:pt x="801" y="5498"/>
                </a:lnTo>
                <a:lnTo>
                  <a:pt x="834" y="5534"/>
                </a:lnTo>
                <a:lnTo>
                  <a:pt x="868" y="5570"/>
                </a:lnTo>
                <a:lnTo>
                  <a:pt x="903" y="5605"/>
                </a:lnTo>
                <a:lnTo>
                  <a:pt x="938" y="5641"/>
                </a:lnTo>
                <a:lnTo>
                  <a:pt x="974" y="5676"/>
                </a:lnTo>
                <a:lnTo>
                  <a:pt x="1011" y="5711"/>
                </a:lnTo>
                <a:lnTo>
                  <a:pt x="1050" y="5746"/>
                </a:lnTo>
                <a:lnTo>
                  <a:pt x="1089" y="5781"/>
                </a:lnTo>
                <a:lnTo>
                  <a:pt x="1129" y="5815"/>
                </a:lnTo>
                <a:lnTo>
                  <a:pt x="1169" y="5849"/>
                </a:lnTo>
                <a:lnTo>
                  <a:pt x="1211" y="5883"/>
                </a:lnTo>
                <a:lnTo>
                  <a:pt x="1253" y="5917"/>
                </a:lnTo>
                <a:lnTo>
                  <a:pt x="1271" y="5929"/>
                </a:lnTo>
                <a:lnTo>
                  <a:pt x="1325" y="5967"/>
                </a:lnTo>
                <a:lnTo>
                  <a:pt x="1363" y="5992"/>
                </a:lnTo>
                <a:lnTo>
                  <a:pt x="1409" y="6022"/>
                </a:lnTo>
                <a:lnTo>
                  <a:pt x="1463" y="6056"/>
                </a:lnTo>
                <a:lnTo>
                  <a:pt x="1525" y="6093"/>
                </a:lnTo>
                <a:lnTo>
                  <a:pt x="1592" y="6131"/>
                </a:lnTo>
                <a:lnTo>
                  <a:pt x="1666" y="6171"/>
                </a:lnTo>
                <a:lnTo>
                  <a:pt x="1747" y="6213"/>
                </a:lnTo>
                <a:lnTo>
                  <a:pt x="1834" y="6256"/>
                </a:lnTo>
                <a:lnTo>
                  <a:pt x="1925" y="6299"/>
                </a:lnTo>
                <a:lnTo>
                  <a:pt x="1973" y="6320"/>
                </a:lnTo>
                <a:lnTo>
                  <a:pt x="2023" y="6341"/>
                </a:lnTo>
                <a:lnTo>
                  <a:pt x="2074" y="6362"/>
                </a:lnTo>
                <a:lnTo>
                  <a:pt x="2125" y="6382"/>
                </a:lnTo>
                <a:lnTo>
                  <a:pt x="2178" y="6402"/>
                </a:lnTo>
                <a:lnTo>
                  <a:pt x="2232" y="6421"/>
                </a:lnTo>
                <a:lnTo>
                  <a:pt x="2287" y="6441"/>
                </a:lnTo>
                <a:lnTo>
                  <a:pt x="2343" y="6459"/>
                </a:lnTo>
                <a:lnTo>
                  <a:pt x="2400" y="6477"/>
                </a:lnTo>
                <a:lnTo>
                  <a:pt x="2458" y="6493"/>
                </a:lnTo>
                <a:lnTo>
                  <a:pt x="2518" y="6509"/>
                </a:lnTo>
                <a:lnTo>
                  <a:pt x="2577" y="6525"/>
                </a:lnTo>
                <a:lnTo>
                  <a:pt x="2638" y="6539"/>
                </a:lnTo>
                <a:lnTo>
                  <a:pt x="2699" y="6551"/>
                </a:lnTo>
                <a:lnTo>
                  <a:pt x="2762" y="6564"/>
                </a:lnTo>
                <a:lnTo>
                  <a:pt x="2825" y="6574"/>
                </a:lnTo>
                <a:lnTo>
                  <a:pt x="2889" y="6583"/>
                </a:lnTo>
                <a:lnTo>
                  <a:pt x="2953" y="6591"/>
                </a:lnTo>
                <a:lnTo>
                  <a:pt x="3018" y="6598"/>
                </a:lnTo>
                <a:lnTo>
                  <a:pt x="3084" y="6604"/>
                </a:lnTo>
                <a:lnTo>
                  <a:pt x="3149" y="6607"/>
                </a:lnTo>
                <a:lnTo>
                  <a:pt x="3216" y="6610"/>
                </a:lnTo>
                <a:lnTo>
                  <a:pt x="3282" y="6610"/>
                </a:lnTo>
                <a:lnTo>
                  <a:pt x="3351" y="6607"/>
                </a:lnTo>
                <a:lnTo>
                  <a:pt x="3418" y="6604"/>
                </a:lnTo>
                <a:lnTo>
                  <a:pt x="3487" y="6599"/>
                </a:lnTo>
                <a:lnTo>
                  <a:pt x="3555" y="6591"/>
                </a:lnTo>
                <a:lnTo>
                  <a:pt x="3624" y="6582"/>
                </a:lnTo>
                <a:lnTo>
                  <a:pt x="3692" y="6571"/>
                </a:lnTo>
                <a:lnTo>
                  <a:pt x="3762" y="6557"/>
                </a:lnTo>
                <a:lnTo>
                  <a:pt x="3830" y="6541"/>
                </a:lnTo>
                <a:lnTo>
                  <a:pt x="3900" y="6523"/>
                </a:lnTo>
                <a:lnTo>
                  <a:pt x="3970" y="6501"/>
                </a:lnTo>
                <a:lnTo>
                  <a:pt x="4039" y="6478"/>
                </a:lnTo>
                <a:lnTo>
                  <a:pt x="4109" y="6452"/>
                </a:lnTo>
                <a:lnTo>
                  <a:pt x="4179" y="6424"/>
                </a:lnTo>
                <a:lnTo>
                  <a:pt x="4247" y="6392"/>
                </a:lnTo>
                <a:lnTo>
                  <a:pt x="4317" y="6357"/>
                </a:lnTo>
                <a:lnTo>
                  <a:pt x="4323" y="6355"/>
                </a:lnTo>
                <a:lnTo>
                  <a:pt x="4345" y="6346"/>
                </a:lnTo>
                <a:lnTo>
                  <a:pt x="4378" y="6331"/>
                </a:lnTo>
                <a:lnTo>
                  <a:pt x="4423" y="6307"/>
                </a:lnTo>
                <a:lnTo>
                  <a:pt x="4448" y="6292"/>
                </a:lnTo>
                <a:lnTo>
                  <a:pt x="4476" y="6276"/>
                </a:lnTo>
                <a:lnTo>
                  <a:pt x="4507" y="6257"/>
                </a:lnTo>
                <a:lnTo>
                  <a:pt x="4540" y="6235"/>
                </a:lnTo>
                <a:lnTo>
                  <a:pt x="4575" y="6211"/>
                </a:lnTo>
                <a:lnTo>
                  <a:pt x="4611" y="6185"/>
                </a:lnTo>
                <a:lnTo>
                  <a:pt x="4649" y="6155"/>
                </a:lnTo>
                <a:lnTo>
                  <a:pt x="4688" y="6123"/>
                </a:lnTo>
                <a:lnTo>
                  <a:pt x="4744" y="6081"/>
                </a:lnTo>
                <a:lnTo>
                  <a:pt x="4798" y="6038"/>
                </a:lnTo>
                <a:lnTo>
                  <a:pt x="4852" y="5993"/>
                </a:lnTo>
                <a:lnTo>
                  <a:pt x="4903" y="5946"/>
                </a:lnTo>
                <a:lnTo>
                  <a:pt x="4955" y="5900"/>
                </a:lnTo>
                <a:lnTo>
                  <a:pt x="5004" y="5849"/>
                </a:lnTo>
                <a:lnTo>
                  <a:pt x="5052" y="5799"/>
                </a:lnTo>
                <a:lnTo>
                  <a:pt x="5099" y="5747"/>
                </a:lnTo>
                <a:lnTo>
                  <a:pt x="5143" y="5694"/>
                </a:lnTo>
                <a:lnTo>
                  <a:pt x="5186" y="5639"/>
                </a:lnTo>
                <a:lnTo>
                  <a:pt x="5229" y="5583"/>
                </a:lnTo>
                <a:lnTo>
                  <a:pt x="5269" y="5525"/>
                </a:lnTo>
                <a:lnTo>
                  <a:pt x="5307" y="5467"/>
                </a:lnTo>
                <a:lnTo>
                  <a:pt x="5344" y="5408"/>
                </a:lnTo>
                <a:lnTo>
                  <a:pt x="5379" y="5347"/>
                </a:lnTo>
                <a:lnTo>
                  <a:pt x="5412" y="5286"/>
                </a:lnTo>
                <a:lnTo>
                  <a:pt x="5444" y="5223"/>
                </a:lnTo>
                <a:lnTo>
                  <a:pt x="5474" y="5159"/>
                </a:lnTo>
                <a:lnTo>
                  <a:pt x="5503" y="5094"/>
                </a:lnTo>
                <a:lnTo>
                  <a:pt x="5529" y="5028"/>
                </a:lnTo>
                <a:lnTo>
                  <a:pt x="5553" y="4961"/>
                </a:lnTo>
                <a:lnTo>
                  <a:pt x="5575" y="4893"/>
                </a:lnTo>
                <a:lnTo>
                  <a:pt x="5595" y="4824"/>
                </a:lnTo>
                <a:lnTo>
                  <a:pt x="5613" y="4755"/>
                </a:lnTo>
                <a:lnTo>
                  <a:pt x="5630" y="4685"/>
                </a:lnTo>
                <a:lnTo>
                  <a:pt x="5644" y="4613"/>
                </a:lnTo>
                <a:lnTo>
                  <a:pt x="5657" y="4543"/>
                </a:lnTo>
                <a:lnTo>
                  <a:pt x="5667" y="4470"/>
                </a:lnTo>
                <a:lnTo>
                  <a:pt x="5675" y="4396"/>
                </a:lnTo>
                <a:lnTo>
                  <a:pt x="5681" y="4322"/>
                </a:lnTo>
                <a:lnTo>
                  <a:pt x="5684" y="4248"/>
                </a:lnTo>
                <a:lnTo>
                  <a:pt x="5685" y="4174"/>
                </a:lnTo>
                <a:lnTo>
                  <a:pt x="5684" y="4111"/>
                </a:lnTo>
                <a:lnTo>
                  <a:pt x="5682" y="4050"/>
                </a:lnTo>
                <a:lnTo>
                  <a:pt x="5677" y="3988"/>
                </a:lnTo>
                <a:lnTo>
                  <a:pt x="5673" y="3927"/>
                </a:lnTo>
                <a:lnTo>
                  <a:pt x="5666" y="3867"/>
                </a:lnTo>
                <a:lnTo>
                  <a:pt x="5657" y="3808"/>
                </a:lnTo>
                <a:lnTo>
                  <a:pt x="5648" y="3747"/>
                </a:lnTo>
                <a:lnTo>
                  <a:pt x="5636" y="3689"/>
                </a:lnTo>
                <a:lnTo>
                  <a:pt x="5624" y="3629"/>
                </a:lnTo>
                <a:lnTo>
                  <a:pt x="5609" y="3572"/>
                </a:lnTo>
                <a:lnTo>
                  <a:pt x="5594" y="3514"/>
                </a:lnTo>
                <a:lnTo>
                  <a:pt x="5577" y="3458"/>
                </a:lnTo>
                <a:lnTo>
                  <a:pt x="5559" y="3401"/>
                </a:lnTo>
                <a:lnTo>
                  <a:pt x="5539" y="3346"/>
                </a:lnTo>
                <a:lnTo>
                  <a:pt x="5517" y="3291"/>
                </a:lnTo>
                <a:lnTo>
                  <a:pt x="5496" y="3237"/>
                </a:lnTo>
                <a:lnTo>
                  <a:pt x="5472" y="3183"/>
                </a:lnTo>
                <a:lnTo>
                  <a:pt x="5448" y="3130"/>
                </a:lnTo>
                <a:lnTo>
                  <a:pt x="5422" y="3078"/>
                </a:lnTo>
                <a:lnTo>
                  <a:pt x="5394" y="3027"/>
                </a:lnTo>
                <a:lnTo>
                  <a:pt x="5366" y="2975"/>
                </a:lnTo>
                <a:lnTo>
                  <a:pt x="5336" y="2925"/>
                </a:lnTo>
                <a:lnTo>
                  <a:pt x="5305" y="2876"/>
                </a:lnTo>
                <a:lnTo>
                  <a:pt x="5273" y="2828"/>
                </a:lnTo>
                <a:lnTo>
                  <a:pt x="5241" y="2780"/>
                </a:lnTo>
                <a:lnTo>
                  <a:pt x="5207" y="2734"/>
                </a:lnTo>
                <a:lnTo>
                  <a:pt x="5172" y="2688"/>
                </a:lnTo>
                <a:lnTo>
                  <a:pt x="5135" y="2642"/>
                </a:lnTo>
                <a:lnTo>
                  <a:pt x="5097" y="2599"/>
                </a:lnTo>
                <a:lnTo>
                  <a:pt x="5060" y="2555"/>
                </a:lnTo>
                <a:lnTo>
                  <a:pt x="5020" y="2513"/>
                </a:lnTo>
                <a:lnTo>
                  <a:pt x="4980" y="2472"/>
                </a:lnTo>
                <a:lnTo>
                  <a:pt x="4939" y="2431"/>
                </a:lnTo>
                <a:lnTo>
                  <a:pt x="4897" y="2392"/>
                </a:lnTo>
                <a:lnTo>
                  <a:pt x="4853" y="2353"/>
                </a:lnTo>
                <a:lnTo>
                  <a:pt x="4809" y="2317"/>
                </a:lnTo>
                <a:lnTo>
                  <a:pt x="4764" y="2280"/>
                </a:lnTo>
                <a:lnTo>
                  <a:pt x="4718" y="2245"/>
                </a:lnTo>
                <a:lnTo>
                  <a:pt x="4672" y="2211"/>
                </a:lnTo>
                <a:lnTo>
                  <a:pt x="4624" y="2178"/>
                </a:lnTo>
                <a:lnTo>
                  <a:pt x="4576" y="2146"/>
                </a:lnTo>
                <a:lnTo>
                  <a:pt x="4526" y="2115"/>
                </a:lnTo>
                <a:lnTo>
                  <a:pt x="4476" y="2085"/>
                </a:lnTo>
                <a:lnTo>
                  <a:pt x="4425" y="2058"/>
                </a:lnTo>
                <a:lnTo>
                  <a:pt x="4374" y="2030"/>
                </a:lnTo>
                <a:lnTo>
                  <a:pt x="4321" y="2004"/>
                </a:lnTo>
                <a:lnTo>
                  <a:pt x="4269" y="1979"/>
                </a:lnTo>
                <a:lnTo>
                  <a:pt x="4215" y="1956"/>
                </a:lnTo>
                <a:lnTo>
                  <a:pt x="4160" y="1933"/>
                </a:lnTo>
                <a:lnTo>
                  <a:pt x="4105" y="1913"/>
                </a:lnTo>
                <a:lnTo>
                  <a:pt x="4050" y="1893"/>
                </a:lnTo>
                <a:lnTo>
                  <a:pt x="3994" y="1875"/>
                </a:lnTo>
                <a:lnTo>
                  <a:pt x="3937" y="1858"/>
                </a:lnTo>
                <a:lnTo>
                  <a:pt x="3879" y="1842"/>
                </a:lnTo>
                <a:lnTo>
                  <a:pt x="3821" y="1828"/>
                </a:lnTo>
                <a:lnTo>
                  <a:pt x="3763" y="1816"/>
                </a:lnTo>
                <a:lnTo>
                  <a:pt x="3704" y="1804"/>
                </a:lnTo>
                <a:lnTo>
                  <a:pt x="3644" y="1794"/>
                </a:lnTo>
                <a:lnTo>
                  <a:pt x="3585" y="1786"/>
                </a:lnTo>
                <a:lnTo>
                  <a:pt x="3524" y="1779"/>
                </a:lnTo>
                <a:lnTo>
                  <a:pt x="3463" y="1774"/>
                </a:lnTo>
                <a:lnTo>
                  <a:pt x="3402" y="1770"/>
                </a:lnTo>
                <a:lnTo>
                  <a:pt x="3340" y="1768"/>
                </a:lnTo>
                <a:lnTo>
                  <a:pt x="3278" y="1767"/>
                </a:lnTo>
                <a:close/>
                <a:moveTo>
                  <a:pt x="2374" y="5734"/>
                </a:moveTo>
                <a:lnTo>
                  <a:pt x="2374" y="5734"/>
                </a:lnTo>
                <a:lnTo>
                  <a:pt x="2343" y="5734"/>
                </a:lnTo>
                <a:lnTo>
                  <a:pt x="2312" y="5732"/>
                </a:lnTo>
                <a:lnTo>
                  <a:pt x="2281" y="5727"/>
                </a:lnTo>
                <a:lnTo>
                  <a:pt x="2251" y="5723"/>
                </a:lnTo>
                <a:lnTo>
                  <a:pt x="2222" y="5716"/>
                </a:lnTo>
                <a:lnTo>
                  <a:pt x="2192" y="5707"/>
                </a:lnTo>
                <a:lnTo>
                  <a:pt x="2164" y="5698"/>
                </a:lnTo>
                <a:lnTo>
                  <a:pt x="2136" y="5686"/>
                </a:lnTo>
                <a:lnTo>
                  <a:pt x="2109" y="5675"/>
                </a:lnTo>
                <a:lnTo>
                  <a:pt x="2083" y="5661"/>
                </a:lnTo>
                <a:lnTo>
                  <a:pt x="2058" y="5646"/>
                </a:lnTo>
                <a:lnTo>
                  <a:pt x="2033" y="5630"/>
                </a:lnTo>
                <a:lnTo>
                  <a:pt x="2009" y="5613"/>
                </a:lnTo>
                <a:lnTo>
                  <a:pt x="1986" y="5595"/>
                </a:lnTo>
                <a:lnTo>
                  <a:pt x="1964" y="5575"/>
                </a:lnTo>
                <a:lnTo>
                  <a:pt x="1942" y="5556"/>
                </a:lnTo>
                <a:lnTo>
                  <a:pt x="1922" y="5534"/>
                </a:lnTo>
                <a:lnTo>
                  <a:pt x="1904" y="5513"/>
                </a:lnTo>
                <a:lnTo>
                  <a:pt x="1885" y="5490"/>
                </a:lnTo>
                <a:lnTo>
                  <a:pt x="1868" y="5466"/>
                </a:lnTo>
                <a:lnTo>
                  <a:pt x="1852" y="5441"/>
                </a:lnTo>
                <a:lnTo>
                  <a:pt x="1837" y="5416"/>
                </a:lnTo>
                <a:lnTo>
                  <a:pt x="1824" y="5388"/>
                </a:lnTo>
                <a:lnTo>
                  <a:pt x="1811" y="5362"/>
                </a:lnTo>
                <a:lnTo>
                  <a:pt x="1801" y="5334"/>
                </a:lnTo>
                <a:lnTo>
                  <a:pt x="1791" y="5306"/>
                </a:lnTo>
                <a:lnTo>
                  <a:pt x="1783" y="5276"/>
                </a:lnTo>
                <a:lnTo>
                  <a:pt x="1776" y="5247"/>
                </a:lnTo>
                <a:lnTo>
                  <a:pt x="1771" y="5217"/>
                </a:lnTo>
                <a:lnTo>
                  <a:pt x="1767" y="5186"/>
                </a:lnTo>
                <a:lnTo>
                  <a:pt x="1764" y="5155"/>
                </a:lnTo>
                <a:lnTo>
                  <a:pt x="1763" y="5125"/>
                </a:lnTo>
                <a:lnTo>
                  <a:pt x="1764" y="5093"/>
                </a:lnTo>
                <a:lnTo>
                  <a:pt x="1767" y="5062"/>
                </a:lnTo>
                <a:lnTo>
                  <a:pt x="1771" y="5031"/>
                </a:lnTo>
                <a:lnTo>
                  <a:pt x="1776" y="5001"/>
                </a:lnTo>
                <a:lnTo>
                  <a:pt x="1783" y="4972"/>
                </a:lnTo>
                <a:lnTo>
                  <a:pt x="1791" y="4943"/>
                </a:lnTo>
                <a:lnTo>
                  <a:pt x="1801" y="4915"/>
                </a:lnTo>
                <a:lnTo>
                  <a:pt x="1811" y="4886"/>
                </a:lnTo>
                <a:lnTo>
                  <a:pt x="1824" y="4860"/>
                </a:lnTo>
                <a:lnTo>
                  <a:pt x="1837" y="4834"/>
                </a:lnTo>
                <a:lnTo>
                  <a:pt x="1852" y="4807"/>
                </a:lnTo>
                <a:lnTo>
                  <a:pt x="1868" y="4783"/>
                </a:lnTo>
                <a:lnTo>
                  <a:pt x="1885" y="4759"/>
                </a:lnTo>
                <a:lnTo>
                  <a:pt x="1904" y="4735"/>
                </a:lnTo>
                <a:lnTo>
                  <a:pt x="1922" y="4714"/>
                </a:lnTo>
                <a:lnTo>
                  <a:pt x="1942" y="4692"/>
                </a:lnTo>
                <a:lnTo>
                  <a:pt x="1964" y="4673"/>
                </a:lnTo>
                <a:lnTo>
                  <a:pt x="1986" y="4653"/>
                </a:lnTo>
                <a:lnTo>
                  <a:pt x="2009" y="4635"/>
                </a:lnTo>
                <a:lnTo>
                  <a:pt x="2033" y="4618"/>
                </a:lnTo>
                <a:lnTo>
                  <a:pt x="2058" y="4602"/>
                </a:lnTo>
                <a:lnTo>
                  <a:pt x="2083" y="4587"/>
                </a:lnTo>
                <a:lnTo>
                  <a:pt x="2109" y="4573"/>
                </a:lnTo>
                <a:lnTo>
                  <a:pt x="2136" y="4562"/>
                </a:lnTo>
                <a:lnTo>
                  <a:pt x="2164" y="4551"/>
                </a:lnTo>
                <a:lnTo>
                  <a:pt x="2192" y="4541"/>
                </a:lnTo>
                <a:lnTo>
                  <a:pt x="2222" y="4532"/>
                </a:lnTo>
                <a:lnTo>
                  <a:pt x="2251" y="4525"/>
                </a:lnTo>
                <a:lnTo>
                  <a:pt x="2281" y="4521"/>
                </a:lnTo>
                <a:lnTo>
                  <a:pt x="2312" y="4516"/>
                </a:lnTo>
                <a:lnTo>
                  <a:pt x="2343" y="4514"/>
                </a:lnTo>
                <a:lnTo>
                  <a:pt x="2374" y="4514"/>
                </a:lnTo>
                <a:lnTo>
                  <a:pt x="2406" y="4514"/>
                </a:lnTo>
                <a:lnTo>
                  <a:pt x="2437" y="4516"/>
                </a:lnTo>
                <a:lnTo>
                  <a:pt x="2467" y="4521"/>
                </a:lnTo>
                <a:lnTo>
                  <a:pt x="2497" y="4525"/>
                </a:lnTo>
                <a:lnTo>
                  <a:pt x="2527" y="4532"/>
                </a:lnTo>
                <a:lnTo>
                  <a:pt x="2555" y="4541"/>
                </a:lnTo>
                <a:lnTo>
                  <a:pt x="2584" y="4551"/>
                </a:lnTo>
                <a:lnTo>
                  <a:pt x="2611" y="4562"/>
                </a:lnTo>
                <a:lnTo>
                  <a:pt x="2639" y="4573"/>
                </a:lnTo>
                <a:lnTo>
                  <a:pt x="2665" y="4587"/>
                </a:lnTo>
                <a:lnTo>
                  <a:pt x="2691" y="4602"/>
                </a:lnTo>
                <a:lnTo>
                  <a:pt x="2715" y="4618"/>
                </a:lnTo>
                <a:lnTo>
                  <a:pt x="2739" y="4635"/>
                </a:lnTo>
                <a:lnTo>
                  <a:pt x="2762" y="4653"/>
                </a:lnTo>
                <a:lnTo>
                  <a:pt x="2785" y="4673"/>
                </a:lnTo>
                <a:lnTo>
                  <a:pt x="2805" y="4692"/>
                </a:lnTo>
                <a:lnTo>
                  <a:pt x="2826" y="4714"/>
                </a:lnTo>
                <a:lnTo>
                  <a:pt x="2845" y="4735"/>
                </a:lnTo>
                <a:lnTo>
                  <a:pt x="2864" y="4759"/>
                </a:lnTo>
                <a:lnTo>
                  <a:pt x="2881" y="4783"/>
                </a:lnTo>
                <a:lnTo>
                  <a:pt x="2897" y="4807"/>
                </a:lnTo>
                <a:lnTo>
                  <a:pt x="2910" y="4834"/>
                </a:lnTo>
                <a:lnTo>
                  <a:pt x="2924" y="4860"/>
                </a:lnTo>
                <a:lnTo>
                  <a:pt x="2937" y="4886"/>
                </a:lnTo>
                <a:lnTo>
                  <a:pt x="2948" y="4915"/>
                </a:lnTo>
                <a:lnTo>
                  <a:pt x="2957" y="4943"/>
                </a:lnTo>
                <a:lnTo>
                  <a:pt x="2965" y="4972"/>
                </a:lnTo>
                <a:lnTo>
                  <a:pt x="2972" y="5001"/>
                </a:lnTo>
                <a:lnTo>
                  <a:pt x="2978" y="5031"/>
                </a:lnTo>
                <a:lnTo>
                  <a:pt x="2981" y="5062"/>
                </a:lnTo>
                <a:lnTo>
                  <a:pt x="2983" y="5093"/>
                </a:lnTo>
                <a:lnTo>
                  <a:pt x="2985" y="5125"/>
                </a:lnTo>
                <a:lnTo>
                  <a:pt x="2983" y="5155"/>
                </a:lnTo>
                <a:lnTo>
                  <a:pt x="2981" y="5186"/>
                </a:lnTo>
                <a:lnTo>
                  <a:pt x="2978" y="5217"/>
                </a:lnTo>
                <a:lnTo>
                  <a:pt x="2972" y="5247"/>
                </a:lnTo>
                <a:lnTo>
                  <a:pt x="2965" y="5276"/>
                </a:lnTo>
                <a:lnTo>
                  <a:pt x="2957" y="5306"/>
                </a:lnTo>
                <a:lnTo>
                  <a:pt x="2948" y="5334"/>
                </a:lnTo>
                <a:lnTo>
                  <a:pt x="2937" y="5362"/>
                </a:lnTo>
                <a:lnTo>
                  <a:pt x="2924" y="5388"/>
                </a:lnTo>
                <a:lnTo>
                  <a:pt x="2910" y="5416"/>
                </a:lnTo>
                <a:lnTo>
                  <a:pt x="2897" y="5441"/>
                </a:lnTo>
                <a:lnTo>
                  <a:pt x="2881" y="5466"/>
                </a:lnTo>
                <a:lnTo>
                  <a:pt x="2864" y="5490"/>
                </a:lnTo>
                <a:lnTo>
                  <a:pt x="2845" y="5513"/>
                </a:lnTo>
                <a:lnTo>
                  <a:pt x="2826" y="5534"/>
                </a:lnTo>
                <a:lnTo>
                  <a:pt x="2805" y="5556"/>
                </a:lnTo>
                <a:lnTo>
                  <a:pt x="2785" y="5575"/>
                </a:lnTo>
                <a:lnTo>
                  <a:pt x="2762" y="5595"/>
                </a:lnTo>
                <a:lnTo>
                  <a:pt x="2739" y="5613"/>
                </a:lnTo>
                <a:lnTo>
                  <a:pt x="2715" y="5630"/>
                </a:lnTo>
                <a:lnTo>
                  <a:pt x="2691" y="5646"/>
                </a:lnTo>
                <a:lnTo>
                  <a:pt x="2665" y="5661"/>
                </a:lnTo>
                <a:lnTo>
                  <a:pt x="2639" y="5675"/>
                </a:lnTo>
                <a:lnTo>
                  <a:pt x="2611" y="5686"/>
                </a:lnTo>
                <a:lnTo>
                  <a:pt x="2584" y="5698"/>
                </a:lnTo>
                <a:lnTo>
                  <a:pt x="2555" y="5707"/>
                </a:lnTo>
                <a:lnTo>
                  <a:pt x="2527" y="5716"/>
                </a:lnTo>
                <a:lnTo>
                  <a:pt x="2497" y="5723"/>
                </a:lnTo>
                <a:lnTo>
                  <a:pt x="2467" y="5727"/>
                </a:lnTo>
                <a:lnTo>
                  <a:pt x="2437" y="5732"/>
                </a:lnTo>
                <a:lnTo>
                  <a:pt x="2406" y="5734"/>
                </a:lnTo>
                <a:lnTo>
                  <a:pt x="2374" y="5734"/>
                </a:lnTo>
                <a:close/>
                <a:moveTo>
                  <a:pt x="2469" y="3926"/>
                </a:moveTo>
                <a:lnTo>
                  <a:pt x="2469" y="3926"/>
                </a:lnTo>
                <a:lnTo>
                  <a:pt x="2437" y="3926"/>
                </a:lnTo>
                <a:lnTo>
                  <a:pt x="2406" y="3924"/>
                </a:lnTo>
                <a:lnTo>
                  <a:pt x="2375" y="3919"/>
                </a:lnTo>
                <a:lnTo>
                  <a:pt x="2345" y="3915"/>
                </a:lnTo>
                <a:lnTo>
                  <a:pt x="2316" y="3908"/>
                </a:lnTo>
                <a:lnTo>
                  <a:pt x="2286" y="3899"/>
                </a:lnTo>
                <a:lnTo>
                  <a:pt x="2259" y="3890"/>
                </a:lnTo>
                <a:lnTo>
                  <a:pt x="2230" y="3878"/>
                </a:lnTo>
                <a:lnTo>
                  <a:pt x="2204" y="3867"/>
                </a:lnTo>
                <a:lnTo>
                  <a:pt x="2178" y="3853"/>
                </a:lnTo>
                <a:lnTo>
                  <a:pt x="2151" y="3838"/>
                </a:lnTo>
                <a:lnTo>
                  <a:pt x="2127" y="3822"/>
                </a:lnTo>
                <a:lnTo>
                  <a:pt x="2103" y="3805"/>
                </a:lnTo>
                <a:lnTo>
                  <a:pt x="2079" y="3787"/>
                </a:lnTo>
                <a:lnTo>
                  <a:pt x="2058" y="3768"/>
                </a:lnTo>
                <a:lnTo>
                  <a:pt x="2036" y="3748"/>
                </a:lnTo>
                <a:lnTo>
                  <a:pt x="2017" y="3726"/>
                </a:lnTo>
                <a:lnTo>
                  <a:pt x="1997" y="3705"/>
                </a:lnTo>
                <a:lnTo>
                  <a:pt x="1979" y="3682"/>
                </a:lnTo>
                <a:lnTo>
                  <a:pt x="1962" y="3658"/>
                </a:lnTo>
                <a:lnTo>
                  <a:pt x="1946" y="3633"/>
                </a:lnTo>
                <a:lnTo>
                  <a:pt x="1931" y="3607"/>
                </a:lnTo>
                <a:lnTo>
                  <a:pt x="1917" y="3580"/>
                </a:lnTo>
                <a:lnTo>
                  <a:pt x="1906" y="3554"/>
                </a:lnTo>
                <a:lnTo>
                  <a:pt x="1894" y="3526"/>
                </a:lnTo>
                <a:lnTo>
                  <a:pt x="1885" y="3498"/>
                </a:lnTo>
                <a:lnTo>
                  <a:pt x="1877" y="3469"/>
                </a:lnTo>
                <a:lnTo>
                  <a:pt x="1870" y="3439"/>
                </a:lnTo>
                <a:lnTo>
                  <a:pt x="1865" y="3409"/>
                </a:lnTo>
                <a:lnTo>
                  <a:pt x="1860" y="3378"/>
                </a:lnTo>
                <a:lnTo>
                  <a:pt x="1858" y="3348"/>
                </a:lnTo>
                <a:lnTo>
                  <a:pt x="1858" y="3317"/>
                </a:lnTo>
                <a:lnTo>
                  <a:pt x="1858" y="3285"/>
                </a:lnTo>
                <a:lnTo>
                  <a:pt x="1860" y="3254"/>
                </a:lnTo>
                <a:lnTo>
                  <a:pt x="1865" y="3223"/>
                </a:lnTo>
                <a:lnTo>
                  <a:pt x="1870" y="3193"/>
                </a:lnTo>
                <a:lnTo>
                  <a:pt x="1877" y="3164"/>
                </a:lnTo>
                <a:lnTo>
                  <a:pt x="1885" y="3135"/>
                </a:lnTo>
                <a:lnTo>
                  <a:pt x="1894" y="3107"/>
                </a:lnTo>
                <a:lnTo>
                  <a:pt x="1906" y="3078"/>
                </a:lnTo>
                <a:lnTo>
                  <a:pt x="1917" y="3052"/>
                </a:lnTo>
                <a:lnTo>
                  <a:pt x="1931" y="3026"/>
                </a:lnTo>
                <a:lnTo>
                  <a:pt x="1946" y="2999"/>
                </a:lnTo>
                <a:lnTo>
                  <a:pt x="1962" y="2975"/>
                </a:lnTo>
                <a:lnTo>
                  <a:pt x="1979" y="2952"/>
                </a:lnTo>
                <a:lnTo>
                  <a:pt x="1997" y="2928"/>
                </a:lnTo>
                <a:lnTo>
                  <a:pt x="2017" y="2906"/>
                </a:lnTo>
                <a:lnTo>
                  <a:pt x="2036" y="2884"/>
                </a:lnTo>
                <a:lnTo>
                  <a:pt x="2058" y="2865"/>
                </a:lnTo>
                <a:lnTo>
                  <a:pt x="2079" y="2845"/>
                </a:lnTo>
                <a:lnTo>
                  <a:pt x="2103" y="2827"/>
                </a:lnTo>
                <a:lnTo>
                  <a:pt x="2127" y="2810"/>
                </a:lnTo>
                <a:lnTo>
                  <a:pt x="2151" y="2794"/>
                </a:lnTo>
                <a:lnTo>
                  <a:pt x="2178" y="2779"/>
                </a:lnTo>
                <a:lnTo>
                  <a:pt x="2204" y="2767"/>
                </a:lnTo>
                <a:lnTo>
                  <a:pt x="2230" y="2754"/>
                </a:lnTo>
                <a:lnTo>
                  <a:pt x="2259" y="2743"/>
                </a:lnTo>
                <a:lnTo>
                  <a:pt x="2286" y="2734"/>
                </a:lnTo>
                <a:lnTo>
                  <a:pt x="2316" y="2726"/>
                </a:lnTo>
                <a:lnTo>
                  <a:pt x="2345" y="2719"/>
                </a:lnTo>
                <a:lnTo>
                  <a:pt x="2375" y="2713"/>
                </a:lnTo>
                <a:lnTo>
                  <a:pt x="2406" y="2710"/>
                </a:lnTo>
                <a:lnTo>
                  <a:pt x="2437" y="2706"/>
                </a:lnTo>
                <a:lnTo>
                  <a:pt x="2469" y="2706"/>
                </a:lnTo>
                <a:lnTo>
                  <a:pt x="2499" y="2706"/>
                </a:lnTo>
                <a:lnTo>
                  <a:pt x="2530" y="2710"/>
                </a:lnTo>
                <a:lnTo>
                  <a:pt x="2561" y="2713"/>
                </a:lnTo>
                <a:lnTo>
                  <a:pt x="2591" y="2719"/>
                </a:lnTo>
                <a:lnTo>
                  <a:pt x="2620" y="2726"/>
                </a:lnTo>
                <a:lnTo>
                  <a:pt x="2650" y="2734"/>
                </a:lnTo>
                <a:lnTo>
                  <a:pt x="2678" y="2743"/>
                </a:lnTo>
                <a:lnTo>
                  <a:pt x="2706" y="2754"/>
                </a:lnTo>
                <a:lnTo>
                  <a:pt x="2732" y="2767"/>
                </a:lnTo>
                <a:lnTo>
                  <a:pt x="2759" y="2779"/>
                </a:lnTo>
                <a:lnTo>
                  <a:pt x="2785" y="2794"/>
                </a:lnTo>
                <a:lnTo>
                  <a:pt x="2810" y="2810"/>
                </a:lnTo>
                <a:lnTo>
                  <a:pt x="2833" y="2827"/>
                </a:lnTo>
                <a:lnTo>
                  <a:pt x="2857" y="2845"/>
                </a:lnTo>
                <a:lnTo>
                  <a:pt x="2878" y="2865"/>
                </a:lnTo>
                <a:lnTo>
                  <a:pt x="2900" y="2884"/>
                </a:lnTo>
                <a:lnTo>
                  <a:pt x="2920" y="2906"/>
                </a:lnTo>
                <a:lnTo>
                  <a:pt x="2939" y="2928"/>
                </a:lnTo>
                <a:lnTo>
                  <a:pt x="2957" y="2952"/>
                </a:lnTo>
                <a:lnTo>
                  <a:pt x="2974" y="2975"/>
                </a:lnTo>
                <a:lnTo>
                  <a:pt x="2990" y="2999"/>
                </a:lnTo>
                <a:lnTo>
                  <a:pt x="3005" y="3026"/>
                </a:lnTo>
                <a:lnTo>
                  <a:pt x="3019" y="3052"/>
                </a:lnTo>
                <a:lnTo>
                  <a:pt x="3030" y="3078"/>
                </a:lnTo>
                <a:lnTo>
                  <a:pt x="3042" y="3107"/>
                </a:lnTo>
                <a:lnTo>
                  <a:pt x="3051" y="3135"/>
                </a:lnTo>
                <a:lnTo>
                  <a:pt x="3059" y="3164"/>
                </a:lnTo>
                <a:lnTo>
                  <a:pt x="3066" y="3193"/>
                </a:lnTo>
                <a:lnTo>
                  <a:pt x="3071" y="3223"/>
                </a:lnTo>
                <a:lnTo>
                  <a:pt x="3076" y="3254"/>
                </a:lnTo>
                <a:lnTo>
                  <a:pt x="3078" y="3285"/>
                </a:lnTo>
                <a:lnTo>
                  <a:pt x="3078" y="3317"/>
                </a:lnTo>
                <a:lnTo>
                  <a:pt x="3078" y="3348"/>
                </a:lnTo>
                <a:lnTo>
                  <a:pt x="3076" y="3378"/>
                </a:lnTo>
                <a:lnTo>
                  <a:pt x="3071" y="3409"/>
                </a:lnTo>
                <a:lnTo>
                  <a:pt x="3066" y="3439"/>
                </a:lnTo>
                <a:lnTo>
                  <a:pt x="3059" y="3469"/>
                </a:lnTo>
                <a:lnTo>
                  <a:pt x="3051" y="3498"/>
                </a:lnTo>
                <a:lnTo>
                  <a:pt x="3042" y="3526"/>
                </a:lnTo>
                <a:lnTo>
                  <a:pt x="3030" y="3554"/>
                </a:lnTo>
                <a:lnTo>
                  <a:pt x="3019" y="3580"/>
                </a:lnTo>
                <a:lnTo>
                  <a:pt x="3005" y="3607"/>
                </a:lnTo>
                <a:lnTo>
                  <a:pt x="2990" y="3633"/>
                </a:lnTo>
                <a:lnTo>
                  <a:pt x="2974" y="3658"/>
                </a:lnTo>
                <a:lnTo>
                  <a:pt x="2957" y="3682"/>
                </a:lnTo>
                <a:lnTo>
                  <a:pt x="2939" y="3705"/>
                </a:lnTo>
                <a:lnTo>
                  <a:pt x="2920" y="3726"/>
                </a:lnTo>
                <a:lnTo>
                  <a:pt x="2900" y="3748"/>
                </a:lnTo>
                <a:lnTo>
                  <a:pt x="2878" y="3768"/>
                </a:lnTo>
                <a:lnTo>
                  <a:pt x="2857" y="3787"/>
                </a:lnTo>
                <a:lnTo>
                  <a:pt x="2833" y="3805"/>
                </a:lnTo>
                <a:lnTo>
                  <a:pt x="2810" y="3822"/>
                </a:lnTo>
                <a:lnTo>
                  <a:pt x="2785" y="3838"/>
                </a:lnTo>
                <a:lnTo>
                  <a:pt x="2759" y="3853"/>
                </a:lnTo>
                <a:lnTo>
                  <a:pt x="2732" y="3867"/>
                </a:lnTo>
                <a:lnTo>
                  <a:pt x="2706" y="3878"/>
                </a:lnTo>
                <a:lnTo>
                  <a:pt x="2678" y="3890"/>
                </a:lnTo>
                <a:lnTo>
                  <a:pt x="2650" y="3899"/>
                </a:lnTo>
                <a:lnTo>
                  <a:pt x="2620" y="3908"/>
                </a:lnTo>
                <a:lnTo>
                  <a:pt x="2591" y="3915"/>
                </a:lnTo>
                <a:lnTo>
                  <a:pt x="2561" y="3919"/>
                </a:lnTo>
                <a:lnTo>
                  <a:pt x="2530" y="3924"/>
                </a:lnTo>
                <a:lnTo>
                  <a:pt x="2499" y="3926"/>
                </a:lnTo>
                <a:lnTo>
                  <a:pt x="2469" y="3926"/>
                </a:lnTo>
                <a:close/>
                <a:moveTo>
                  <a:pt x="3380" y="4522"/>
                </a:moveTo>
                <a:lnTo>
                  <a:pt x="3380" y="4522"/>
                </a:lnTo>
                <a:lnTo>
                  <a:pt x="3358" y="4521"/>
                </a:lnTo>
                <a:lnTo>
                  <a:pt x="3337" y="4517"/>
                </a:lnTo>
                <a:lnTo>
                  <a:pt x="3317" y="4512"/>
                </a:lnTo>
                <a:lnTo>
                  <a:pt x="3297" y="4505"/>
                </a:lnTo>
                <a:lnTo>
                  <a:pt x="3279" y="4496"/>
                </a:lnTo>
                <a:lnTo>
                  <a:pt x="3262" y="4485"/>
                </a:lnTo>
                <a:lnTo>
                  <a:pt x="3246" y="4473"/>
                </a:lnTo>
                <a:lnTo>
                  <a:pt x="3230" y="4459"/>
                </a:lnTo>
                <a:lnTo>
                  <a:pt x="3216" y="4444"/>
                </a:lnTo>
                <a:lnTo>
                  <a:pt x="3205" y="4428"/>
                </a:lnTo>
                <a:lnTo>
                  <a:pt x="3193" y="4411"/>
                </a:lnTo>
                <a:lnTo>
                  <a:pt x="3185" y="4392"/>
                </a:lnTo>
                <a:lnTo>
                  <a:pt x="3177" y="4373"/>
                </a:lnTo>
                <a:lnTo>
                  <a:pt x="3173" y="4353"/>
                </a:lnTo>
                <a:lnTo>
                  <a:pt x="3169" y="4331"/>
                </a:lnTo>
                <a:lnTo>
                  <a:pt x="3168" y="4310"/>
                </a:lnTo>
                <a:lnTo>
                  <a:pt x="3169" y="4289"/>
                </a:lnTo>
                <a:lnTo>
                  <a:pt x="3173" y="4267"/>
                </a:lnTo>
                <a:lnTo>
                  <a:pt x="3177" y="4247"/>
                </a:lnTo>
                <a:lnTo>
                  <a:pt x="3185" y="4228"/>
                </a:lnTo>
                <a:lnTo>
                  <a:pt x="3193" y="4209"/>
                </a:lnTo>
                <a:lnTo>
                  <a:pt x="3205" y="4192"/>
                </a:lnTo>
                <a:lnTo>
                  <a:pt x="3216" y="4176"/>
                </a:lnTo>
                <a:lnTo>
                  <a:pt x="3230" y="4161"/>
                </a:lnTo>
                <a:lnTo>
                  <a:pt x="3246" y="4148"/>
                </a:lnTo>
                <a:lnTo>
                  <a:pt x="3262" y="4135"/>
                </a:lnTo>
                <a:lnTo>
                  <a:pt x="3279" y="4125"/>
                </a:lnTo>
                <a:lnTo>
                  <a:pt x="3297" y="4116"/>
                </a:lnTo>
                <a:lnTo>
                  <a:pt x="3317" y="4109"/>
                </a:lnTo>
                <a:lnTo>
                  <a:pt x="3337" y="4103"/>
                </a:lnTo>
                <a:lnTo>
                  <a:pt x="3358" y="4100"/>
                </a:lnTo>
                <a:lnTo>
                  <a:pt x="3380" y="4099"/>
                </a:lnTo>
                <a:lnTo>
                  <a:pt x="3401" y="4100"/>
                </a:lnTo>
                <a:lnTo>
                  <a:pt x="3423" y="4103"/>
                </a:lnTo>
                <a:lnTo>
                  <a:pt x="3442" y="4109"/>
                </a:lnTo>
                <a:lnTo>
                  <a:pt x="3462" y="4116"/>
                </a:lnTo>
                <a:lnTo>
                  <a:pt x="3481" y="4125"/>
                </a:lnTo>
                <a:lnTo>
                  <a:pt x="3498" y="4135"/>
                </a:lnTo>
                <a:lnTo>
                  <a:pt x="3514" y="4148"/>
                </a:lnTo>
                <a:lnTo>
                  <a:pt x="3529" y="4161"/>
                </a:lnTo>
                <a:lnTo>
                  <a:pt x="3543" y="4176"/>
                </a:lnTo>
                <a:lnTo>
                  <a:pt x="3555" y="4192"/>
                </a:lnTo>
                <a:lnTo>
                  <a:pt x="3566" y="4209"/>
                </a:lnTo>
                <a:lnTo>
                  <a:pt x="3575" y="4228"/>
                </a:lnTo>
                <a:lnTo>
                  <a:pt x="3582" y="4247"/>
                </a:lnTo>
                <a:lnTo>
                  <a:pt x="3587" y="4267"/>
                </a:lnTo>
                <a:lnTo>
                  <a:pt x="3590" y="4289"/>
                </a:lnTo>
                <a:lnTo>
                  <a:pt x="3591" y="4310"/>
                </a:lnTo>
                <a:lnTo>
                  <a:pt x="3590" y="4331"/>
                </a:lnTo>
                <a:lnTo>
                  <a:pt x="3587" y="4353"/>
                </a:lnTo>
                <a:lnTo>
                  <a:pt x="3582" y="4373"/>
                </a:lnTo>
                <a:lnTo>
                  <a:pt x="3575" y="4392"/>
                </a:lnTo>
                <a:lnTo>
                  <a:pt x="3566" y="4411"/>
                </a:lnTo>
                <a:lnTo>
                  <a:pt x="3555" y="4428"/>
                </a:lnTo>
                <a:lnTo>
                  <a:pt x="3543" y="4444"/>
                </a:lnTo>
                <a:lnTo>
                  <a:pt x="3529" y="4459"/>
                </a:lnTo>
                <a:lnTo>
                  <a:pt x="3514" y="4473"/>
                </a:lnTo>
                <a:lnTo>
                  <a:pt x="3498" y="4485"/>
                </a:lnTo>
                <a:lnTo>
                  <a:pt x="3481" y="4496"/>
                </a:lnTo>
                <a:lnTo>
                  <a:pt x="3462" y="4505"/>
                </a:lnTo>
                <a:lnTo>
                  <a:pt x="3442" y="4512"/>
                </a:lnTo>
                <a:lnTo>
                  <a:pt x="3423" y="4517"/>
                </a:lnTo>
                <a:lnTo>
                  <a:pt x="3401" y="4521"/>
                </a:lnTo>
                <a:lnTo>
                  <a:pt x="3380" y="4522"/>
                </a:lnTo>
                <a:close/>
                <a:moveTo>
                  <a:pt x="4159" y="5805"/>
                </a:moveTo>
                <a:lnTo>
                  <a:pt x="4159" y="5805"/>
                </a:lnTo>
                <a:lnTo>
                  <a:pt x="4127" y="5804"/>
                </a:lnTo>
                <a:lnTo>
                  <a:pt x="4096" y="5801"/>
                </a:lnTo>
                <a:lnTo>
                  <a:pt x="4066" y="5798"/>
                </a:lnTo>
                <a:lnTo>
                  <a:pt x="4036" y="5792"/>
                </a:lnTo>
                <a:lnTo>
                  <a:pt x="4006" y="5785"/>
                </a:lnTo>
                <a:lnTo>
                  <a:pt x="3978" y="5778"/>
                </a:lnTo>
                <a:lnTo>
                  <a:pt x="3949" y="5768"/>
                </a:lnTo>
                <a:lnTo>
                  <a:pt x="3921" y="5757"/>
                </a:lnTo>
                <a:lnTo>
                  <a:pt x="3894" y="5744"/>
                </a:lnTo>
                <a:lnTo>
                  <a:pt x="3868" y="5731"/>
                </a:lnTo>
                <a:lnTo>
                  <a:pt x="3842" y="5717"/>
                </a:lnTo>
                <a:lnTo>
                  <a:pt x="3818" y="5701"/>
                </a:lnTo>
                <a:lnTo>
                  <a:pt x="3794" y="5684"/>
                </a:lnTo>
                <a:lnTo>
                  <a:pt x="3770" y="5666"/>
                </a:lnTo>
                <a:lnTo>
                  <a:pt x="3748" y="5646"/>
                </a:lnTo>
                <a:lnTo>
                  <a:pt x="3727" y="5626"/>
                </a:lnTo>
                <a:lnTo>
                  <a:pt x="3707" y="5605"/>
                </a:lnTo>
                <a:lnTo>
                  <a:pt x="3688" y="5582"/>
                </a:lnTo>
                <a:lnTo>
                  <a:pt x="3669" y="5560"/>
                </a:lnTo>
                <a:lnTo>
                  <a:pt x="3652" y="5536"/>
                </a:lnTo>
                <a:lnTo>
                  <a:pt x="3636" y="5510"/>
                </a:lnTo>
                <a:lnTo>
                  <a:pt x="3621" y="5485"/>
                </a:lnTo>
                <a:lnTo>
                  <a:pt x="3609" y="5459"/>
                </a:lnTo>
                <a:lnTo>
                  <a:pt x="3596" y="5432"/>
                </a:lnTo>
                <a:lnTo>
                  <a:pt x="3585" y="5404"/>
                </a:lnTo>
                <a:lnTo>
                  <a:pt x="3576" y="5376"/>
                </a:lnTo>
                <a:lnTo>
                  <a:pt x="3568" y="5347"/>
                </a:lnTo>
                <a:lnTo>
                  <a:pt x="3561" y="5318"/>
                </a:lnTo>
                <a:lnTo>
                  <a:pt x="3555" y="5288"/>
                </a:lnTo>
                <a:lnTo>
                  <a:pt x="3552" y="5257"/>
                </a:lnTo>
                <a:lnTo>
                  <a:pt x="3550" y="5226"/>
                </a:lnTo>
                <a:lnTo>
                  <a:pt x="3548" y="5194"/>
                </a:lnTo>
                <a:lnTo>
                  <a:pt x="3550" y="5163"/>
                </a:lnTo>
                <a:lnTo>
                  <a:pt x="3552" y="5133"/>
                </a:lnTo>
                <a:lnTo>
                  <a:pt x="3555" y="5102"/>
                </a:lnTo>
                <a:lnTo>
                  <a:pt x="3561" y="5071"/>
                </a:lnTo>
                <a:lnTo>
                  <a:pt x="3568" y="5042"/>
                </a:lnTo>
                <a:lnTo>
                  <a:pt x="3576" y="5013"/>
                </a:lnTo>
                <a:lnTo>
                  <a:pt x="3585" y="4984"/>
                </a:lnTo>
                <a:lnTo>
                  <a:pt x="3596" y="4957"/>
                </a:lnTo>
                <a:lnTo>
                  <a:pt x="3609" y="4929"/>
                </a:lnTo>
                <a:lnTo>
                  <a:pt x="3621" y="4903"/>
                </a:lnTo>
                <a:lnTo>
                  <a:pt x="3636" y="4878"/>
                </a:lnTo>
                <a:lnTo>
                  <a:pt x="3652" y="4853"/>
                </a:lnTo>
                <a:lnTo>
                  <a:pt x="3669" y="4829"/>
                </a:lnTo>
                <a:lnTo>
                  <a:pt x="3688" y="4806"/>
                </a:lnTo>
                <a:lnTo>
                  <a:pt x="3707" y="4785"/>
                </a:lnTo>
                <a:lnTo>
                  <a:pt x="3727" y="4763"/>
                </a:lnTo>
                <a:lnTo>
                  <a:pt x="3748" y="4742"/>
                </a:lnTo>
                <a:lnTo>
                  <a:pt x="3770" y="4724"/>
                </a:lnTo>
                <a:lnTo>
                  <a:pt x="3794" y="4706"/>
                </a:lnTo>
                <a:lnTo>
                  <a:pt x="3818" y="4689"/>
                </a:lnTo>
                <a:lnTo>
                  <a:pt x="3842" y="4673"/>
                </a:lnTo>
                <a:lnTo>
                  <a:pt x="3868" y="4658"/>
                </a:lnTo>
                <a:lnTo>
                  <a:pt x="3894" y="4644"/>
                </a:lnTo>
                <a:lnTo>
                  <a:pt x="3921" y="4632"/>
                </a:lnTo>
                <a:lnTo>
                  <a:pt x="3949" y="4621"/>
                </a:lnTo>
                <a:lnTo>
                  <a:pt x="3978" y="4611"/>
                </a:lnTo>
                <a:lnTo>
                  <a:pt x="4006" y="4603"/>
                </a:lnTo>
                <a:lnTo>
                  <a:pt x="4036" y="4596"/>
                </a:lnTo>
                <a:lnTo>
                  <a:pt x="4066" y="4592"/>
                </a:lnTo>
                <a:lnTo>
                  <a:pt x="4096" y="4587"/>
                </a:lnTo>
                <a:lnTo>
                  <a:pt x="4127" y="4585"/>
                </a:lnTo>
                <a:lnTo>
                  <a:pt x="4159" y="4584"/>
                </a:lnTo>
                <a:lnTo>
                  <a:pt x="4190" y="4585"/>
                </a:lnTo>
                <a:lnTo>
                  <a:pt x="4221" y="4587"/>
                </a:lnTo>
                <a:lnTo>
                  <a:pt x="4252" y="4592"/>
                </a:lnTo>
                <a:lnTo>
                  <a:pt x="4281" y="4596"/>
                </a:lnTo>
                <a:lnTo>
                  <a:pt x="4311" y="4603"/>
                </a:lnTo>
                <a:lnTo>
                  <a:pt x="4341" y="4611"/>
                </a:lnTo>
                <a:lnTo>
                  <a:pt x="4368" y="4621"/>
                </a:lnTo>
                <a:lnTo>
                  <a:pt x="4397" y="4632"/>
                </a:lnTo>
                <a:lnTo>
                  <a:pt x="4423" y="4644"/>
                </a:lnTo>
                <a:lnTo>
                  <a:pt x="4450" y="4658"/>
                </a:lnTo>
                <a:lnTo>
                  <a:pt x="4475" y="4673"/>
                </a:lnTo>
                <a:lnTo>
                  <a:pt x="4500" y="4689"/>
                </a:lnTo>
                <a:lnTo>
                  <a:pt x="4524" y="4706"/>
                </a:lnTo>
                <a:lnTo>
                  <a:pt x="4547" y="4724"/>
                </a:lnTo>
                <a:lnTo>
                  <a:pt x="4569" y="4742"/>
                </a:lnTo>
                <a:lnTo>
                  <a:pt x="4591" y="4763"/>
                </a:lnTo>
                <a:lnTo>
                  <a:pt x="4610" y="4785"/>
                </a:lnTo>
                <a:lnTo>
                  <a:pt x="4629" y="4806"/>
                </a:lnTo>
                <a:lnTo>
                  <a:pt x="4648" y="4829"/>
                </a:lnTo>
                <a:lnTo>
                  <a:pt x="4665" y="4853"/>
                </a:lnTo>
                <a:lnTo>
                  <a:pt x="4681" y="4878"/>
                </a:lnTo>
                <a:lnTo>
                  <a:pt x="4696" y="4903"/>
                </a:lnTo>
                <a:lnTo>
                  <a:pt x="4709" y="4929"/>
                </a:lnTo>
                <a:lnTo>
                  <a:pt x="4721" y="4957"/>
                </a:lnTo>
                <a:lnTo>
                  <a:pt x="4732" y="4984"/>
                </a:lnTo>
                <a:lnTo>
                  <a:pt x="4741" y="5013"/>
                </a:lnTo>
                <a:lnTo>
                  <a:pt x="4750" y="5042"/>
                </a:lnTo>
                <a:lnTo>
                  <a:pt x="4757" y="5071"/>
                </a:lnTo>
                <a:lnTo>
                  <a:pt x="4762" y="5102"/>
                </a:lnTo>
                <a:lnTo>
                  <a:pt x="4766" y="5133"/>
                </a:lnTo>
                <a:lnTo>
                  <a:pt x="4769" y="5163"/>
                </a:lnTo>
                <a:lnTo>
                  <a:pt x="4769" y="5194"/>
                </a:lnTo>
                <a:lnTo>
                  <a:pt x="4769" y="5226"/>
                </a:lnTo>
                <a:lnTo>
                  <a:pt x="4766" y="5257"/>
                </a:lnTo>
                <a:lnTo>
                  <a:pt x="4762" y="5288"/>
                </a:lnTo>
                <a:lnTo>
                  <a:pt x="4757" y="5318"/>
                </a:lnTo>
                <a:lnTo>
                  <a:pt x="4750" y="5347"/>
                </a:lnTo>
                <a:lnTo>
                  <a:pt x="4741" y="5376"/>
                </a:lnTo>
                <a:lnTo>
                  <a:pt x="4732" y="5404"/>
                </a:lnTo>
                <a:lnTo>
                  <a:pt x="4721" y="5432"/>
                </a:lnTo>
                <a:lnTo>
                  <a:pt x="4709" y="5459"/>
                </a:lnTo>
                <a:lnTo>
                  <a:pt x="4696" y="5485"/>
                </a:lnTo>
                <a:lnTo>
                  <a:pt x="4681" y="5510"/>
                </a:lnTo>
                <a:lnTo>
                  <a:pt x="4665" y="5536"/>
                </a:lnTo>
                <a:lnTo>
                  <a:pt x="4648" y="5560"/>
                </a:lnTo>
                <a:lnTo>
                  <a:pt x="4629" y="5582"/>
                </a:lnTo>
                <a:lnTo>
                  <a:pt x="4610" y="5605"/>
                </a:lnTo>
                <a:lnTo>
                  <a:pt x="4591" y="5626"/>
                </a:lnTo>
                <a:lnTo>
                  <a:pt x="4569" y="5646"/>
                </a:lnTo>
                <a:lnTo>
                  <a:pt x="4547" y="5666"/>
                </a:lnTo>
                <a:lnTo>
                  <a:pt x="4524" y="5684"/>
                </a:lnTo>
                <a:lnTo>
                  <a:pt x="4500" y="5701"/>
                </a:lnTo>
                <a:lnTo>
                  <a:pt x="4475" y="5717"/>
                </a:lnTo>
                <a:lnTo>
                  <a:pt x="4450" y="5731"/>
                </a:lnTo>
                <a:lnTo>
                  <a:pt x="4423" y="5744"/>
                </a:lnTo>
                <a:lnTo>
                  <a:pt x="4397" y="5757"/>
                </a:lnTo>
                <a:lnTo>
                  <a:pt x="4368" y="5768"/>
                </a:lnTo>
                <a:lnTo>
                  <a:pt x="4341" y="5778"/>
                </a:lnTo>
                <a:lnTo>
                  <a:pt x="4311" y="5785"/>
                </a:lnTo>
                <a:lnTo>
                  <a:pt x="4281" y="5792"/>
                </a:lnTo>
                <a:lnTo>
                  <a:pt x="4252" y="5798"/>
                </a:lnTo>
                <a:lnTo>
                  <a:pt x="4221" y="5801"/>
                </a:lnTo>
                <a:lnTo>
                  <a:pt x="4190" y="5804"/>
                </a:lnTo>
                <a:lnTo>
                  <a:pt x="4159" y="5805"/>
                </a:lnTo>
                <a:close/>
                <a:moveTo>
                  <a:pt x="4229" y="4021"/>
                </a:moveTo>
                <a:lnTo>
                  <a:pt x="4229" y="4021"/>
                </a:lnTo>
                <a:lnTo>
                  <a:pt x="4198" y="4020"/>
                </a:lnTo>
                <a:lnTo>
                  <a:pt x="4167" y="4018"/>
                </a:lnTo>
                <a:lnTo>
                  <a:pt x="4136" y="4013"/>
                </a:lnTo>
                <a:lnTo>
                  <a:pt x="4107" y="4008"/>
                </a:lnTo>
                <a:lnTo>
                  <a:pt x="4077" y="4002"/>
                </a:lnTo>
                <a:lnTo>
                  <a:pt x="4047" y="3994"/>
                </a:lnTo>
                <a:lnTo>
                  <a:pt x="4019" y="3983"/>
                </a:lnTo>
                <a:lnTo>
                  <a:pt x="3991" y="3973"/>
                </a:lnTo>
                <a:lnTo>
                  <a:pt x="3964" y="3960"/>
                </a:lnTo>
                <a:lnTo>
                  <a:pt x="3938" y="3947"/>
                </a:lnTo>
                <a:lnTo>
                  <a:pt x="3913" y="3932"/>
                </a:lnTo>
                <a:lnTo>
                  <a:pt x="3887" y="3916"/>
                </a:lnTo>
                <a:lnTo>
                  <a:pt x="3863" y="3899"/>
                </a:lnTo>
                <a:lnTo>
                  <a:pt x="3841" y="3882"/>
                </a:lnTo>
                <a:lnTo>
                  <a:pt x="3819" y="3862"/>
                </a:lnTo>
                <a:lnTo>
                  <a:pt x="3797" y="3842"/>
                </a:lnTo>
                <a:lnTo>
                  <a:pt x="3777" y="3820"/>
                </a:lnTo>
                <a:lnTo>
                  <a:pt x="3758" y="3798"/>
                </a:lnTo>
                <a:lnTo>
                  <a:pt x="3740" y="3776"/>
                </a:lnTo>
                <a:lnTo>
                  <a:pt x="3723" y="3752"/>
                </a:lnTo>
                <a:lnTo>
                  <a:pt x="3707" y="3726"/>
                </a:lnTo>
                <a:lnTo>
                  <a:pt x="3692" y="3701"/>
                </a:lnTo>
                <a:lnTo>
                  <a:pt x="3679" y="3675"/>
                </a:lnTo>
                <a:lnTo>
                  <a:pt x="3666" y="3648"/>
                </a:lnTo>
                <a:lnTo>
                  <a:pt x="3656" y="3620"/>
                </a:lnTo>
                <a:lnTo>
                  <a:pt x="3645" y="3592"/>
                </a:lnTo>
                <a:lnTo>
                  <a:pt x="3637" y="3563"/>
                </a:lnTo>
                <a:lnTo>
                  <a:pt x="3631" y="3534"/>
                </a:lnTo>
                <a:lnTo>
                  <a:pt x="3626" y="3503"/>
                </a:lnTo>
                <a:lnTo>
                  <a:pt x="3621" y="3473"/>
                </a:lnTo>
                <a:lnTo>
                  <a:pt x="3619" y="3441"/>
                </a:lnTo>
                <a:lnTo>
                  <a:pt x="3618" y="3410"/>
                </a:lnTo>
                <a:lnTo>
                  <a:pt x="3619" y="3378"/>
                </a:lnTo>
                <a:lnTo>
                  <a:pt x="3621" y="3348"/>
                </a:lnTo>
                <a:lnTo>
                  <a:pt x="3626" y="3317"/>
                </a:lnTo>
                <a:lnTo>
                  <a:pt x="3631" y="3287"/>
                </a:lnTo>
                <a:lnTo>
                  <a:pt x="3637" y="3257"/>
                </a:lnTo>
                <a:lnTo>
                  <a:pt x="3645" y="3229"/>
                </a:lnTo>
                <a:lnTo>
                  <a:pt x="3656" y="3200"/>
                </a:lnTo>
                <a:lnTo>
                  <a:pt x="3666" y="3173"/>
                </a:lnTo>
                <a:lnTo>
                  <a:pt x="3679" y="3146"/>
                </a:lnTo>
                <a:lnTo>
                  <a:pt x="3692" y="3119"/>
                </a:lnTo>
                <a:lnTo>
                  <a:pt x="3707" y="3094"/>
                </a:lnTo>
                <a:lnTo>
                  <a:pt x="3723" y="3069"/>
                </a:lnTo>
                <a:lnTo>
                  <a:pt x="3740" y="3045"/>
                </a:lnTo>
                <a:lnTo>
                  <a:pt x="3758" y="3022"/>
                </a:lnTo>
                <a:lnTo>
                  <a:pt x="3777" y="2999"/>
                </a:lnTo>
                <a:lnTo>
                  <a:pt x="3797" y="2979"/>
                </a:lnTo>
                <a:lnTo>
                  <a:pt x="3819" y="2958"/>
                </a:lnTo>
                <a:lnTo>
                  <a:pt x="3841" y="2939"/>
                </a:lnTo>
                <a:lnTo>
                  <a:pt x="3863" y="2921"/>
                </a:lnTo>
                <a:lnTo>
                  <a:pt x="3887" y="2904"/>
                </a:lnTo>
                <a:lnTo>
                  <a:pt x="3913" y="2889"/>
                </a:lnTo>
                <a:lnTo>
                  <a:pt x="3938" y="2874"/>
                </a:lnTo>
                <a:lnTo>
                  <a:pt x="3964" y="2860"/>
                </a:lnTo>
                <a:lnTo>
                  <a:pt x="3991" y="2848"/>
                </a:lnTo>
                <a:lnTo>
                  <a:pt x="4019" y="2837"/>
                </a:lnTo>
                <a:lnTo>
                  <a:pt x="4047" y="2827"/>
                </a:lnTo>
                <a:lnTo>
                  <a:pt x="4077" y="2819"/>
                </a:lnTo>
                <a:lnTo>
                  <a:pt x="4107" y="2812"/>
                </a:lnTo>
                <a:lnTo>
                  <a:pt x="4136" y="2807"/>
                </a:lnTo>
                <a:lnTo>
                  <a:pt x="4167" y="2803"/>
                </a:lnTo>
                <a:lnTo>
                  <a:pt x="4198" y="2801"/>
                </a:lnTo>
                <a:lnTo>
                  <a:pt x="4229" y="2800"/>
                </a:lnTo>
                <a:lnTo>
                  <a:pt x="4261" y="2801"/>
                </a:lnTo>
                <a:lnTo>
                  <a:pt x="4292" y="2803"/>
                </a:lnTo>
                <a:lnTo>
                  <a:pt x="4322" y="2807"/>
                </a:lnTo>
                <a:lnTo>
                  <a:pt x="4352" y="2812"/>
                </a:lnTo>
                <a:lnTo>
                  <a:pt x="4382" y="2819"/>
                </a:lnTo>
                <a:lnTo>
                  <a:pt x="4410" y="2827"/>
                </a:lnTo>
                <a:lnTo>
                  <a:pt x="4439" y="2837"/>
                </a:lnTo>
                <a:lnTo>
                  <a:pt x="4466" y="2848"/>
                </a:lnTo>
                <a:lnTo>
                  <a:pt x="4494" y="2860"/>
                </a:lnTo>
                <a:lnTo>
                  <a:pt x="4520" y="2874"/>
                </a:lnTo>
                <a:lnTo>
                  <a:pt x="4546" y="2889"/>
                </a:lnTo>
                <a:lnTo>
                  <a:pt x="4570" y="2904"/>
                </a:lnTo>
                <a:lnTo>
                  <a:pt x="4594" y="2921"/>
                </a:lnTo>
                <a:lnTo>
                  <a:pt x="4617" y="2939"/>
                </a:lnTo>
                <a:lnTo>
                  <a:pt x="4640" y="2958"/>
                </a:lnTo>
                <a:lnTo>
                  <a:pt x="4660" y="2979"/>
                </a:lnTo>
                <a:lnTo>
                  <a:pt x="4681" y="2999"/>
                </a:lnTo>
                <a:lnTo>
                  <a:pt x="4700" y="3022"/>
                </a:lnTo>
                <a:lnTo>
                  <a:pt x="4718" y="3045"/>
                </a:lnTo>
                <a:lnTo>
                  <a:pt x="4736" y="3069"/>
                </a:lnTo>
                <a:lnTo>
                  <a:pt x="4752" y="3094"/>
                </a:lnTo>
                <a:lnTo>
                  <a:pt x="4765" y="3119"/>
                </a:lnTo>
                <a:lnTo>
                  <a:pt x="4779" y="3146"/>
                </a:lnTo>
                <a:lnTo>
                  <a:pt x="4791" y="3173"/>
                </a:lnTo>
                <a:lnTo>
                  <a:pt x="4803" y="3200"/>
                </a:lnTo>
                <a:lnTo>
                  <a:pt x="4812" y="3229"/>
                </a:lnTo>
                <a:lnTo>
                  <a:pt x="4820" y="3257"/>
                </a:lnTo>
                <a:lnTo>
                  <a:pt x="4827" y="3287"/>
                </a:lnTo>
                <a:lnTo>
                  <a:pt x="4833" y="3317"/>
                </a:lnTo>
                <a:lnTo>
                  <a:pt x="4836" y="3348"/>
                </a:lnTo>
                <a:lnTo>
                  <a:pt x="4838" y="3378"/>
                </a:lnTo>
                <a:lnTo>
                  <a:pt x="4839" y="3410"/>
                </a:lnTo>
                <a:lnTo>
                  <a:pt x="4838" y="3441"/>
                </a:lnTo>
                <a:lnTo>
                  <a:pt x="4836" y="3473"/>
                </a:lnTo>
                <a:lnTo>
                  <a:pt x="4833" y="3503"/>
                </a:lnTo>
                <a:lnTo>
                  <a:pt x="4827" y="3534"/>
                </a:lnTo>
                <a:lnTo>
                  <a:pt x="4820" y="3563"/>
                </a:lnTo>
                <a:lnTo>
                  <a:pt x="4812" y="3592"/>
                </a:lnTo>
                <a:lnTo>
                  <a:pt x="4803" y="3620"/>
                </a:lnTo>
                <a:lnTo>
                  <a:pt x="4791" y="3648"/>
                </a:lnTo>
                <a:lnTo>
                  <a:pt x="4779" y="3675"/>
                </a:lnTo>
                <a:lnTo>
                  <a:pt x="4765" y="3701"/>
                </a:lnTo>
                <a:lnTo>
                  <a:pt x="4752" y="3726"/>
                </a:lnTo>
                <a:lnTo>
                  <a:pt x="4736" y="3752"/>
                </a:lnTo>
                <a:lnTo>
                  <a:pt x="4718" y="3776"/>
                </a:lnTo>
                <a:lnTo>
                  <a:pt x="4700" y="3798"/>
                </a:lnTo>
                <a:lnTo>
                  <a:pt x="4681" y="3820"/>
                </a:lnTo>
                <a:lnTo>
                  <a:pt x="4660" y="3842"/>
                </a:lnTo>
                <a:lnTo>
                  <a:pt x="4640" y="3862"/>
                </a:lnTo>
                <a:lnTo>
                  <a:pt x="4617" y="3882"/>
                </a:lnTo>
                <a:lnTo>
                  <a:pt x="4594" y="3899"/>
                </a:lnTo>
                <a:lnTo>
                  <a:pt x="4570" y="3916"/>
                </a:lnTo>
                <a:lnTo>
                  <a:pt x="4546" y="3932"/>
                </a:lnTo>
                <a:lnTo>
                  <a:pt x="4520" y="3947"/>
                </a:lnTo>
                <a:lnTo>
                  <a:pt x="4494" y="3960"/>
                </a:lnTo>
                <a:lnTo>
                  <a:pt x="4466" y="3973"/>
                </a:lnTo>
                <a:lnTo>
                  <a:pt x="4439" y="3983"/>
                </a:lnTo>
                <a:lnTo>
                  <a:pt x="4410" y="3994"/>
                </a:lnTo>
                <a:lnTo>
                  <a:pt x="4382" y="4002"/>
                </a:lnTo>
                <a:lnTo>
                  <a:pt x="4352" y="4008"/>
                </a:lnTo>
                <a:lnTo>
                  <a:pt x="4322" y="4013"/>
                </a:lnTo>
                <a:lnTo>
                  <a:pt x="4292" y="4018"/>
                </a:lnTo>
                <a:lnTo>
                  <a:pt x="4261" y="4020"/>
                </a:lnTo>
                <a:lnTo>
                  <a:pt x="4229" y="402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 anchorCtr="1">
            <a:normAutofit fontScale="87500" lnSpcReduction="10000"/>
          </a:bodyPr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20"/>
            </p:custDataLst>
          </p:nvPr>
        </p:nvSpPr>
        <p:spPr>
          <a:xfrm>
            <a:off x="8051165" y="4759960"/>
            <a:ext cx="1612265" cy="14224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zh-CN" altLang="en-US" sz="1400">
                <a:solidFill>
                  <a:srgbClr val="10CF9B"/>
                </a:solidFill>
                <a:latin typeface="+mn-ea"/>
                <a:cs typeface="+mn-ea"/>
                <a:sym typeface="Arial" panose="020B0604020202020204" pitchFamily="34" charset="0"/>
              </a:rPr>
              <a:t>由于RabbitMQ是AMQP协议的实现，所以在进行远程连接的时候尽量采用amqp协议的方式连接。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谢谢大家！</a:t>
            </a: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883920" y="1986915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1.MQ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575435"/>
            <a:ext cx="10167620" cy="1991995"/>
          </a:xfrm>
        </p:spPr>
        <p:txBody>
          <a:bodyPr>
            <a:normAutofit fontScale="97500"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pPr indent="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中间件发展的驱动力</a:t>
            </a:r>
            <a:endParaRPr lang="en-US" altLang="zh-CN" dirty="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/>
              <a:t>            </a:t>
            </a:r>
            <a:r>
              <a:rPr lang="zh-CN" altLang="en-US" dirty="0"/>
              <a:t>中间件出的驱动力主要来自软件研发过程碰到的种种问题。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</a:p>
        </p:txBody>
      </p:sp>
      <p:sp>
        <p:nvSpPr>
          <p:cNvPr id="29" name="矩形 28"/>
          <p:cNvSpPr/>
          <p:nvPr/>
        </p:nvSpPr>
        <p:spPr>
          <a:xfrm>
            <a:off x="1954755" y="3567449"/>
            <a:ext cx="1686230" cy="6181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质量问题</a:t>
            </a:r>
          </a:p>
        </p:txBody>
      </p:sp>
      <p:sp>
        <p:nvSpPr>
          <p:cNvPr id="30" name="矩形 29"/>
          <p:cNvSpPr/>
          <p:nvPr/>
        </p:nvSpPr>
        <p:spPr>
          <a:xfrm>
            <a:off x="1954753" y="4389550"/>
            <a:ext cx="1686232" cy="6181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效率问题</a:t>
            </a:r>
          </a:p>
        </p:txBody>
      </p:sp>
      <p:sp>
        <p:nvSpPr>
          <p:cNvPr id="31" name="矩形 30"/>
          <p:cNvSpPr/>
          <p:nvPr/>
        </p:nvSpPr>
        <p:spPr>
          <a:xfrm>
            <a:off x="1954753" y="5211458"/>
            <a:ext cx="1686232" cy="6181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互操作问题</a:t>
            </a:r>
          </a:p>
        </p:txBody>
      </p:sp>
      <p:sp>
        <p:nvSpPr>
          <p:cNvPr id="32" name="矩形 31"/>
          <p:cNvSpPr/>
          <p:nvPr/>
        </p:nvSpPr>
        <p:spPr>
          <a:xfrm>
            <a:off x="1954753" y="6007609"/>
            <a:ext cx="1686232" cy="6181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灵活应变问题</a:t>
            </a:r>
          </a:p>
        </p:txBody>
      </p:sp>
      <p:sp>
        <p:nvSpPr>
          <p:cNvPr id="33" name="矩形 32"/>
          <p:cNvSpPr/>
          <p:nvPr/>
        </p:nvSpPr>
        <p:spPr>
          <a:xfrm>
            <a:off x="4379483" y="3837711"/>
            <a:ext cx="1837276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屏蔽异构性</a:t>
            </a:r>
          </a:p>
        </p:txBody>
      </p:sp>
      <p:sp>
        <p:nvSpPr>
          <p:cNvPr id="34" name="矩形 33"/>
          <p:cNvSpPr/>
          <p:nvPr/>
        </p:nvSpPr>
        <p:spPr>
          <a:xfrm>
            <a:off x="4379483" y="4788795"/>
            <a:ext cx="1837276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实现互操作</a:t>
            </a:r>
          </a:p>
        </p:txBody>
      </p:sp>
      <p:sp>
        <p:nvSpPr>
          <p:cNvPr id="35" name="矩形 34"/>
          <p:cNvSpPr/>
          <p:nvPr/>
        </p:nvSpPr>
        <p:spPr>
          <a:xfrm>
            <a:off x="4379482" y="5739879"/>
            <a:ext cx="1837277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共性凝练和通用</a:t>
            </a:r>
          </a:p>
        </p:txBody>
      </p:sp>
      <p:sp>
        <p:nvSpPr>
          <p:cNvPr id="36" name="矩形 35"/>
          <p:cNvSpPr/>
          <p:nvPr/>
        </p:nvSpPr>
        <p:spPr>
          <a:xfrm>
            <a:off x="7006570" y="3755622"/>
            <a:ext cx="2742118" cy="2617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中间件</a:t>
            </a:r>
          </a:p>
        </p:txBody>
      </p:sp>
      <p:sp>
        <p:nvSpPr>
          <p:cNvPr id="37" name="右箭头 36"/>
          <p:cNvSpPr/>
          <p:nvPr/>
        </p:nvSpPr>
        <p:spPr>
          <a:xfrm>
            <a:off x="3640985" y="4069790"/>
            <a:ext cx="744580" cy="46155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3638837" y="4879012"/>
            <a:ext cx="744580" cy="46155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箭头 39"/>
          <p:cNvSpPr/>
          <p:nvPr/>
        </p:nvSpPr>
        <p:spPr>
          <a:xfrm>
            <a:off x="3626423" y="5674970"/>
            <a:ext cx="744580" cy="46155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>
            <a:off x="6239374" y="4890023"/>
            <a:ext cx="744580" cy="46155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331125" y="3995790"/>
            <a:ext cx="972220" cy="4601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中间件</a:t>
            </a:r>
          </a:p>
        </p:txBody>
      </p:sp>
      <p:sp>
        <p:nvSpPr>
          <p:cNvPr id="54" name="矩形 53"/>
          <p:cNvSpPr/>
          <p:nvPr/>
        </p:nvSpPr>
        <p:spPr>
          <a:xfrm>
            <a:off x="8482889" y="4007631"/>
            <a:ext cx="972220" cy="4601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中间件</a:t>
            </a:r>
          </a:p>
        </p:txBody>
      </p:sp>
      <p:sp>
        <p:nvSpPr>
          <p:cNvPr id="55" name="矩形 54"/>
          <p:cNvSpPr/>
          <p:nvPr/>
        </p:nvSpPr>
        <p:spPr>
          <a:xfrm>
            <a:off x="7331125" y="4804634"/>
            <a:ext cx="972220" cy="4601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中间件</a:t>
            </a:r>
          </a:p>
        </p:txBody>
      </p:sp>
      <p:sp>
        <p:nvSpPr>
          <p:cNvPr id="56" name="矩形 55"/>
          <p:cNvSpPr/>
          <p:nvPr/>
        </p:nvSpPr>
        <p:spPr>
          <a:xfrm>
            <a:off x="7331125" y="5547502"/>
            <a:ext cx="972220" cy="4601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中间件</a:t>
            </a:r>
          </a:p>
        </p:txBody>
      </p:sp>
      <p:sp>
        <p:nvSpPr>
          <p:cNvPr id="57" name="矩形 56"/>
          <p:cNvSpPr/>
          <p:nvPr/>
        </p:nvSpPr>
        <p:spPr>
          <a:xfrm>
            <a:off x="8463358" y="4751351"/>
            <a:ext cx="972220" cy="4601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中间件</a:t>
            </a:r>
          </a:p>
        </p:txBody>
      </p:sp>
      <p:sp>
        <p:nvSpPr>
          <p:cNvPr id="58" name="矩形 57"/>
          <p:cNvSpPr/>
          <p:nvPr/>
        </p:nvSpPr>
        <p:spPr>
          <a:xfrm>
            <a:off x="8463358" y="5547502"/>
            <a:ext cx="972220" cy="4601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中间件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1.MQ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975" y="1697355"/>
            <a:ext cx="10287635" cy="246380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什么是中间件？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        </a:t>
            </a:r>
            <a:r>
              <a:rPr lang="zh-CN" altLang="en-US" dirty="0">
                <a:sym typeface="+mn-ea"/>
              </a:rPr>
              <a:t>将不同的计算环境连接起来的中间软件。</a:t>
            </a:r>
            <a:endParaRPr lang="zh-CN" altLang="en-US" dirty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        一种独立的系统软件或服务程序，分布式应用借助这种软件可以在不同的技术之间共享资源。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日常应用的中间件有哪些？</a:t>
            </a:r>
            <a:endParaRPr lang="en-US" altLang="zh-CN" dirty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             </a:t>
            </a:r>
          </a:p>
        </p:txBody>
      </p:sp>
      <p:sp>
        <p:nvSpPr>
          <p:cNvPr id="5" name="流程图: 过程 4"/>
          <p:cNvSpPr/>
          <p:nvPr/>
        </p:nvSpPr>
        <p:spPr>
          <a:xfrm>
            <a:off x="3295650" y="4725035"/>
            <a:ext cx="1343025" cy="5791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日志</a:t>
            </a:r>
          </a:p>
        </p:txBody>
      </p:sp>
      <p:sp>
        <p:nvSpPr>
          <p:cNvPr id="6" name="流程图: 过程 5"/>
          <p:cNvSpPr/>
          <p:nvPr/>
        </p:nvSpPr>
        <p:spPr>
          <a:xfrm>
            <a:off x="4870450" y="4725035"/>
            <a:ext cx="1343025" cy="5791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缓存</a:t>
            </a:r>
          </a:p>
        </p:txBody>
      </p:sp>
      <p:sp>
        <p:nvSpPr>
          <p:cNvPr id="7" name="流程图: 过程 6"/>
          <p:cNvSpPr/>
          <p:nvPr/>
        </p:nvSpPr>
        <p:spPr>
          <a:xfrm>
            <a:off x="6460490" y="4725035"/>
            <a:ext cx="1343025" cy="5791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权限</a:t>
            </a:r>
          </a:p>
        </p:txBody>
      </p:sp>
      <p:sp>
        <p:nvSpPr>
          <p:cNvPr id="8" name="流程图: 过程 7"/>
          <p:cNvSpPr/>
          <p:nvPr/>
        </p:nvSpPr>
        <p:spPr>
          <a:xfrm>
            <a:off x="8035290" y="4725035"/>
            <a:ext cx="1343025" cy="5791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ORM</a:t>
            </a:r>
          </a:p>
        </p:txBody>
      </p:sp>
      <p:sp>
        <p:nvSpPr>
          <p:cNvPr id="9" name="流程图: 过程 8"/>
          <p:cNvSpPr/>
          <p:nvPr/>
        </p:nvSpPr>
        <p:spPr>
          <a:xfrm>
            <a:off x="9579610" y="4725035"/>
            <a:ext cx="1343025" cy="5791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IOC</a:t>
            </a:r>
          </a:p>
        </p:txBody>
      </p:sp>
      <p:sp>
        <p:nvSpPr>
          <p:cNvPr id="10" name="流程图: 过程 9"/>
          <p:cNvSpPr/>
          <p:nvPr/>
        </p:nvSpPr>
        <p:spPr>
          <a:xfrm>
            <a:off x="3326130" y="5629275"/>
            <a:ext cx="1343025" cy="5791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Unit</a:t>
            </a:r>
          </a:p>
        </p:txBody>
      </p:sp>
      <p:sp>
        <p:nvSpPr>
          <p:cNvPr id="11" name="流程图: 过程 10"/>
          <p:cNvSpPr/>
          <p:nvPr/>
        </p:nvSpPr>
        <p:spPr>
          <a:xfrm>
            <a:off x="4885690" y="5629275"/>
            <a:ext cx="1343025" cy="5791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Spring.net</a:t>
            </a:r>
          </a:p>
        </p:txBody>
      </p:sp>
      <p:sp>
        <p:nvSpPr>
          <p:cNvPr id="12" name="流程图: 过程 11"/>
          <p:cNvSpPr/>
          <p:nvPr/>
        </p:nvSpPr>
        <p:spPr>
          <a:xfrm>
            <a:off x="6490970" y="5598795"/>
            <a:ext cx="1343025" cy="5791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</a:t>
            </a:r>
          </a:p>
        </p:txBody>
      </p:sp>
      <p:sp>
        <p:nvSpPr>
          <p:cNvPr id="13" name="流程图: 过程 12"/>
          <p:cNvSpPr/>
          <p:nvPr/>
        </p:nvSpPr>
        <p:spPr>
          <a:xfrm>
            <a:off x="3066415" y="4373880"/>
            <a:ext cx="7955280" cy="2118360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1450975" y="4373880"/>
            <a:ext cx="734060" cy="211836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中间件</a:t>
            </a:r>
          </a:p>
        </p:txBody>
      </p:sp>
      <p:sp>
        <p:nvSpPr>
          <p:cNvPr id="37" name="右箭头 36"/>
          <p:cNvSpPr/>
          <p:nvPr/>
        </p:nvSpPr>
        <p:spPr>
          <a:xfrm>
            <a:off x="2367280" y="5134610"/>
            <a:ext cx="638175" cy="46418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过程 14"/>
          <p:cNvSpPr/>
          <p:nvPr/>
        </p:nvSpPr>
        <p:spPr>
          <a:xfrm>
            <a:off x="8035290" y="5629275"/>
            <a:ext cx="1343025" cy="5791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MQ</a:t>
            </a:r>
          </a:p>
        </p:txBody>
      </p:sp>
      <p:sp>
        <p:nvSpPr>
          <p:cNvPr id="16" name="流程图: 过程 15"/>
          <p:cNvSpPr/>
          <p:nvPr/>
        </p:nvSpPr>
        <p:spPr>
          <a:xfrm>
            <a:off x="9579610" y="5619115"/>
            <a:ext cx="1343025" cy="5791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........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6470992" y="3827114"/>
            <a:ext cx="2041898" cy="874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1.MQ</a:t>
            </a:r>
            <a:r>
              <a:rPr lang="zh-CN" altLang="en-US" dirty="0"/>
              <a:t>介绍</a:t>
            </a:r>
          </a:p>
        </p:txBody>
      </p:sp>
      <p:sp>
        <p:nvSpPr>
          <p:cNvPr id="13" name="矩形 12"/>
          <p:cNvSpPr/>
          <p:nvPr/>
        </p:nvSpPr>
        <p:spPr>
          <a:xfrm>
            <a:off x="5703160" y="2829890"/>
            <a:ext cx="655982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上游</a:t>
            </a:r>
          </a:p>
        </p:txBody>
      </p:sp>
      <p:sp>
        <p:nvSpPr>
          <p:cNvPr id="15" name="矩形 14"/>
          <p:cNvSpPr/>
          <p:nvPr/>
        </p:nvSpPr>
        <p:spPr>
          <a:xfrm>
            <a:off x="8516998" y="2810011"/>
            <a:ext cx="662606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下游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657848" y="2652973"/>
          <a:ext cx="156044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144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144"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>
          <a:xfrm flipV="1">
            <a:off x="6359142" y="3008794"/>
            <a:ext cx="298706" cy="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218292" y="2879587"/>
            <a:ext cx="298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8218292" y="3128062"/>
            <a:ext cx="298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607085" y="4065656"/>
            <a:ext cx="655982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上游</a:t>
            </a:r>
          </a:p>
        </p:txBody>
      </p:sp>
      <p:sp>
        <p:nvSpPr>
          <p:cNvPr id="26" name="矩形 25"/>
          <p:cNvSpPr/>
          <p:nvPr/>
        </p:nvSpPr>
        <p:spPr>
          <a:xfrm>
            <a:off x="9116658" y="4045777"/>
            <a:ext cx="662606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下游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6720797" y="3888739"/>
          <a:ext cx="156044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144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144"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6057390" y="4264436"/>
            <a:ext cx="4178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8497850" y="4128602"/>
            <a:ext cx="618808" cy="2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8526806" y="4279347"/>
            <a:ext cx="589852" cy="7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42" idx="0"/>
          </p:cNvCxnSpPr>
          <p:nvPr/>
        </p:nvCxnSpPr>
        <p:spPr>
          <a:xfrm flipH="1">
            <a:off x="6470264" y="4701758"/>
            <a:ext cx="37834" cy="51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8495536" y="4712193"/>
            <a:ext cx="31270" cy="49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881536" y="5216937"/>
            <a:ext cx="1177455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处理事件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7058991" y="5213620"/>
            <a:ext cx="1177455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中间介质</a:t>
            </a:r>
          </a:p>
        </p:txBody>
      </p:sp>
      <p:sp>
        <p:nvSpPr>
          <p:cNvPr id="47" name="矩形 46"/>
          <p:cNvSpPr/>
          <p:nvPr/>
        </p:nvSpPr>
        <p:spPr>
          <a:xfrm>
            <a:off x="8255001" y="5206995"/>
            <a:ext cx="1177455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处理事件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70635" y="3445510"/>
            <a:ext cx="40284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dirty="0">
                <a:sym typeface="+mn-ea"/>
              </a:rPr>
              <a:t>架构</a:t>
            </a:r>
            <a:r>
              <a:rPr lang="zh-CN" altLang="en-US" sz="4000" b="1" dirty="0">
                <a:solidFill>
                  <a:srgbClr val="FF0000"/>
                </a:solidFill>
                <a:sym typeface="+mn-ea"/>
              </a:rPr>
              <a:t>≠</a:t>
            </a:r>
            <a:r>
              <a:rPr lang="zh-CN" altLang="en-US" sz="4000" dirty="0">
                <a:sym typeface="+mn-ea"/>
              </a:rPr>
              <a:t>接口</a:t>
            </a:r>
            <a:r>
              <a:rPr lang="en-US" altLang="zh-CN" sz="4000" dirty="0">
                <a:sym typeface="+mn-ea"/>
              </a:rPr>
              <a:t>+</a:t>
            </a:r>
            <a:r>
              <a:rPr lang="zh-CN" altLang="en-US" sz="4000" dirty="0">
                <a:sym typeface="+mn-ea"/>
              </a:rPr>
              <a:t>组件</a:t>
            </a:r>
          </a:p>
        </p:txBody>
      </p:sp>
      <p:sp>
        <p:nvSpPr>
          <p:cNvPr id="6" name="流程图: 过程 5"/>
          <p:cNvSpPr/>
          <p:nvPr/>
        </p:nvSpPr>
        <p:spPr>
          <a:xfrm>
            <a:off x="1119505" y="2398395"/>
            <a:ext cx="4330700" cy="3136900"/>
          </a:xfrm>
          <a:prstGeom prst="flowChartProcess">
            <a:avLst/>
          </a:prstGeom>
          <a:solidFill>
            <a:srgbClr val="00B050">
              <a:alpha val="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1.MQ</a:t>
            </a:r>
            <a:r>
              <a:rPr lang="zh-CN" altLang="en-US" dirty="0"/>
              <a:t>介绍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8920" y="2331085"/>
            <a:ext cx="5799455" cy="3152140"/>
          </a:xfrm>
          <a:prstGeom prst="rect">
            <a:avLst/>
          </a:prstGeom>
        </p:spPr>
      </p:pic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666115" y="3075403"/>
            <a:ext cx="1664568" cy="1664568"/>
            <a:chOff x="1228725" y="3267075"/>
            <a:chExt cx="2381250" cy="2381250"/>
          </a:xfrm>
        </p:grpSpPr>
        <p:sp>
          <p:nvSpPr>
            <p:cNvPr id="5" name="同心圆 4"/>
            <p:cNvSpPr/>
            <p:nvPr>
              <p:custDataLst>
                <p:tags r:id="rId6"/>
              </p:custDataLst>
            </p:nvPr>
          </p:nvSpPr>
          <p:spPr>
            <a:xfrm>
              <a:off x="1228725" y="3267075"/>
              <a:ext cx="2381250" cy="2381250"/>
            </a:xfrm>
            <a:prstGeom prst="donut">
              <a:avLst>
                <a:gd name="adj" fmla="val 1323"/>
              </a:avLst>
            </a:prstGeom>
            <a:solidFill>
              <a:srgbClr val="66D9A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tIns="0" bIns="0" rtlCol="0" anchor="t">
              <a:normAutofit/>
            </a:bodyPr>
            <a:lstStyle/>
            <a:p>
              <a:pPr algn="ctr"/>
              <a:endParaRPr lang="zh-CN" altLang="en-US" sz="2400" dirty="0">
                <a:solidFill>
                  <a:srgbClr val="2CBEBB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" name="任意多边形 5"/>
            <p:cNvSpPr/>
            <p:nvPr>
              <p:custDataLst>
                <p:tags r:id="rId7"/>
              </p:custDataLst>
            </p:nvPr>
          </p:nvSpPr>
          <p:spPr>
            <a:xfrm>
              <a:off x="1347787" y="3867150"/>
              <a:ext cx="2143126" cy="1662114"/>
            </a:xfrm>
            <a:custGeom>
              <a:avLst/>
              <a:gdLst>
                <a:gd name="connsiteX0" fmla="*/ 177800 w 2143126"/>
                <a:gd name="connsiteY0" fmla="*/ 0 h 1662114"/>
                <a:gd name="connsiteX1" fmla="*/ 1965327 w 2143126"/>
                <a:gd name="connsiteY1" fmla="*/ 0 h 1662114"/>
                <a:gd name="connsiteX2" fmla="*/ 2013794 w 2143126"/>
                <a:gd name="connsiteY2" fmla="*/ 79781 h 1662114"/>
                <a:gd name="connsiteX3" fmla="*/ 2143126 w 2143126"/>
                <a:gd name="connsiteY3" fmla="*/ 590551 h 1662114"/>
                <a:gd name="connsiteX4" fmla="*/ 1071563 w 2143126"/>
                <a:gd name="connsiteY4" fmla="*/ 1662114 h 1662114"/>
                <a:gd name="connsiteX5" fmla="*/ 0 w 2143126"/>
                <a:gd name="connsiteY5" fmla="*/ 590551 h 1662114"/>
                <a:gd name="connsiteX6" fmla="*/ 129332 w 2143126"/>
                <a:gd name="connsiteY6" fmla="*/ 79781 h 166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3126" h="1662114">
                  <a:moveTo>
                    <a:pt x="177800" y="0"/>
                  </a:moveTo>
                  <a:lnTo>
                    <a:pt x="1965327" y="0"/>
                  </a:lnTo>
                  <a:lnTo>
                    <a:pt x="2013794" y="79781"/>
                  </a:lnTo>
                  <a:cubicBezTo>
                    <a:pt x="2096275" y="231614"/>
                    <a:pt x="2143126" y="405611"/>
                    <a:pt x="2143126" y="590551"/>
                  </a:cubicBezTo>
                  <a:cubicBezTo>
                    <a:pt x="2143126" y="1182359"/>
                    <a:pt x="1663371" y="1662114"/>
                    <a:pt x="1071563" y="1662114"/>
                  </a:cubicBezTo>
                  <a:cubicBezTo>
                    <a:pt x="479755" y="1662114"/>
                    <a:pt x="0" y="1182359"/>
                    <a:pt x="0" y="590551"/>
                  </a:cubicBezTo>
                  <a:cubicBezTo>
                    <a:pt x="0" y="405611"/>
                    <a:pt x="46851" y="231614"/>
                    <a:pt x="129332" y="79781"/>
                  </a:cubicBezTo>
                  <a:close/>
                </a:path>
              </a:pathLst>
            </a:custGeom>
            <a:solidFill>
              <a:srgbClr val="2CBEB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400">
                  <a:solidFill>
                    <a:srgbClr val="FFFFFF"/>
                  </a:solidFill>
                  <a:sym typeface="Arial" panose="020B0604020202020204" pitchFamily="34" charset="0"/>
                </a:rPr>
                <a:t>消息队列</a:t>
              </a:r>
            </a:p>
          </p:txBody>
        </p:sp>
        <p:sp>
          <p:nvSpPr>
            <p:cNvPr id="8" name="文本框 7"/>
            <p:cNvSpPr txBox="1"/>
            <p:nvPr>
              <p:custDataLst>
                <p:tags r:id="rId8"/>
              </p:custDataLst>
            </p:nvPr>
          </p:nvSpPr>
          <p:spPr>
            <a:xfrm>
              <a:off x="2181225" y="3343931"/>
              <a:ext cx="476250" cy="584775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65000" lnSpcReduction="10000"/>
            </a:bodyPr>
            <a:lstStyle/>
            <a:p>
              <a:pPr algn="ctr"/>
              <a:r>
                <a:rPr lang="en-US" altLang="zh-CN" sz="3200" dirty="0">
                  <a:solidFill>
                    <a:srgbClr val="2CBEBB"/>
                  </a:solidFill>
                  <a:sym typeface="Arial" panose="020B0604020202020204" pitchFamily="34" charset="0"/>
                </a:rPr>
                <a:t>A</a:t>
              </a:r>
              <a:endParaRPr lang="zh-CN" altLang="en-US" sz="3200" dirty="0">
                <a:solidFill>
                  <a:srgbClr val="2CBEBB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3142992" y="3075403"/>
            <a:ext cx="1664568" cy="1664568"/>
            <a:chOff x="1228725" y="3267075"/>
            <a:chExt cx="2381250" cy="2381250"/>
          </a:xfrm>
        </p:grpSpPr>
        <p:sp>
          <p:nvSpPr>
            <p:cNvPr id="10" name="同心圆 9"/>
            <p:cNvSpPr/>
            <p:nvPr>
              <p:custDataLst>
                <p:tags r:id="rId3"/>
              </p:custDataLst>
            </p:nvPr>
          </p:nvSpPr>
          <p:spPr>
            <a:xfrm>
              <a:off x="1228725" y="3267075"/>
              <a:ext cx="2381250" cy="2381250"/>
            </a:xfrm>
            <a:prstGeom prst="donut">
              <a:avLst>
                <a:gd name="adj" fmla="val 1323"/>
              </a:avLst>
            </a:prstGeom>
            <a:solidFill>
              <a:srgbClr val="66D9A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tIns="0" bIns="0" rtlCol="0" anchor="t">
              <a:normAutofit/>
            </a:bodyPr>
            <a:lstStyle/>
            <a:p>
              <a:pPr algn="ctr"/>
              <a:endParaRPr lang="zh-CN" altLang="en-US" sz="2400" dirty="0">
                <a:solidFill>
                  <a:srgbClr val="2CBEBB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1" name="任意多边形 10"/>
            <p:cNvSpPr/>
            <p:nvPr>
              <p:custDataLst>
                <p:tags r:id="rId4"/>
              </p:custDataLst>
            </p:nvPr>
          </p:nvSpPr>
          <p:spPr>
            <a:xfrm>
              <a:off x="1347787" y="3867150"/>
              <a:ext cx="2143126" cy="1662114"/>
            </a:xfrm>
            <a:custGeom>
              <a:avLst/>
              <a:gdLst>
                <a:gd name="connsiteX0" fmla="*/ 177800 w 2143126"/>
                <a:gd name="connsiteY0" fmla="*/ 0 h 1662114"/>
                <a:gd name="connsiteX1" fmla="*/ 1965327 w 2143126"/>
                <a:gd name="connsiteY1" fmla="*/ 0 h 1662114"/>
                <a:gd name="connsiteX2" fmla="*/ 2013794 w 2143126"/>
                <a:gd name="connsiteY2" fmla="*/ 79781 h 1662114"/>
                <a:gd name="connsiteX3" fmla="*/ 2143126 w 2143126"/>
                <a:gd name="connsiteY3" fmla="*/ 590551 h 1662114"/>
                <a:gd name="connsiteX4" fmla="*/ 1071563 w 2143126"/>
                <a:gd name="connsiteY4" fmla="*/ 1662114 h 1662114"/>
                <a:gd name="connsiteX5" fmla="*/ 0 w 2143126"/>
                <a:gd name="connsiteY5" fmla="*/ 590551 h 1662114"/>
                <a:gd name="connsiteX6" fmla="*/ 129332 w 2143126"/>
                <a:gd name="connsiteY6" fmla="*/ 79781 h 166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3126" h="1662114">
                  <a:moveTo>
                    <a:pt x="177800" y="0"/>
                  </a:moveTo>
                  <a:lnTo>
                    <a:pt x="1965327" y="0"/>
                  </a:lnTo>
                  <a:lnTo>
                    <a:pt x="2013794" y="79781"/>
                  </a:lnTo>
                  <a:cubicBezTo>
                    <a:pt x="2096275" y="231614"/>
                    <a:pt x="2143126" y="405611"/>
                    <a:pt x="2143126" y="590551"/>
                  </a:cubicBezTo>
                  <a:cubicBezTo>
                    <a:pt x="2143126" y="1182359"/>
                    <a:pt x="1663371" y="1662114"/>
                    <a:pt x="1071563" y="1662114"/>
                  </a:cubicBezTo>
                  <a:cubicBezTo>
                    <a:pt x="479755" y="1662114"/>
                    <a:pt x="0" y="1182359"/>
                    <a:pt x="0" y="590551"/>
                  </a:cubicBezTo>
                  <a:cubicBezTo>
                    <a:pt x="0" y="405611"/>
                    <a:pt x="46851" y="231614"/>
                    <a:pt x="129332" y="79781"/>
                  </a:cubicBezTo>
                  <a:close/>
                </a:path>
              </a:pathLst>
            </a:custGeom>
            <a:solidFill>
              <a:srgbClr val="2CBEB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400">
                  <a:solidFill>
                    <a:srgbClr val="FFFFFF"/>
                  </a:solidFill>
                  <a:sym typeface="Arial" panose="020B0604020202020204" pitchFamily="34" charset="0"/>
                </a:rPr>
                <a:t>消息总线</a:t>
              </a:r>
            </a:p>
          </p:txBody>
        </p:sp>
        <p:sp>
          <p:nvSpPr>
            <p:cNvPr id="12" name="文本框 11"/>
            <p:cNvSpPr txBox="1"/>
            <p:nvPr>
              <p:custDataLst>
                <p:tags r:id="rId5"/>
              </p:custDataLst>
            </p:nvPr>
          </p:nvSpPr>
          <p:spPr>
            <a:xfrm>
              <a:off x="2181225" y="3343931"/>
              <a:ext cx="476250" cy="584775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67500" lnSpcReduction="10000"/>
            </a:bodyPr>
            <a:lstStyle/>
            <a:p>
              <a:pPr algn="ctr"/>
              <a:r>
                <a:rPr lang="en-US" altLang="zh-CN" sz="3200" dirty="0">
                  <a:solidFill>
                    <a:srgbClr val="2CBEBB"/>
                  </a:solidFill>
                  <a:sym typeface="Arial" panose="020B0604020202020204" pitchFamily="34" charset="0"/>
                </a:rPr>
                <a:t>B</a:t>
              </a:r>
              <a:endParaRPr lang="zh-CN" altLang="en-US" sz="3200" dirty="0">
                <a:solidFill>
                  <a:srgbClr val="2CBEBB"/>
                </a:solidFill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应用场景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2047240" y="1724660"/>
          <a:ext cx="7458075" cy="4368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975" y="484505"/>
            <a:ext cx="10058400" cy="151828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应用场景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47520" y="1560830"/>
            <a:ext cx="572452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50000"/>
              </a:lnSpc>
              <a:buClr>
                <a:srgbClr val="9B2D1F"/>
              </a:buClr>
              <a:buFont typeface="Wingdings" panose="05000000000000000000" charset="0"/>
              <a:buNone/>
            </a:pPr>
            <a:r>
              <a:rPr lang="zh-CN" altLang="en-US" sz="2800"/>
              <a:t>场景一：发注册邮件和注册短信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4745355"/>
            <a:ext cx="3719195" cy="16109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281920" y="4953000"/>
            <a:ext cx="17227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/>
              <a:t>并行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66680" y="3187065"/>
            <a:ext cx="16459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/>
              <a:t>串行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760" y="2709545"/>
            <a:ext cx="3719195" cy="17240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28015" y="3187065"/>
            <a:ext cx="1337945" cy="39878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ln>
                  <a:noFill/>
                </a:ln>
              </a:rPr>
              <a:t>注册信息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247900" y="3187065"/>
            <a:ext cx="1902460" cy="39878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sym typeface="+mn-ea"/>
              </a:rPr>
              <a:t>发送注册邮件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432300" y="3171190"/>
            <a:ext cx="1706880" cy="398780"/>
          </a:xfrm>
          <a:prstGeom prst="rect">
            <a:avLst/>
          </a:prstGeom>
          <a:solidFill>
            <a:srgbClr val="00B0F0"/>
          </a:solidFill>
        </p:spPr>
        <p:txBody>
          <a:bodyPr wrap="none" rtlCol="0" anchor="t">
            <a:spAutoFit/>
          </a:bodyPr>
          <a:lstStyle/>
          <a:p>
            <a:r>
              <a:rPr lang="zh-CN" altLang="en-US" sz="2000">
                <a:sym typeface="+mn-ea"/>
              </a:rPr>
              <a:t>发送注册短信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85800" y="2865120"/>
            <a:ext cx="5303520" cy="3048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31495" y="5322570"/>
            <a:ext cx="1337945" cy="39878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ln>
                  <a:noFill/>
                </a:ln>
              </a:rPr>
              <a:t>注册信息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965960" y="5486400"/>
            <a:ext cx="975360" cy="2286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335020" y="4923790"/>
            <a:ext cx="1707515" cy="39878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sym typeface="+mn-ea"/>
              </a:rPr>
              <a:t>发送注册邮件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335020" y="5721350"/>
            <a:ext cx="1706880" cy="398780"/>
          </a:xfrm>
          <a:prstGeom prst="rect">
            <a:avLst/>
          </a:prstGeom>
          <a:solidFill>
            <a:srgbClr val="00B0F0"/>
          </a:solidFill>
        </p:spPr>
        <p:txBody>
          <a:bodyPr wrap="none" rtlCol="0" anchor="t">
            <a:spAutoFit/>
          </a:bodyPr>
          <a:lstStyle/>
          <a:p>
            <a:r>
              <a:rPr lang="zh-CN" altLang="en-US" sz="2000">
                <a:sym typeface="+mn-ea"/>
              </a:rPr>
              <a:t>发送注册短信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108960" y="4815840"/>
            <a:ext cx="15240" cy="151003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63_2*i*0"/>
  <p:tag name="KSO_WM_TEMPLATE_CATEGORY" val="diagram"/>
  <p:tag name="KSO_WM_TEMPLATE_INDEX" val="160163"/>
  <p:tag name="KSO_WM_UNIT_INDEX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50"/>
  <p:tag name="KSO_WM_UNIT_TYPE" val="m_i"/>
  <p:tag name="KSO_WM_UNIT_INDEX" val="1_1"/>
  <p:tag name="KSO_WM_UNIT_ID" val="diagram160150_5*m_i*1_1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50_5*i*1"/>
  <p:tag name="KSO_WM_TEMPLATE_CATEGORY" val="diagram"/>
  <p:tag name="KSO_WM_TEMPLATE_INDEX" val="160150"/>
  <p:tag name="KSO_WM_UNIT_INDEX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50_5*i*6"/>
  <p:tag name="KSO_WM_TEMPLATE_CATEGORY" val="diagram"/>
  <p:tag name="KSO_WM_TEMPLATE_INDEX" val="160150"/>
  <p:tag name="KSO_WM_UNIT_INDEX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50"/>
  <p:tag name="KSO_WM_UNIT_TYPE" val="m_i"/>
  <p:tag name="KSO_WM_UNIT_INDEX" val="1_1"/>
  <p:tag name="KSO_WM_UNIT_ID" val="diagram160150_5*m_i*1_1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50_5*i*1"/>
  <p:tag name="KSO_WM_TEMPLATE_CATEGORY" val="diagram"/>
  <p:tag name="KSO_WM_TEMPLATE_INDEX" val="160150"/>
  <p:tag name="KSO_WM_UNIT_INDEX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50_5*i*6"/>
  <p:tag name="KSO_WM_TEMPLATE_CATEGORY" val="diagram"/>
  <p:tag name="KSO_WM_TEMPLATE_INDEX" val="160150"/>
  <p:tag name="KSO_WM_UNIT_INDEX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50_5*i*6"/>
  <p:tag name="KSO_WM_TEMPLATE_CATEGORY" val="diagram"/>
  <p:tag name="KSO_WM_TEMPLATE_INDEX" val="160150"/>
  <p:tag name="KSO_WM_UNIT_INDEX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50"/>
  <p:tag name="KSO_WM_UNIT_TYPE" val="m_i"/>
  <p:tag name="KSO_WM_UNIT_INDEX" val="1_3"/>
  <p:tag name="KSO_WM_UNIT_ID" val="diagram160150_5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50"/>
  <p:tag name="KSO_WM_UNIT_TYPE" val="m_h_a"/>
  <p:tag name="KSO_WM_UNIT_INDEX" val="1_2_1"/>
  <p:tag name="KSO_WM_UNIT_ID" val="diagram160150_5*m_h_a*1_2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TEXT_FILL_FORE_SCHEMECOLOR_INDEX" val="6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50"/>
  <p:tag name="KSO_WM_UNIT_TYPE" val="m_i"/>
  <p:tag name="KSO_WM_UNIT_INDEX" val="1_3"/>
  <p:tag name="KSO_WM_UNIT_ID" val="diagram160150_5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63_2*i*7"/>
  <p:tag name="KSO_WM_TEMPLATE_CATEGORY" val="diagram"/>
  <p:tag name="KSO_WM_TEMPLATE_INDEX" val="160163"/>
  <p:tag name="KSO_WM_UNIT_INDEX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50"/>
  <p:tag name="KSO_WM_UNIT_TYPE" val="m_h_a"/>
  <p:tag name="KSO_WM_UNIT_INDEX" val="1_2_1"/>
  <p:tag name="KSO_WM_UNIT_ID" val="diagram160150_5*m_h_a*1_2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TEXT_FILL_FORE_SCHEMECOLOR_INDEX" val="6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50"/>
  <p:tag name="KSO_WM_UNIT_TYPE" val="m_i"/>
  <p:tag name="KSO_WM_UNIT_INDEX" val="1_2"/>
  <p:tag name="KSO_WM_UNIT_ID" val="diagram160150_5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50"/>
  <p:tag name="KSO_WM_UNIT_TYPE" val="m_h_a"/>
  <p:tag name="KSO_WM_UNIT_INDEX" val="1_1_1"/>
  <p:tag name="KSO_WM_UNIT_ID" val="diagram160150_5*m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50"/>
  <p:tag name="KSO_WM_UNIT_TYPE" val="m_i"/>
  <p:tag name="KSO_WM_UNIT_INDEX" val="1_3"/>
  <p:tag name="KSO_WM_UNIT_ID" val="diagram160150_5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50"/>
  <p:tag name="KSO_WM_UNIT_TYPE" val="m_h_a"/>
  <p:tag name="KSO_WM_UNIT_INDEX" val="1_2_1"/>
  <p:tag name="KSO_WM_UNIT_ID" val="diagram160150_5*m_h_a*1_2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TEXT_FILL_FORE_SCHEMECOLOR_INDEX" val="6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50"/>
  <p:tag name="KSO_WM_UNIT_TYPE" val="m_i"/>
  <p:tag name="KSO_WM_UNIT_INDEX" val="1_2"/>
  <p:tag name="KSO_WM_UNIT_ID" val="diagram160150_5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50"/>
  <p:tag name="KSO_WM_UNIT_TYPE" val="m_h_a"/>
  <p:tag name="KSO_WM_UNIT_INDEX" val="1_1_1"/>
  <p:tag name="KSO_WM_UNIT_ID" val="diagram160150_5*m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i"/>
  <p:tag name="KSO_WM_UNIT_INDEX" val="1_1"/>
  <p:tag name="KSO_WM_UNIT_ID" val="diagram160270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1_1"/>
  <p:tag name="KSO_WM_UNIT_ID" val="diagram160270_4*m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2_1"/>
  <p:tag name="KSO_WM_UNIT_ID" val="diagram160270_4*m_h_a*1_2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3"/>
  <p:tag name="KSO_WM_UNIT_ID" val="diagram160163_2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5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3_1"/>
  <p:tag name="KSO_WM_UNIT_ID" val="diagram160270_4*m_h_a*1_3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4_1"/>
  <p:tag name="KSO_WM_UNIT_ID" val="diagram160270_4*m_h_a*1_4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87"/>
  <p:tag name="KSO_WM_UNIT_TYPE" val="l_h_f"/>
  <p:tag name="KSO_WM_UNIT_INDEX" val="1_1_1"/>
  <p:tag name="KSO_WM_UNIT_ID" val="262*l_h_f*1_1_1"/>
  <p:tag name="KSO_WM_UNIT_CLEAR" val="1"/>
  <p:tag name="KSO_WM_UNIT_LAYERLEVEL" val="1_1_1"/>
  <p:tag name="KSO_WM_UNIT_VALUE" val="31"/>
  <p:tag name="KSO_WM_UNIT_HIGHLIGHT" val="0"/>
  <p:tag name="KSO_WM_UNIT_COMPATIBLE" val="0"/>
  <p:tag name="KSO_WM_BEAUTIFY_FLAG" val="#wm#"/>
  <p:tag name="KSO_WM_UNIT_PRESET_TEXT_INDEX" val="4"/>
  <p:tag name="KSO_WM_UNIT_PRESET_TEXT_LEN" val="36"/>
  <p:tag name="KSO_WM_DIAGRAM_GROUP_CODE" val="l1-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87"/>
  <p:tag name="KSO_WM_UNIT_TYPE" val="l_h_f"/>
  <p:tag name="KSO_WM_UNIT_INDEX" val="1_2_1"/>
  <p:tag name="KSO_WM_UNIT_ID" val="262*l_h_f*1_2_1"/>
  <p:tag name="KSO_WM_UNIT_CLEAR" val="1"/>
  <p:tag name="KSO_WM_UNIT_LAYERLEVEL" val="1_1_1"/>
  <p:tag name="KSO_WM_UNIT_VALUE" val="29"/>
  <p:tag name="KSO_WM_UNIT_HIGHLIGHT" val="0"/>
  <p:tag name="KSO_WM_UNIT_COMPATIBLE" val="0"/>
  <p:tag name="KSO_WM_BEAUTIFY_FLAG" val="#wm#"/>
  <p:tag name="KSO_WM_UNIT_PRESET_TEXT_INDEX" val="4"/>
  <p:tag name="KSO_WM_UNIT_PRESET_TEXT_LEN" val="36"/>
  <p:tag name="KSO_WM_DIAGRAM_GROUP_CODE" val="l1-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87"/>
  <p:tag name="KSO_WM_UNIT_TYPE" val="l_h_f"/>
  <p:tag name="KSO_WM_UNIT_INDEX" val="1_3_1"/>
  <p:tag name="KSO_WM_UNIT_ID" val="262*l_h_f*1_3_1"/>
  <p:tag name="KSO_WM_UNIT_CLEAR" val="1"/>
  <p:tag name="KSO_WM_UNIT_LAYERLEVEL" val="1_1_1"/>
  <p:tag name="KSO_WM_UNIT_VALUE" val="27"/>
  <p:tag name="KSO_WM_UNIT_HIGHLIGHT" val="0"/>
  <p:tag name="KSO_WM_UNIT_COMPATIBLE" val="0"/>
  <p:tag name="KSO_WM_BEAUTIFY_FLAG" val="#wm#"/>
  <p:tag name="KSO_WM_UNIT_PRESET_TEXT_INDEX" val="4"/>
  <p:tag name="KSO_WM_UNIT_PRESET_TEXT_LEN" val="36"/>
  <p:tag name="KSO_WM_DIAGRAM_GROUP_CODE" val="l1-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87"/>
  <p:tag name="KSO_WM_UNIT_TYPE" val="l_h_f"/>
  <p:tag name="KSO_WM_UNIT_INDEX" val="1_4_1"/>
  <p:tag name="KSO_WM_UNIT_ID" val="262*l_h_f*1_4_1"/>
  <p:tag name="KSO_WM_UNIT_CLEAR" val="1"/>
  <p:tag name="KSO_WM_UNIT_LAYERLEVEL" val="1_1_1"/>
  <p:tag name="KSO_WM_UNIT_VALUE" val="25"/>
  <p:tag name="KSO_WM_UNIT_HIGHLIGHT" val="0"/>
  <p:tag name="KSO_WM_UNIT_COMPATIBLE" val="0"/>
  <p:tag name="KSO_WM_BEAUTIFY_FLAG" val="#wm#"/>
  <p:tag name="KSO_WM_UNIT_PRESET_TEXT_INDEX" val="4"/>
  <p:tag name="KSO_WM_UNIT_PRESET_TEXT_LEN" val="36"/>
  <p:tag name="KSO_WM_DIAGRAM_GROUP_CODE" val="l1-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i"/>
  <p:tag name="KSO_WM_UNIT_INDEX" val="1_1"/>
  <p:tag name="KSO_WM_UNIT_ID" val="diagram160012_3*m_i*1_1"/>
  <p:tag name="KSO_WM_UNIT_CLEAR" val="1"/>
  <p:tag name="KSO_WM_UNIT_LAYERLEVEL" val="1_1"/>
  <p:tag name="KSO_WM_DIAGRAM_GROUP_CODE" val="m1-1"/>
  <p:tag name="KSO_WM_UNIT_LINE_FORE_SCHEMECOLOR_INDEX" val="5"/>
  <p:tag name="KSO_WM_UNIT_LINE_FILL_TYP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i"/>
  <p:tag name="KSO_WM_UNIT_INDEX" val="1_2"/>
  <p:tag name="KSO_WM_UNIT_ID" val="diagram160012_3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h_a"/>
  <p:tag name="KSO_WM_UNIT_INDEX" val="1_1_1"/>
  <p:tag name="KSO_WM_UNIT_ID" val="diagram160012_3*m_h_a*1_1_1"/>
  <p:tag name="KSO_WM_UNIT_CLEAR" val="1"/>
  <p:tag name="KSO_WM_UNIT_LAYERLEVEL" val="1_1_1"/>
  <p:tag name="KSO_WM_UNIT_VALUE" val="2"/>
  <p:tag name="KSO_WM_UNIT_HIGHLIGHT" val="0"/>
  <p:tag name="KSO_WM_UNIT_COMPATIBLE" val="1"/>
  <p:tag name="KSO_WM_DIAGRAM_GROUP_CODE" val="m1-1"/>
  <p:tag name="KSO_WM_UNIT_PRESET_TEXT" val="2014"/>
  <p:tag name="KSO_WM_UNIT_TEXT_FILL_FORE_SCHEMECOLOR_INDEX" val="13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h_f"/>
  <p:tag name="KSO_WM_UNIT_INDEX" val="1_1_1"/>
  <p:tag name="KSO_WM_UNIT_ID" val="diagram160012_3*m_h_f*1_1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h_f"/>
  <p:tag name="KSO_WM_UNIT_INDEX" val="1_2_1"/>
  <p:tag name="KSO_WM_UNIT_ID" val="diagram160163_2*m_h_f*1_2_1"/>
  <p:tag name="KSO_WM_UNIT_CLEAR" val="1"/>
  <p:tag name="KSO_WM_UNIT_LAYERLEVEL" val="1_1_1"/>
  <p:tag name="KSO_WM_UNIT_VALUE" val="48"/>
  <p:tag name="KSO_WM_UNIT_HIGHLIGHT" val="0"/>
  <p:tag name="KSO_WM_UNIT_COMPATIBLE" val="0"/>
  <p:tag name="KSO_WM_DIAGRAM_GROUP_CODE" val="m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i"/>
  <p:tag name="KSO_WM_UNIT_INDEX" val="1_3"/>
  <p:tag name="KSO_WM_UNIT_ID" val="diagram160012_3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h_a"/>
  <p:tag name="KSO_WM_UNIT_INDEX" val="1_2_1"/>
  <p:tag name="KSO_WM_UNIT_ID" val="diagram160012_3*m_h_a*1_2_1"/>
  <p:tag name="KSO_WM_UNIT_CLEAR" val="1"/>
  <p:tag name="KSO_WM_UNIT_LAYERLEVEL" val="1_1_1"/>
  <p:tag name="KSO_WM_UNIT_VALUE" val="2"/>
  <p:tag name="KSO_WM_UNIT_HIGHLIGHT" val="0"/>
  <p:tag name="KSO_WM_UNIT_COMPATIBLE" val="1"/>
  <p:tag name="KSO_WM_DIAGRAM_GROUP_CODE" val="m1-1"/>
  <p:tag name="KSO_WM_UNIT_PRESET_TEXT" val="2015"/>
  <p:tag name="KSO_WM_UNIT_TEXT_FILL_FORE_SCHEMECOLOR_INDEX" val="13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h_f"/>
  <p:tag name="KSO_WM_UNIT_INDEX" val="1_2_1"/>
  <p:tag name="KSO_WM_UNIT_ID" val="diagram160012_3*m_h_f*1_2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13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i"/>
  <p:tag name="KSO_WM_UNIT_INDEX" val="1_4"/>
  <p:tag name="KSO_WM_UNIT_ID" val="diagram160012_3*m_i*1_4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h_a"/>
  <p:tag name="KSO_WM_UNIT_INDEX" val="1_3_1"/>
  <p:tag name="KSO_WM_UNIT_ID" val="diagram160012_3*m_h_a*1_3_1"/>
  <p:tag name="KSO_WM_UNIT_CLEAR" val="1"/>
  <p:tag name="KSO_WM_UNIT_LAYERLEVEL" val="1_1_1"/>
  <p:tag name="KSO_WM_UNIT_VALUE" val="2"/>
  <p:tag name="KSO_WM_UNIT_HIGHLIGHT" val="0"/>
  <p:tag name="KSO_WM_UNIT_COMPATIBLE" val="1"/>
  <p:tag name="KSO_WM_DIAGRAM_GROUP_CODE" val="m1-1"/>
  <p:tag name="KSO_WM_UNIT_PRESET_TEXT" val="2016"/>
  <p:tag name="KSO_WM_UNIT_TEXT_FILL_FORE_SCHEMECOLOR_INDEX" val="13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12"/>
  <p:tag name="KSO_WM_UNIT_TYPE" val="m_h_f"/>
  <p:tag name="KSO_WM_UNIT_INDEX" val="1_3_1"/>
  <p:tag name="KSO_WM_UNIT_ID" val="diagram160012_3*m_h_f*1_3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13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1"/>
  <p:tag name="KSO_WM_UNIT_ID" val="diagram682_1*m_i*1_1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2"/>
  <p:tag name="KSO_WM_UNIT_ID" val="diagram682_1*m_i*1_2"/>
  <p:tag name="KSO_WM_UNIT_CLEAR" val="1"/>
  <p:tag name="KSO_WM_UNIT_LAYERLEVEL" val="1_1"/>
  <p:tag name="KSO_WM_DIAGRAM_GROUP_CODE" val="m1-1"/>
  <p:tag name="KSO_WM_UNIT_LINE_FORE_SCHEMECOLOR_INDEX" val="7"/>
  <p:tag name="KSO_WM_UNIT_LINE_FILL_TYPE" val="2"/>
  <p:tag name="KSO_WM_UNIT_TEXT_FILL_FORE_SCHEMECOLOR_INDEX" val="7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3"/>
  <p:tag name="KSO_WM_UNIT_ID" val="diagram682_1*m_i*1_3"/>
  <p:tag name="KSO_WM_UNIT_CLEAR" val="1"/>
  <p:tag name="KSO_WM_UNIT_LAYERLEVEL" val="1_1"/>
  <p:tag name="KSO_WM_DIAGRAM_GROUP_CODE" val="m1-1"/>
  <p:tag name="KSO_WM_UNIT_LINE_FORE_SCHEMECOLOR_INDEX" val="6"/>
  <p:tag name="KSO_WM_UNIT_LINE_FILL_TYPE" val="2"/>
  <p:tag name="KSO_WM_UNIT_TEXT_FILL_FORE_SCHEMECOLOR_INDEX" val="6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4"/>
  <p:tag name="KSO_WM_UNIT_ID" val="diagram682_1*m_i*1_4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4"/>
  <p:tag name="KSO_WM_UNIT_ID" val="diagram160163_2*m_i*1_4"/>
  <p:tag name="KSO_WM_UNIT_CLEAR" val="1"/>
  <p:tag name="KSO_WM_UNIT_LAYERLEVEL" val="1_1"/>
  <p:tag name="KSO_WM_DIAGRAM_GROUP_CODE" val="m1-1"/>
  <p:tag name="KSO_WM_UNIT_TEXT_FILL_FORE_SCHEMECOLOR_INDEX" val="5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5"/>
  <p:tag name="KSO_WM_UNIT_ID" val="diagram682_1*m_i*1_5"/>
  <p:tag name="KSO_WM_UNIT_CLEAR" val="1"/>
  <p:tag name="KSO_WM_UNIT_LAYERLEVEL" val="1_1"/>
  <p:tag name="KSO_WM_DIAGRAM_GROUP_CODE" val="m1-1"/>
  <p:tag name="KSO_WM_UNIT_LINE_FORE_SCHEMECOLOR_INDEX" val="7"/>
  <p:tag name="KSO_WM_UNIT_LINE_FILL_TYPE" val="2"/>
  <p:tag name="KSO_WM_UNIT_TEXT_FILL_FORE_SCHEMECOLOR_INDEX" val="7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6"/>
  <p:tag name="KSO_WM_UNIT_ID" val="diagram682_1*m_i*1_6"/>
  <p:tag name="KSO_WM_UNIT_CLEAR" val="1"/>
  <p:tag name="KSO_WM_UNIT_LAYERLEVEL" val="1_1"/>
  <p:tag name="KSO_WM_DIAGRAM_GROUP_CODE" val="m1-1"/>
  <p:tag name="KSO_WM_UNIT_LINE_FORE_SCHEMECOLOR_INDEX" val="6"/>
  <p:tag name="KSO_WM_UNIT_LINE_FILL_TYPE" val="2"/>
  <p:tag name="KSO_WM_UNIT_TEXT_FILL_FORE_SCHEMECOLOR_INDEX" val="6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1_1"/>
  <p:tag name="KSO_WM_UNIT_ID" val="diagram682_1*m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TEXT_FILL_FORE_SCHEMECOLOR_INDEX" val="13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2_1"/>
  <p:tag name="KSO_WM_UNIT_ID" val="diagram682_1*m_h_f*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TEXT_FILL_FORE_SCHEMECOLOR_INDEX" val="13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3_1"/>
  <p:tag name="KSO_WM_UNIT_ID" val="diagram682_1*m_h_f*1_3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TEXT_FILL_FORE_SCHEMECOLOR_INDEX" val="13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4_1"/>
  <p:tag name="KSO_WM_UNIT_ID" val="diagram682_1*m_h_f*1_4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TEXT_FILL_FORE_SCHEMECOLOR_INDEX" val="13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5_1"/>
  <p:tag name="KSO_WM_UNIT_ID" val="diagram682_1*m_h_f*1_5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TEXT_FILL_FORE_SCHEMECOLOR_INDEX" val="13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6_1"/>
  <p:tag name="KSO_WM_UNIT_ID" val="diagram682_1*m_h_f*1_6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UNIT_PRESET_TEXT_LEN" val="25"/>
  <p:tag name="KSO_WM_DIAGRAM_GROUP_CODE" val="m1-1"/>
  <p:tag name="KSO_WM_UNIT_TEXT_FILL_FORE_SCHEMECOLOR_INDEX" val="13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1"/>
  <p:tag name="KSO_WM_UNIT_ID" val="diagram682_4*m_i*1_1"/>
  <p:tag name="KSO_WM_UNIT_CLEAR" val="1"/>
  <p:tag name="KSO_WM_UNIT_LAYERLEVEL" val="1_1"/>
  <p:tag name="KSO_WM_DIAGRAM_GROUP_CODE" val="m1-1"/>
  <p:tag name="KSO_WM_UNIT_LINE_FORE_SCHEMECOLOR_INDEX" val="6"/>
  <p:tag name="KSO_WM_UNIT_LINE_FILL_TYPE" val="2"/>
  <p:tag name="KSO_WM_UNIT_TEXT_FILL_FORE_SCHEMECOLOR_INDEX" val="6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2"/>
  <p:tag name="KSO_WM_UNIT_ID" val="diagram682_4*m_i*1_2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1"/>
  <p:tag name="KSO_WM_UNIT_ID" val="diagram160163_2*m_i*1_1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5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3"/>
  <p:tag name="KSO_WM_UNIT_ID" val="diagram682_4*m_i*1_3"/>
  <p:tag name="KSO_WM_UNIT_CLEAR" val="1"/>
  <p:tag name="KSO_WM_UNIT_LAYERLEVEL" val="1_1"/>
  <p:tag name="KSO_WM_DIAGRAM_GROUP_CODE" val="m1-1"/>
  <p:tag name="KSO_WM_UNIT_LINE_FORE_SCHEMECOLOR_INDEX" val="7"/>
  <p:tag name="KSO_WM_UNIT_LINE_FILL_TYPE" val="2"/>
  <p:tag name="KSO_WM_UNIT_TEXT_FILL_FORE_SCHEMECOLOR_INDEX" val="7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1_1"/>
  <p:tag name="KSO_WM_UNIT_ID" val="diagram682_4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2_1"/>
  <p:tag name="KSO_WM_UNIT_ID" val="diagram682_4*m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3_1"/>
  <p:tag name="KSO_WM_UNIT_ID" val="diagram682_4*m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1"/>
  <p:tag name="KSO_WM_UNIT_ID" val="diagram774_3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h_a"/>
  <p:tag name="KSO_WM_UNIT_INDEX" val="1_1_1"/>
  <p:tag name="KSO_WM_UNIT_ID" val="diagram774_3*l_h_a*1_1_1"/>
  <p:tag name="KSO_WM_UNIT_CLEAR" val="1"/>
  <p:tag name="KSO_WM_UNIT_LAYERLEVEL" val="1_1_1"/>
  <p:tag name="KSO_WM_UNIT_VALUE" val="12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2"/>
  <p:tag name="KSO_WM_UNIT_ID" val="diagram774_3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3"/>
  <p:tag name="KSO_WM_UNIT_ID" val="diagram774_3*l_i*1_3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h_h_a"/>
  <p:tag name="KSO_WM_UNIT_INDEX" val="1_1_1_1"/>
  <p:tag name="KSO_WM_UNIT_ID" val="diagram774_3*l_h_h_a*1_1_1_1"/>
  <p:tag name="KSO_WM_UNIT_CLEAR" val="1"/>
  <p:tag name="KSO_WM_UNIT_LAYERLEVEL" val="1_1_1_1"/>
  <p:tag name="KSO_WM_UNIT_VALUE" val="4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5"/>
  <p:tag name="KSO_WM_UNIT_TEXT_FILL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4"/>
  <p:tag name="KSO_WM_UNIT_ID" val="diagram774_3*l_i*1_4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h_f"/>
  <p:tag name="KSO_WM_UNIT_INDEX" val="1_1_1"/>
  <p:tag name="KSO_WM_UNIT_ID" val="diagram160163_2*m_h_f*1_1_1"/>
  <p:tag name="KSO_WM_UNIT_CLEAR" val="1"/>
  <p:tag name="KSO_WM_UNIT_LAYERLEVEL" val="1_1_1"/>
  <p:tag name="KSO_WM_UNIT_VALUE" val="48"/>
  <p:tag name="KSO_WM_UNIT_HIGHLIGHT" val="0"/>
  <p:tag name="KSO_WM_UNIT_COMPATIBLE" val="0"/>
  <p:tag name="KSO_WM_DIAGRAM_GROUP_CODE" val="m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h_a"/>
  <p:tag name="KSO_WM_UNIT_INDEX" val="1_2_1"/>
  <p:tag name="KSO_WM_UNIT_ID" val="diagram774_3*l_h_a*1_2_1"/>
  <p:tag name="KSO_WM_UNIT_CLEAR" val="1"/>
  <p:tag name="KSO_WM_UNIT_LAYERLEVEL" val="1_1_1"/>
  <p:tag name="KSO_WM_UNIT_VALUE" val="12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5"/>
  <p:tag name="KSO_WM_UNIT_ID" val="diagram774_3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6"/>
  <p:tag name="KSO_WM_UNIT_ID" val="diagram774_3*l_i*1_6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h_h_a"/>
  <p:tag name="KSO_WM_UNIT_INDEX" val="1_2_1_1"/>
  <p:tag name="KSO_WM_UNIT_ID" val="diagram774_3*l_h_h_a*1_2_1_1"/>
  <p:tag name="KSO_WM_UNIT_CLEAR" val="1"/>
  <p:tag name="KSO_WM_UNIT_LAYERLEVEL" val="1_1_1_1"/>
  <p:tag name="KSO_WM_UNIT_VALUE" val="4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6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7"/>
  <p:tag name="KSO_WM_UNIT_ID" val="diagram774_3*l_i*1_7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h_a"/>
  <p:tag name="KSO_WM_UNIT_INDEX" val="1_3_1"/>
  <p:tag name="KSO_WM_UNIT_ID" val="diagram774_3*l_h_a*1_3_1"/>
  <p:tag name="KSO_WM_UNIT_CLEAR" val="1"/>
  <p:tag name="KSO_WM_UNIT_LAYERLEVEL" val="1_1_1"/>
  <p:tag name="KSO_WM_UNIT_VALUE" val="12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8"/>
  <p:tag name="KSO_WM_UNIT_ID" val="diagram774_3*l_i*1_8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9"/>
  <p:tag name="KSO_WM_UNIT_ID" val="diagram774_3*l_i*1_9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h_h_a"/>
  <p:tag name="KSO_WM_UNIT_INDEX" val="1_3_1_1"/>
  <p:tag name="KSO_WM_UNIT_ID" val="diagram774_3*l_h_h_a*1_3_1_1"/>
  <p:tag name="KSO_WM_UNIT_CLEAR" val="1"/>
  <p:tag name="KSO_WM_UNIT_LAYERLEVEL" val="1_1_1_1"/>
  <p:tag name="KSO_WM_UNIT_VALUE" val="4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7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10"/>
  <p:tag name="KSO_WM_UNIT_ID" val="diagram774_3*l_i*1_10"/>
  <p:tag name="KSO_WM_UNIT_CLEAR" val="1"/>
  <p:tag name="KSO_WM_UNIT_LAYERLEVEL" val="1_1"/>
  <p:tag name="KSO_WM_BEAUTIFY_FLAG" val="#wm#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2"/>
  <p:tag name="KSO_WM_UNIT_ID" val="diagram160163_2*m_i*1_2"/>
  <p:tag name="KSO_WM_UNIT_CLEAR" val="1"/>
  <p:tag name="KSO_WM_UNIT_LAYERLEVEL" val="1_1"/>
  <p:tag name="KSO_WM_DIAGRAM_GROUP_CODE" val="m1-1"/>
  <p:tag name="KSO_WM_UNIT_TEXT_FILL_FORE_SCHEMECOLOR_INDEX" val="5"/>
  <p:tag name="KSO_WM_UNIT_TEXT_FILL_TYPE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h_a"/>
  <p:tag name="KSO_WM_UNIT_INDEX" val="1_4_1"/>
  <p:tag name="KSO_WM_UNIT_ID" val="diagram774_3*l_h_a*1_4_1"/>
  <p:tag name="KSO_WM_UNIT_CLEAR" val="1"/>
  <p:tag name="KSO_WM_UNIT_LAYERLEVEL" val="1_1_1"/>
  <p:tag name="KSO_WM_UNIT_VALUE" val="12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11"/>
  <p:tag name="KSO_WM_UNIT_ID" val="diagram774_3*l_i*1_11"/>
  <p:tag name="KSO_WM_UNIT_CLEAR" val="1"/>
  <p:tag name="KSO_WM_UNIT_LAYERLEVEL" val="1_1"/>
  <p:tag name="KSO_WM_BEAUTIFY_FLAG" val="#wm#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12"/>
  <p:tag name="KSO_WM_UNIT_ID" val="diagram774_3*l_i*1_12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h_h_a"/>
  <p:tag name="KSO_WM_UNIT_INDEX" val="1_4_1_1"/>
  <p:tag name="KSO_WM_UNIT_ID" val="diagram774_3*l_h_h_a*1_4_1_1"/>
  <p:tag name="KSO_WM_UNIT_CLEAR" val="1"/>
  <p:tag name="KSO_WM_UNIT_LAYERLEVEL" val="1_1_1_1"/>
  <p:tag name="KSO_WM_UNIT_VALUE" val="4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8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150"/>
  <p:tag name="KSO_WM_UNIT_TYPE" val="m_i"/>
  <p:tag name="KSO_WM_UNIT_INDEX" val="1_1"/>
  <p:tag name="KSO_WM_UNIT_ID" val="diagram160150_5*m_i*1_1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头类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22</TotalTime>
  <Words>1849</Words>
  <Application>Microsoft Office PowerPoint</Application>
  <PresentationFormat>宽屏</PresentationFormat>
  <Paragraphs>256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方正姚体</vt:lpstr>
      <vt:lpstr>黑体</vt:lpstr>
      <vt:lpstr>华文仿宋</vt:lpstr>
      <vt:lpstr>宋体</vt:lpstr>
      <vt:lpstr>微软雅黑</vt:lpstr>
      <vt:lpstr>Arial</vt:lpstr>
      <vt:lpstr>Calibri</vt:lpstr>
      <vt:lpstr>Calibri Light</vt:lpstr>
      <vt:lpstr>Rockwell</vt:lpstr>
      <vt:lpstr>Rockwell Condensed</vt:lpstr>
      <vt:lpstr>Times New Roman</vt:lpstr>
      <vt:lpstr>Wingdings</vt:lpstr>
      <vt:lpstr>木头类型</vt:lpstr>
      <vt:lpstr>Rabbitmq-trainning</vt:lpstr>
      <vt:lpstr>课程内容</vt:lpstr>
      <vt:lpstr>1.MQ介绍</vt:lpstr>
      <vt:lpstr>1.MQ介绍</vt:lpstr>
      <vt:lpstr>1.MQ介绍</vt:lpstr>
      <vt:lpstr>1.MQ介绍</vt:lpstr>
      <vt:lpstr>1.MQ介绍</vt:lpstr>
      <vt:lpstr>2.应用场景</vt:lpstr>
      <vt:lpstr>2.应用场景</vt:lpstr>
      <vt:lpstr>2.应用场景</vt:lpstr>
      <vt:lpstr>2.应用场景</vt:lpstr>
      <vt:lpstr>2.应用场景</vt:lpstr>
      <vt:lpstr>2.应用场景</vt:lpstr>
      <vt:lpstr>3.安装配置</vt:lpstr>
      <vt:lpstr>4.模式和应用</vt:lpstr>
      <vt:lpstr>5. AMQP</vt:lpstr>
      <vt:lpstr>5. AMQP</vt:lpstr>
      <vt:lpstr>5. AMQP</vt:lpstr>
      <vt:lpstr>5. AMQP</vt:lpstr>
      <vt:lpstr>5. AMQP</vt:lpstr>
      <vt:lpstr>5. AMQP</vt:lpstr>
      <vt:lpstr>5. AMQP</vt:lpstr>
      <vt:lpstr>5. AMQP</vt:lpstr>
      <vt:lpstr>5. AMQP</vt:lpstr>
      <vt:lpstr>6. rabbitmq.client api</vt:lpstr>
      <vt:lpstr>7. 集群</vt:lpstr>
      <vt:lpstr>7. 集群</vt:lpstr>
      <vt:lpstr>7. 集群</vt:lpstr>
      <vt:lpstr>7. 集群</vt:lpstr>
      <vt:lpstr>7. 集群</vt:lpstr>
      <vt:lpstr>7. 集群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Rabbitmq-trainning</dc:title>
  <dc:creator>lihui</dc:creator>
  <cp:lastModifiedBy>张 俊永</cp:lastModifiedBy>
  <cp:revision>76</cp:revision>
  <dcterms:created xsi:type="dcterms:W3CDTF">2018-08-17T03:24:00Z</dcterms:created>
  <dcterms:modified xsi:type="dcterms:W3CDTF">2018-08-29T08:14:47Z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