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sldIdLst>
    <p:sldId id="256" r:id="rId3"/>
    <p:sldId id="1008" r:id="rId4"/>
    <p:sldId id="10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1008"/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DD462F"/>
    <a:srgbClr val="CC00CC"/>
    <a:srgbClr val="ECE1CA"/>
    <a:srgbClr val="D2B4A6"/>
    <a:srgbClr val="734F29"/>
    <a:srgbClr val="D24726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56439" autoAdjust="0"/>
  </p:normalViewPr>
  <p:slideViewPr>
    <p:cSldViewPr snapToGrid="0">
      <p:cViewPr varScale="1">
        <p:scale>
          <a:sx n="102" d="100"/>
          <a:sy n="102" d="100"/>
        </p:scale>
        <p:origin x="54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083-2812-4336-A862-6CB4E9DAA666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DB13-0979-4AFD-BE5D-BA943E81C2FF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95C1-F76B-4592-A3BF-48B4D1BF64A5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F15-D946-438F-BA57-43A568DB52D7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5B98-0E43-43A4-8C2A-E00A6A883A04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536E-04DA-42C8-BC01-49FDB8623C5B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60A-ACB5-4EAE-A29D-584DB55BAC5B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0BA2-7F47-4355-A40B-1D4E78D026D1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F9F2-B4E6-461D-80C5-31D1DFDBE4F3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C08D-1485-4CDD-BD12-A2AAA137B289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1DD-5C24-46B3-BEAE-43189A8FCAFF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A3BC-6560-4C09-A047-A8DF1A0DE359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ZzcHHGcO/blog-unab-v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Danielacvd/ICF232_202010_GRUPO3-sw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0680" y="1077276"/>
            <a:ext cx="7005320" cy="2854643"/>
          </a:xfrm>
        </p:spPr>
        <p:txBody>
          <a:bodyPr anchor="b">
            <a:normAutofit/>
          </a:bodyPr>
          <a:lstStyle/>
          <a:p>
            <a:r>
              <a:rPr lang="es-ES" b="1" noProof="1"/>
              <a:t>Grupo N°3</a:t>
            </a:r>
            <a:br>
              <a:rPr lang="es-ES" b="1" noProof="1"/>
            </a:br>
            <a:r>
              <a:rPr lang="es-ES" b="1" noProof="1"/>
              <a:t>Portal de noticias UNAB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41402" y="4974087"/>
            <a:ext cx="7107810" cy="1747390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Trello: </a:t>
            </a:r>
            <a:r>
              <a:rPr lang="es-419" sz="1600" dirty="0">
                <a:hlinkClick r:id="rId3"/>
              </a:rPr>
              <a:t>https://trello.com/b/ZzcHHGcO/blog-unab-v2</a:t>
            </a:r>
            <a:r>
              <a:rPr lang="es-419" sz="16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Git: </a:t>
            </a:r>
            <a:r>
              <a:rPr lang="es-419" sz="1600" dirty="0">
                <a:hlinkClick r:id="rId4"/>
              </a:rPr>
              <a:t>https://github.com/Danielacvd/ICF232_202010_GRUPO3-sw2</a:t>
            </a:r>
            <a:endParaRPr lang="es-419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Jefe de proyecto: Marcelo Letelier Palomares.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m.letelierpalomares@uandresbello.edu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91" y="136523"/>
            <a:ext cx="4678858" cy="4351338"/>
          </a:xfrm>
          <a:prstGeom prst="rect">
            <a:avLst/>
          </a:prstGeom>
          <a:noFill/>
        </p:spPr>
      </p:pic>
      <p:sp>
        <p:nvSpPr>
          <p:cNvPr id="8" name="Subtítulo 6">
            <a:extLst>
              <a:ext uri="{FF2B5EF4-FFF2-40B4-BE49-F238E27FC236}">
                <a16:creationId xmlns:a16="http://schemas.microsoft.com/office/drawing/2014/main" id="{8AC08ED9-85CF-41CF-898C-624AF54E90CA}"/>
              </a:ext>
            </a:extLst>
          </p:cNvPr>
          <p:cNvSpPr txBox="1">
            <a:spLocks/>
          </p:cNvSpPr>
          <p:nvPr/>
        </p:nvSpPr>
        <p:spPr>
          <a:xfrm>
            <a:off x="7678879" y="5058801"/>
            <a:ext cx="1646402" cy="45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Integrantes:</a:t>
            </a:r>
          </a:p>
        </p:txBody>
      </p:sp>
      <p:sp>
        <p:nvSpPr>
          <p:cNvPr id="11" name="Subtítulo 6">
            <a:extLst>
              <a:ext uri="{FF2B5EF4-FFF2-40B4-BE49-F238E27FC236}">
                <a16:creationId xmlns:a16="http://schemas.microsoft.com/office/drawing/2014/main" id="{AB0A48E8-1072-4AFD-B7B4-3F9B646E81CB}"/>
              </a:ext>
            </a:extLst>
          </p:cNvPr>
          <p:cNvSpPr txBox="1">
            <a:spLocks/>
          </p:cNvSpPr>
          <p:nvPr/>
        </p:nvSpPr>
        <p:spPr>
          <a:xfrm>
            <a:off x="9325281" y="5041644"/>
            <a:ext cx="3418338" cy="1526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Daniel Paredes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Alejandro Crisóstomo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Marcelo Letelier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Nicolas Maza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3" y="-84934"/>
            <a:ext cx="10749367" cy="1047056"/>
          </a:xfrm>
        </p:spPr>
        <p:txBody>
          <a:bodyPr/>
          <a:lstStyle/>
          <a:p>
            <a:r>
              <a:rPr lang="es-419" b="1" dirty="0" err="1"/>
              <a:t>Dashboard</a:t>
            </a:r>
            <a:r>
              <a:rPr lang="es-419" b="1" dirty="0"/>
              <a:t> Semana  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950813" y="1391952"/>
            <a:ext cx="2108420" cy="3251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chemeClr val="tx1"/>
                </a:solidFill>
              </a:rPr>
              <a:t>Último </a:t>
            </a:r>
            <a:r>
              <a:rPr lang="es-419" sz="1600" dirty="0" err="1">
                <a:solidFill>
                  <a:schemeClr val="tx1"/>
                </a:solidFill>
              </a:rPr>
              <a:t>build</a:t>
            </a:r>
            <a:r>
              <a:rPr lang="es-419" sz="1600" dirty="0">
                <a:solidFill>
                  <a:schemeClr val="tx1"/>
                </a:solidFill>
              </a:rPr>
              <a:t> </a:t>
            </a:r>
            <a:r>
              <a:rPr lang="es-419" sz="1600" dirty="0" err="1">
                <a:solidFill>
                  <a:schemeClr val="tx1"/>
                </a:solidFill>
              </a:rPr>
              <a:t>yyyymmddhhmm.n</a:t>
            </a:r>
            <a:r>
              <a:rPr lang="es-419" sz="1600" dirty="0">
                <a:solidFill>
                  <a:schemeClr val="tx1"/>
                </a:solidFill>
              </a:rPr>
              <a:t>, Estado: PASS, FAIL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automatización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de cobertura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#Defectos totales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900124" y="1378033"/>
            <a:ext cx="3110276" cy="10414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no iniciadas: 10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900124" y="2565284"/>
            <a:ext cx="3110275" cy="10414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 iniciadas: 11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#Defectos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900124" y="3771935"/>
            <a:ext cx="3110275" cy="10414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terminadas: 4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7424895" y="3771934"/>
            <a:ext cx="2474856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Componer POST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>
            <a:cxnSpLocks/>
            <a:stCxn id="14" idx="3"/>
            <a:endCxn id="15" idx="1"/>
          </p:cNvCxnSpPr>
          <p:nvPr/>
        </p:nvCxnSpPr>
        <p:spPr>
          <a:xfrm flipV="1">
            <a:off x="7010399" y="4292661"/>
            <a:ext cx="414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cxnSpLocks/>
            <a:stCxn id="13" idx="3"/>
            <a:endCxn id="39" idx="1"/>
          </p:cNvCxnSpPr>
          <p:nvPr/>
        </p:nvCxnSpPr>
        <p:spPr>
          <a:xfrm flipV="1">
            <a:off x="7010399" y="3070681"/>
            <a:ext cx="414496" cy="1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2C0931-EBC5-4C96-95AF-A5FB03A5FDD8}"/>
              </a:ext>
            </a:extLst>
          </p:cNvPr>
          <p:cNvSpPr/>
          <p:nvPr/>
        </p:nvSpPr>
        <p:spPr>
          <a:xfrm>
            <a:off x="295274" y="1437430"/>
            <a:ext cx="3352165" cy="1720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totales: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Puntaje total: 121pts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Número de </a:t>
            </a:r>
            <a:r>
              <a:rPr lang="es-419" dirty="0" err="1"/>
              <a:t>Sprints</a:t>
            </a:r>
            <a:r>
              <a:rPr lang="es-419" dirty="0"/>
              <a:t>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último Sprint(</a:t>
            </a:r>
            <a:r>
              <a:rPr lang="es-419" dirty="0" err="1"/>
              <a:t>pts</a:t>
            </a:r>
            <a:r>
              <a:rPr lang="es-419" dirty="0"/>
              <a:t>/semana): 10</a:t>
            </a:r>
          </a:p>
          <a:p>
            <a:pPr algn="ctr"/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40D566-2746-444E-B7F5-D33570A8DD77}"/>
              </a:ext>
            </a:extLst>
          </p:cNvPr>
          <p:cNvSpPr/>
          <p:nvPr/>
        </p:nvSpPr>
        <p:spPr>
          <a:xfrm>
            <a:off x="295275" y="3333690"/>
            <a:ext cx="3352164" cy="1483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Sprint Actual: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y Puntaje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Actual (</a:t>
            </a:r>
            <a:r>
              <a:rPr lang="es-419" dirty="0" err="1"/>
              <a:t>pts</a:t>
            </a:r>
            <a:r>
              <a:rPr lang="es-419" dirty="0"/>
              <a:t>/</a:t>
            </a:r>
            <a:r>
              <a:rPr lang="es-419" dirty="0" err="1"/>
              <a:t>sem</a:t>
            </a:r>
            <a:r>
              <a:rPr lang="es-419" dirty="0"/>
              <a:t>): 10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6E5EA4F-B5B4-4B19-9EC9-A3E8B3BB05ED}"/>
              </a:ext>
            </a:extLst>
          </p:cNvPr>
          <p:cNvSpPr/>
          <p:nvPr/>
        </p:nvSpPr>
        <p:spPr>
          <a:xfrm>
            <a:off x="3802772" y="4993914"/>
            <a:ext cx="7944485" cy="17143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 avanzo con los modelos de Usuario y POST, añadiendo autenticación al sistema mediante credenciales, se pueden realizar las acciones básicas de un </a:t>
            </a:r>
            <a:r>
              <a:rPr lang="es-419" dirty="0" err="1"/>
              <a:t>crud</a:t>
            </a:r>
            <a:r>
              <a:rPr lang="es-419" dirty="0"/>
              <a:t> para el modelo de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Problemas encontrados: No podemos habilitar los roles para los usuarios del sistema, estamos buscando información para integrarlo eficazmente.</a:t>
            </a:r>
          </a:p>
        </p:txBody>
      </p:sp>
      <p:sp>
        <p:nvSpPr>
          <p:cNvPr id="39" name="Rectángulo redondeado 14">
            <a:extLst>
              <a:ext uri="{FF2B5EF4-FFF2-40B4-BE49-F238E27FC236}">
                <a16:creationId xmlns:a16="http://schemas.microsoft.com/office/drawing/2014/main" id="{D4159189-C5A5-4FD8-8ECB-3E14888C96DD}"/>
              </a:ext>
            </a:extLst>
          </p:cNvPr>
          <p:cNvSpPr/>
          <p:nvPr/>
        </p:nvSpPr>
        <p:spPr>
          <a:xfrm>
            <a:off x="7424895" y="2549954"/>
            <a:ext cx="2474857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Ingresar al sistema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9283A-ED56-4EAF-A206-78E4515E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77" y="-259823"/>
            <a:ext cx="10749367" cy="1208868"/>
          </a:xfrm>
        </p:spPr>
        <p:txBody>
          <a:bodyPr/>
          <a:lstStyle/>
          <a:p>
            <a:r>
              <a:rPr lang="es-MX" b="1" dirty="0" err="1"/>
              <a:t>Burndown</a:t>
            </a:r>
            <a:r>
              <a:rPr lang="es-MX" b="1" dirty="0"/>
              <a:t> Chart</a:t>
            </a:r>
            <a:endParaRPr lang="es-CL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945EED-9D06-48EC-BDCC-2AF44F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56A157D-6D84-42D4-B6F3-7F0E67A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97" y="6093413"/>
            <a:ext cx="1064894" cy="446651"/>
          </a:xfrm>
        </p:spPr>
        <p:txBody>
          <a:bodyPr/>
          <a:lstStyle/>
          <a:p>
            <a:r>
              <a:rPr lang="es-MX" dirty="0"/>
              <a:t>Semana 4</a:t>
            </a:r>
            <a:endParaRPr lang="es-CL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FBC5D27-E613-4420-8F56-9374F30775EB}"/>
              </a:ext>
            </a:extLst>
          </p:cNvPr>
          <p:cNvSpPr/>
          <p:nvPr/>
        </p:nvSpPr>
        <p:spPr>
          <a:xfrm>
            <a:off x="838199" y="5857312"/>
            <a:ext cx="9377680" cy="3552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96D747D-255D-4696-A55B-BD74EB9C6960}"/>
              </a:ext>
            </a:extLst>
          </p:cNvPr>
          <p:cNvSpPr/>
          <p:nvPr/>
        </p:nvSpPr>
        <p:spPr>
          <a:xfrm rot="16200000">
            <a:off x="-1471103" y="3642849"/>
            <a:ext cx="4618604" cy="297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Marcador de contenido 8">
            <a:extLst>
              <a:ext uri="{FF2B5EF4-FFF2-40B4-BE49-F238E27FC236}">
                <a16:creationId xmlns:a16="http://schemas.microsoft.com/office/drawing/2014/main" id="{33A168B0-5C4D-4D93-B0BF-59BA726C0BA6}"/>
              </a:ext>
            </a:extLst>
          </p:cNvPr>
          <p:cNvSpPr txBox="1">
            <a:spLocks/>
          </p:cNvSpPr>
          <p:nvPr/>
        </p:nvSpPr>
        <p:spPr>
          <a:xfrm>
            <a:off x="5439245" y="6130773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3</a:t>
            </a:r>
            <a:endParaRPr lang="es-CL" dirty="0"/>
          </a:p>
        </p:txBody>
      </p:sp>
      <p:sp>
        <p:nvSpPr>
          <p:cNvPr id="14" name="Marcador de contenido 8">
            <a:extLst>
              <a:ext uri="{FF2B5EF4-FFF2-40B4-BE49-F238E27FC236}">
                <a16:creationId xmlns:a16="http://schemas.microsoft.com/office/drawing/2014/main" id="{A81F40F4-680B-4AE7-820B-72C049E65249}"/>
              </a:ext>
            </a:extLst>
          </p:cNvPr>
          <p:cNvSpPr txBox="1">
            <a:spLocks/>
          </p:cNvSpPr>
          <p:nvPr/>
        </p:nvSpPr>
        <p:spPr>
          <a:xfrm>
            <a:off x="3410893" y="6130772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2</a:t>
            </a:r>
            <a:endParaRPr lang="es-CL" dirty="0"/>
          </a:p>
        </p:txBody>
      </p:sp>
      <p:sp>
        <p:nvSpPr>
          <p:cNvPr id="15" name="Marcador de contenido 8">
            <a:extLst>
              <a:ext uri="{FF2B5EF4-FFF2-40B4-BE49-F238E27FC236}">
                <a16:creationId xmlns:a16="http://schemas.microsoft.com/office/drawing/2014/main" id="{55794B7C-C1B0-4F32-9B50-4BFC991AA5C6}"/>
              </a:ext>
            </a:extLst>
          </p:cNvPr>
          <p:cNvSpPr txBox="1">
            <a:spLocks/>
          </p:cNvSpPr>
          <p:nvPr/>
        </p:nvSpPr>
        <p:spPr>
          <a:xfrm>
            <a:off x="1382541" y="6130771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1</a:t>
            </a:r>
            <a:endParaRPr lang="es-CL" dirty="0"/>
          </a:p>
        </p:txBody>
      </p:sp>
      <p:sp>
        <p:nvSpPr>
          <p:cNvPr id="19" name="Rectángulo redondeado 13">
            <a:extLst>
              <a:ext uri="{FF2B5EF4-FFF2-40B4-BE49-F238E27FC236}">
                <a16:creationId xmlns:a16="http://schemas.microsoft.com/office/drawing/2014/main" id="{56F7FF38-780A-4D2E-B6D0-A143CD6DD705}"/>
              </a:ext>
            </a:extLst>
          </p:cNvPr>
          <p:cNvSpPr/>
          <p:nvPr/>
        </p:nvSpPr>
        <p:spPr>
          <a:xfrm>
            <a:off x="1199469" y="1482456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(2)Como administrador quiero crear un post para publicar una noticia.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55C74F92-0B15-4A15-8016-8E0992B3ED99}"/>
              </a:ext>
            </a:extLst>
          </p:cNvPr>
          <p:cNvSpPr/>
          <p:nvPr/>
        </p:nvSpPr>
        <p:spPr>
          <a:xfrm>
            <a:off x="22098" y="1627196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  <a:endParaRPr lang="es-CL" dirty="0"/>
          </a:p>
        </p:txBody>
      </p:sp>
      <p:sp>
        <p:nvSpPr>
          <p:cNvPr id="3" name="Rectángulo redondeado 13">
            <a:extLst>
              <a:ext uri="{FF2B5EF4-FFF2-40B4-BE49-F238E27FC236}">
                <a16:creationId xmlns:a16="http://schemas.microsoft.com/office/drawing/2014/main" id="{0D167CC2-3B85-4CA3-BEC6-A2DAF64D32E6}"/>
              </a:ext>
            </a:extLst>
          </p:cNvPr>
          <p:cNvSpPr/>
          <p:nvPr/>
        </p:nvSpPr>
        <p:spPr>
          <a:xfrm>
            <a:off x="1199469" y="2424435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(3) Como administrador quiero usar mis credenciales para ingresar al sistema.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5" name="Rectángulo redondeado 13">
            <a:extLst>
              <a:ext uri="{FF2B5EF4-FFF2-40B4-BE49-F238E27FC236}">
                <a16:creationId xmlns:a16="http://schemas.microsoft.com/office/drawing/2014/main" id="{B6E6421E-631E-499F-B2C4-FEAEA70908E3}"/>
              </a:ext>
            </a:extLst>
          </p:cNvPr>
          <p:cNvSpPr/>
          <p:nvPr/>
        </p:nvSpPr>
        <p:spPr>
          <a:xfrm>
            <a:off x="1149632" y="3398027"/>
            <a:ext cx="1697264" cy="8564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(3) Como administrador quiero ser redirigido a la vista de administradores para poder acceder a mis funciones de administrador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6" name="Rectángulo redondeado 13">
            <a:extLst>
              <a:ext uri="{FF2B5EF4-FFF2-40B4-BE49-F238E27FC236}">
                <a16:creationId xmlns:a16="http://schemas.microsoft.com/office/drawing/2014/main" id="{774C1C39-DBF5-4892-AA64-BBD1B90314F5}"/>
              </a:ext>
            </a:extLst>
          </p:cNvPr>
          <p:cNvSpPr/>
          <p:nvPr/>
        </p:nvSpPr>
        <p:spPr>
          <a:xfrm>
            <a:off x="1149631" y="4536408"/>
            <a:ext cx="1697264" cy="8391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(2)</a:t>
            </a:r>
            <a:r>
              <a:rPr lang="es-419" sz="800" dirty="0">
                <a:solidFill>
                  <a:schemeClr val="tx1"/>
                </a:solidFill>
              </a:rPr>
              <a:t> Como administrador quiero crear un post para publicar una noticia</a:t>
            </a:r>
            <a:endParaRPr lang="es-MX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610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Panorámica</PresentationFormat>
  <Paragraphs>48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Wingdings</vt:lpstr>
      <vt:lpstr>WelcomeDoc</vt:lpstr>
      <vt:lpstr>Grupo N°3 Portal de noticias UNAB</vt:lpstr>
      <vt:lpstr>Dashboard Semana  2</vt:lpstr>
      <vt:lpstr>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2020-09-06T19:13:09Z</dcterms:created>
  <dcterms:modified xsi:type="dcterms:W3CDTF">2020-09-13T21:03:26Z</dcterms:modified>
</cp:coreProperties>
</file>